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22" r:id="rId2"/>
    <p:sldId id="323" r:id="rId3"/>
    <p:sldId id="32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0"/>
  </p:normalViewPr>
  <p:slideViewPr>
    <p:cSldViewPr snapToGrid="0" snapToObjects="1">
      <p:cViewPr varScale="1">
        <p:scale>
          <a:sx n="131" d="100"/>
          <a:sy n="131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05868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0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3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64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46953" y="1579751"/>
            <a:ext cx="4488017" cy="23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3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85918" y="1726297"/>
            <a:ext cx="4651639" cy="23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3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75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2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64450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7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8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4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2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398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513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241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to put CSS and JS?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01CB-EC5D-0247-9793-18F56F1B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insert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841F-EFCC-DC41-A71C-B21544CAC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504155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Inline</a:t>
            </a:r>
            <a:r>
              <a:rPr lang="en-US" dirty="0"/>
              <a:t> - by using the style attribute inside HTML elements</a:t>
            </a:r>
          </a:p>
          <a:p>
            <a:pPr lvl="1"/>
            <a:r>
              <a:rPr lang="en-US" dirty="0"/>
              <a:t>E.g. </a:t>
            </a:r>
          </a:p>
          <a:p>
            <a:pPr marL="530352" lvl="1" indent="0">
              <a:buNone/>
            </a:pPr>
            <a:r>
              <a:rPr lang="en-US" i="0" dirty="0"/>
              <a:t>	&lt;h1 style="</a:t>
            </a:r>
            <a:r>
              <a:rPr lang="en-US" i="0" dirty="0" err="1"/>
              <a:t>color:blue</a:t>
            </a:r>
            <a:r>
              <a:rPr lang="en-US" i="0" dirty="0"/>
              <a:t>;"&gt; A Blue Heading &lt;/h1&gt;</a:t>
            </a:r>
            <a:endParaRPr lang="en-US" dirty="0"/>
          </a:p>
          <a:p>
            <a:r>
              <a:rPr lang="en-US" b="1" dirty="0"/>
              <a:t>Internal</a:t>
            </a:r>
            <a:r>
              <a:rPr lang="en-US" dirty="0"/>
              <a:t> - by using a &lt;style&gt; element in the &lt;head&gt; section</a:t>
            </a:r>
          </a:p>
          <a:p>
            <a:pPr lvl="1"/>
            <a:r>
              <a:rPr lang="en-US" dirty="0"/>
              <a:t>E.g. </a:t>
            </a:r>
          </a:p>
          <a:p>
            <a:pPr marL="987552" lvl="2" indent="0">
              <a:buNone/>
            </a:pPr>
            <a:r>
              <a:rPr lang="en-US" i="0" dirty="0"/>
              <a:t>&lt;head&gt;</a:t>
            </a:r>
          </a:p>
          <a:p>
            <a:pPr marL="987552" lvl="2" indent="0">
              <a:buNone/>
            </a:pPr>
            <a:r>
              <a:rPr lang="en-US" i="0" dirty="0"/>
              <a:t>      &lt;style type=“text/</a:t>
            </a:r>
            <a:r>
              <a:rPr lang="en-US" i="0" dirty="0" err="1"/>
              <a:t>css</a:t>
            </a:r>
            <a:r>
              <a:rPr lang="en-US" i="0" dirty="0"/>
              <a:t>”&gt;</a:t>
            </a:r>
            <a:br>
              <a:rPr lang="en-US" i="0" dirty="0"/>
            </a:br>
            <a:r>
              <a:rPr lang="en-US" i="0" dirty="0"/>
              <a:t>	body {background-color: </a:t>
            </a:r>
            <a:r>
              <a:rPr lang="en-US" i="0" dirty="0" err="1"/>
              <a:t>powderblue</a:t>
            </a:r>
            <a:r>
              <a:rPr lang="en-US" i="0" dirty="0"/>
              <a:t>;}</a:t>
            </a:r>
            <a:br>
              <a:rPr lang="en-US" i="0" dirty="0"/>
            </a:br>
            <a:r>
              <a:rPr lang="en-US" i="0" dirty="0"/>
              <a:t>	h1   {color: blue;}</a:t>
            </a:r>
            <a:br>
              <a:rPr lang="en-US" i="0" dirty="0"/>
            </a:br>
            <a:r>
              <a:rPr lang="en-US" i="0" dirty="0"/>
              <a:t>	p    {color: red;}</a:t>
            </a:r>
            <a:br>
              <a:rPr lang="en-US" i="0" dirty="0"/>
            </a:br>
            <a:r>
              <a:rPr lang="en-US" i="0" dirty="0"/>
              <a:t>      &lt;/style&gt;</a:t>
            </a:r>
          </a:p>
          <a:p>
            <a:pPr marL="987552" lvl="2" indent="0">
              <a:buNone/>
            </a:pPr>
            <a:r>
              <a:rPr lang="en-US" dirty="0"/>
              <a:t>&lt;/head&gt;</a:t>
            </a:r>
          </a:p>
          <a:p>
            <a:r>
              <a:rPr lang="en-US" b="1" dirty="0">
                <a:solidFill>
                  <a:schemeClr val="tx1"/>
                </a:solidFill>
              </a:rPr>
              <a:t>External</a:t>
            </a:r>
            <a:r>
              <a:rPr lang="en-US" dirty="0">
                <a:solidFill>
                  <a:schemeClr val="tx1"/>
                </a:solidFill>
              </a:rPr>
              <a:t> - by using a &lt;link&gt; element to link to an external CSS file</a:t>
            </a:r>
          </a:p>
          <a:p>
            <a:pPr lvl="1"/>
            <a:r>
              <a:rPr lang="en-US" dirty="0"/>
              <a:t>E.g. </a:t>
            </a:r>
          </a:p>
          <a:p>
            <a:pPr marL="987552" lvl="2" indent="0">
              <a:buNone/>
            </a:pPr>
            <a:r>
              <a:rPr lang="en-US" i="0" dirty="0"/>
              <a:t>&lt;head&gt;</a:t>
            </a:r>
            <a:br>
              <a:rPr lang="en-US" dirty="0"/>
            </a:br>
            <a:r>
              <a:rPr lang="en-US" i="0" dirty="0"/>
              <a:t>  &lt;link </a:t>
            </a:r>
            <a:r>
              <a:rPr lang="en-US" i="0" dirty="0" err="1"/>
              <a:t>rel</a:t>
            </a:r>
            <a:r>
              <a:rPr lang="en-US" i="0" dirty="0"/>
              <a:t>="stylesheet" </a:t>
            </a:r>
            <a:r>
              <a:rPr lang="en-US" i="0" dirty="0" err="1"/>
              <a:t>href</a:t>
            </a:r>
            <a:r>
              <a:rPr lang="en-US" i="0" dirty="0"/>
              <a:t>="</a:t>
            </a:r>
            <a:r>
              <a:rPr lang="en-US" i="0" dirty="0" err="1"/>
              <a:t>styles.css</a:t>
            </a:r>
            <a:r>
              <a:rPr lang="en-US" i="0" dirty="0"/>
              <a:t>"&gt;</a:t>
            </a:r>
          </a:p>
          <a:p>
            <a:pPr marL="987552" lvl="2" indent="0">
              <a:buNone/>
            </a:pPr>
            <a:r>
              <a:rPr lang="en-US" dirty="0"/>
              <a:t>  &lt;style&gt;….&lt;/style&gt;</a:t>
            </a:r>
            <a:br>
              <a:rPr lang="en-US" dirty="0"/>
            </a:br>
            <a:r>
              <a:rPr lang="en-US" i="0" dirty="0"/>
              <a:t>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0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01CB-EC5D-0247-9793-18F56F1B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insert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841F-EFCC-DC41-A71C-B21544CA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Internal</a:t>
            </a:r>
            <a:r>
              <a:rPr lang="en-US" dirty="0"/>
              <a:t> - by using a &lt;script&gt; element in the &lt;head&gt; and/or &lt;body&gt; section</a:t>
            </a:r>
          </a:p>
          <a:p>
            <a:r>
              <a:rPr lang="en-US" b="1" dirty="0"/>
              <a:t>External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an </a:t>
            </a:r>
            <a:r>
              <a:rPr lang="en-US" b="1" dirty="0"/>
              <a:t>external file</a:t>
            </a:r>
          </a:p>
          <a:p>
            <a:pPr lvl="2"/>
            <a:r>
              <a:rPr lang="en-US" dirty="0"/>
              <a:t>E.g. &lt;script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 err="1"/>
              <a:t>myScript.js</a:t>
            </a:r>
            <a:r>
              <a:rPr lang="en-US" dirty="0"/>
              <a:t>”&gt;&lt;/script&gt;</a:t>
            </a:r>
          </a:p>
          <a:p>
            <a:pPr lvl="2"/>
            <a:r>
              <a:rPr lang="en-US" dirty="0"/>
              <a:t>E.g. &lt;script </a:t>
            </a:r>
            <a:r>
              <a:rPr lang="en-US" dirty="0" err="1"/>
              <a:t>src</a:t>
            </a:r>
            <a:r>
              <a:rPr lang="en-US" dirty="0"/>
              <a:t>=“/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myScript.js</a:t>
            </a:r>
            <a:r>
              <a:rPr lang="en-US" dirty="0"/>
              <a:t>”&gt;&lt;/script&gt;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 an </a:t>
            </a:r>
            <a:r>
              <a:rPr lang="en-US" b="1" dirty="0"/>
              <a:t>external </a:t>
            </a:r>
            <a:r>
              <a:rPr lang="en-US" b="1" dirty="0" err="1"/>
              <a:t>url</a:t>
            </a:r>
            <a:endParaRPr lang="en-US" b="1" dirty="0"/>
          </a:p>
          <a:p>
            <a:pPr lvl="2"/>
            <a:r>
              <a:rPr lang="en-US" dirty="0"/>
              <a:t>E.g. &lt;script </a:t>
            </a:r>
            <a:r>
              <a:rPr lang="en-US" dirty="0" err="1"/>
              <a:t>src</a:t>
            </a:r>
            <a:r>
              <a:rPr lang="en-US" dirty="0"/>
              <a:t>=“https://www.w3schools.com/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myScript.js</a:t>
            </a:r>
            <a:r>
              <a:rPr lang="en-US" dirty="0"/>
              <a:t>”&gt;&lt;/script&gt;</a:t>
            </a:r>
            <a:endParaRPr lang="en-US" b="1" dirty="0"/>
          </a:p>
          <a:p>
            <a:pPr lvl="2"/>
            <a:endParaRPr lang="en-US" b="1" dirty="0"/>
          </a:p>
          <a:p>
            <a:pPr marL="530352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38203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248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Franklin Gothic Book</vt:lpstr>
      <vt:lpstr>Times New Roman</vt:lpstr>
      <vt:lpstr>Crop</vt:lpstr>
      <vt:lpstr>Introduction to Web Technologies</vt:lpstr>
      <vt:lpstr>Where to insert CSS?</vt:lpstr>
      <vt:lpstr>Where to insert JS?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Wanyue</dc:creator>
  <cp:lastModifiedBy>CAO Wanyue</cp:lastModifiedBy>
  <cp:revision>4</cp:revision>
  <dcterms:created xsi:type="dcterms:W3CDTF">2022-01-26T23:59:59Z</dcterms:created>
  <dcterms:modified xsi:type="dcterms:W3CDTF">2022-01-28T01:40:15Z</dcterms:modified>
</cp:coreProperties>
</file>