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2" r:id="rId47"/>
    <p:sldId id="303" r:id="rId48"/>
    <p:sldId id="304" r:id="rId49"/>
    <p:sldId id="305" r:id="rId50"/>
    <p:sldId id="306" r:id="rId5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/>
    <p:restoredTop sz="94648"/>
  </p:normalViewPr>
  <p:slideViewPr>
    <p:cSldViewPr>
      <p:cViewPr varScale="1">
        <p:scale>
          <a:sx n="126" d="100"/>
          <a:sy n="126" d="100"/>
        </p:scale>
        <p:origin x="2864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09668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73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13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875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0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24539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23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52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8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44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8472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3441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09300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co-teach.lboro.ac.uk/corgs/pw3/section2.html#2_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schoolworkhelper.net/wp-content/uploads/2010/08/ascii_table2.jpg" TargetMode="Externa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://www.asciitable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s://co-teach.lboro.ac.uk/corgs/pw3/section2.html#2_4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ref/jsref_obj_string.asp" TargetMode="External"/><Relationship Id="rId2" Type="http://schemas.openxmlformats.org/officeDocument/2006/relationships/hyperlink" Target="https://co-teach.lboro.ac.uk/corgs/pw3/section2.html#2_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computer_logical_organization/number_system_conversion.htm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pidtables.com/math/number/Numeral_system.htm" TargetMode="External"/><Relationship Id="rId2" Type="http://schemas.openxmlformats.org/officeDocument/2006/relationships/hyperlink" Target="http://www.robotroom.com/NumberSystems2.html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-teach.lboro.ac.uk/corgs/pw3/section1.html#1_7" TargetMode="External"/><Relationship Id="rId2" Type="http://schemas.openxmlformats.org/officeDocument/2006/relationships/hyperlink" Target="https://co-teach.lboro.ac.uk/corgs/proglang/javascript/js1_3/client_ref_js1_3/math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17394" y="866562"/>
            <a:ext cx="599821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252599"/>
                </a:solidFill>
                <a:latin typeface="Arial"/>
                <a:cs typeface="Arial"/>
              </a:rPr>
              <a:t>Web Programming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2070" y="3359576"/>
            <a:ext cx="7364095" cy="1446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"/>
              </a:spcBef>
            </a:pPr>
            <a:endParaRPr sz="29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500" b="1" dirty="0">
                <a:solidFill>
                  <a:srgbClr val="FF0000"/>
                </a:solidFill>
                <a:latin typeface="Arial"/>
                <a:cs typeface="Arial"/>
              </a:rPr>
              <a:t>Obj</a:t>
            </a:r>
            <a:r>
              <a:rPr sz="3500" b="1" spc="-1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3500" b="1" dirty="0">
                <a:solidFill>
                  <a:srgbClr val="FF0000"/>
                </a:solidFill>
                <a:latin typeface="Arial"/>
                <a:cs typeface="Arial"/>
              </a:rPr>
              <a:t>ct</a:t>
            </a:r>
            <a:r>
              <a:rPr sz="3500" b="1" spc="-1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3500" b="1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350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500" b="1" dirty="0">
                <a:solidFill>
                  <a:srgbClr val="FF0000"/>
                </a:solidFill>
                <a:latin typeface="Arial"/>
                <a:cs typeface="Arial"/>
              </a:rPr>
              <a:t>Fu</a:t>
            </a:r>
            <a:r>
              <a:rPr sz="3500" b="1" spc="-1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3500" b="1" dirty="0">
                <a:solidFill>
                  <a:srgbClr val="FF0000"/>
                </a:solidFill>
                <a:latin typeface="Arial"/>
                <a:cs typeface="Arial"/>
              </a:rPr>
              <a:t>cti</a:t>
            </a:r>
            <a:r>
              <a:rPr sz="3500" b="1" spc="-1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500" b="1" dirty="0">
                <a:solidFill>
                  <a:srgbClr val="FF0000"/>
                </a:solidFill>
                <a:latin typeface="Arial"/>
                <a:cs typeface="Arial"/>
              </a:rPr>
              <a:t>ns</a:t>
            </a:r>
            <a:r>
              <a:rPr sz="35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500" b="1" dirty="0">
                <a:solidFill>
                  <a:srgbClr val="FF0000"/>
                </a:solidFill>
                <a:latin typeface="Arial"/>
                <a:cs typeface="Arial"/>
              </a:rPr>
              <a:t>&amp;</a:t>
            </a:r>
            <a:r>
              <a:rPr sz="35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0000"/>
                </a:solidFill>
                <a:latin typeface="Arial"/>
                <a:cs typeface="Arial"/>
              </a:rPr>
              <a:t>Cond</a:t>
            </a:r>
            <a:r>
              <a:rPr sz="3600" b="1" spc="-1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3600" b="1" dirty="0">
                <a:solidFill>
                  <a:srgbClr val="FF0000"/>
                </a:solidFill>
                <a:latin typeface="Arial"/>
                <a:cs typeface="Arial"/>
              </a:rPr>
              <a:t>tiona</a:t>
            </a:r>
            <a:r>
              <a:rPr sz="3600" b="1" spc="-1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3600" b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3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33800" y="1905000"/>
            <a:ext cx="3429000" cy="13609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3600" b="1" dirty="0">
                <a:latin typeface="Arial"/>
                <a:cs typeface="Arial"/>
              </a:rPr>
              <a:t>Expressi</a:t>
            </a:r>
            <a:r>
              <a:rPr sz="3600" b="1" spc="-15" dirty="0">
                <a:latin typeface="Arial"/>
                <a:cs typeface="Arial"/>
              </a:rPr>
              <a:t>o</a:t>
            </a:r>
            <a:r>
              <a:rPr sz="3600" b="1" dirty="0">
                <a:latin typeface="Arial"/>
                <a:cs typeface="Arial"/>
              </a:rPr>
              <a:t>n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364" y="1474819"/>
            <a:ext cx="7021195" cy="4450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Arial"/>
              <a:buChar char="•"/>
              <a:tabLst>
                <a:tab pos="354330" algn="l"/>
              </a:tabLst>
            </a:pPr>
            <a:r>
              <a:rPr sz="3200" dirty="0">
                <a:latin typeface="Arial"/>
                <a:cs typeface="Arial"/>
              </a:rPr>
              <a:t>A le</a:t>
            </a:r>
            <a:r>
              <a:rPr sz="3200" spc="-10" dirty="0">
                <a:latin typeface="Arial"/>
                <a:cs typeface="Arial"/>
              </a:rPr>
              <a:t>g</a:t>
            </a:r>
            <a:r>
              <a:rPr sz="3200" dirty="0">
                <a:latin typeface="Arial"/>
                <a:cs typeface="Arial"/>
              </a:rPr>
              <a:t>al </a:t>
            </a:r>
            <a:r>
              <a:rPr sz="3200" spc="5" dirty="0">
                <a:latin typeface="Arial"/>
                <a:cs typeface="Arial"/>
              </a:rPr>
              <a:t>c</a:t>
            </a:r>
            <a:r>
              <a:rPr sz="3200" dirty="0">
                <a:latin typeface="Arial"/>
                <a:cs typeface="Arial"/>
              </a:rPr>
              <a:t>omb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nat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on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of :</a:t>
            </a:r>
            <a:endParaRPr sz="3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756920" algn="l"/>
              </a:tabLst>
            </a:pPr>
            <a:r>
              <a:rPr sz="2500" spc="-5" dirty="0">
                <a:latin typeface="Arial"/>
                <a:cs typeface="Arial"/>
              </a:rPr>
              <a:t>Valu</a:t>
            </a:r>
            <a:r>
              <a:rPr sz="2500" dirty="0">
                <a:latin typeface="Arial"/>
                <a:cs typeface="Arial"/>
              </a:rPr>
              <a:t>e</a:t>
            </a:r>
            <a:r>
              <a:rPr sz="2500" spc="-5" dirty="0">
                <a:latin typeface="Arial"/>
                <a:cs typeface="Arial"/>
              </a:rPr>
              <a:t>(s)</a:t>
            </a:r>
            <a:endParaRPr sz="25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6920" algn="l"/>
              </a:tabLst>
            </a:pPr>
            <a:r>
              <a:rPr sz="2500" spc="-5" dirty="0">
                <a:latin typeface="Arial"/>
                <a:cs typeface="Arial"/>
              </a:rPr>
              <a:t>Varia</a:t>
            </a:r>
            <a:r>
              <a:rPr sz="2500" dirty="0">
                <a:latin typeface="Arial"/>
                <a:cs typeface="Arial"/>
              </a:rPr>
              <a:t>b</a:t>
            </a:r>
            <a:r>
              <a:rPr sz="2500" spc="-5" dirty="0">
                <a:latin typeface="Arial"/>
                <a:cs typeface="Arial"/>
              </a:rPr>
              <a:t>le(s)</a:t>
            </a:r>
            <a:endParaRPr sz="25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6920" algn="l"/>
              </a:tabLst>
            </a:pPr>
            <a:r>
              <a:rPr sz="2500" spc="-5" dirty="0">
                <a:latin typeface="Arial"/>
                <a:cs typeface="Arial"/>
              </a:rPr>
              <a:t>Func</a:t>
            </a:r>
            <a:r>
              <a:rPr sz="2500" dirty="0">
                <a:latin typeface="Arial"/>
                <a:cs typeface="Arial"/>
              </a:rPr>
              <a:t>t</a:t>
            </a:r>
            <a:r>
              <a:rPr sz="2500" spc="-5" dirty="0">
                <a:latin typeface="Arial"/>
                <a:cs typeface="Arial"/>
              </a:rPr>
              <a:t>ion call(s)</a:t>
            </a:r>
            <a:endParaRPr sz="25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6920" algn="l"/>
              </a:tabLst>
            </a:pPr>
            <a:r>
              <a:rPr sz="2500" spc="-5" dirty="0">
                <a:latin typeface="Arial"/>
                <a:cs typeface="Arial"/>
              </a:rPr>
              <a:t>Op</a:t>
            </a:r>
            <a:r>
              <a:rPr sz="2500" dirty="0">
                <a:latin typeface="Arial"/>
                <a:cs typeface="Arial"/>
              </a:rPr>
              <a:t>e</a:t>
            </a:r>
            <a:r>
              <a:rPr sz="2500" spc="-5" dirty="0">
                <a:latin typeface="Arial"/>
                <a:cs typeface="Arial"/>
              </a:rPr>
              <a:t>rators</a:t>
            </a:r>
            <a:endParaRPr sz="25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sz="250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spcBef>
                <a:spcPts val="2039"/>
              </a:spcBef>
              <a:buFont typeface="Arial"/>
              <a:buChar char="•"/>
              <a:tabLst>
                <a:tab pos="354330" algn="l"/>
              </a:tabLst>
            </a:pPr>
            <a:r>
              <a:rPr sz="3200" dirty="0">
                <a:latin typeface="Arial"/>
                <a:cs typeface="Arial"/>
              </a:rPr>
              <a:t>An </a:t>
            </a:r>
            <a:r>
              <a:rPr sz="3200" spc="-1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xpres</a:t>
            </a:r>
            <a:r>
              <a:rPr sz="3200" spc="10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ion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re</a:t>
            </a:r>
            <a:r>
              <a:rPr sz="3200" spc="-1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rese</a:t>
            </a:r>
            <a:r>
              <a:rPr sz="3200" spc="-2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ts</a:t>
            </a:r>
            <a:r>
              <a:rPr sz="32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32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val</a:t>
            </a:r>
            <a:r>
              <a:rPr sz="3200" spc="-15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  <a:p>
            <a:pPr marL="353695" indent="-34099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330" algn="l"/>
              </a:tabLst>
            </a:pPr>
            <a:r>
              <a:rPr sz="3200" dirty="0">
                <a:latin typeface="Arial"/>
                <a:cs typeface="Arial"/>
              </a:rPr>
              <a:t>U</a:t>
            </a:r>
            <a:r>
              <a:rPr sz="3200" spc="5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ed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 a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statem</a:t>
            </a:r>
            <a:r>
              <a:rPr sz="3200" spc="-1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nt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1936A"/>
                </a:solidFill>
                <a:latin typeface="Arial"/>
                <a:cs typeface="Arial"/>
              </a:rPr>
              <a:t>where</a:t>
            </a:r>
            <a:r>
              <a:rPr sz="3200" spc="-25" dirty="0">
                <a:solidFill>
                  <a:srgbClr val="31936A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1936A"/>
                </a:solidFill>
                <a:latin typeface="Arial"/>
                <a:cs typeface="Arial"/>
              </a:rPr>
              <a:t>a va</a:t>
            </a:r>
            <a:r>
              <a:rPr sz="3200" spc="-10" dirty="0">
                <a:solidFill>
                  <a:srgbClr val="31936A"/>
                </a:solidFill>
                <a:latin typeface="Arial"/>
                <a:cs typeface="Arial"/>
              </a:rPr>
              <a:t>l</a:t>
            </a:r>
            <a:r>
              <a:rPr sz="3200" dirty="0">
                <a:solidFill>
                  <a:srgbClr val="31936A"/>
                </a:solidFill>
                <a:latin typeface="Arial"/>
                <a:cs typeface="Arial"/>
              </a:rPr>
              <a:t>ue</a:t>
            </a:r>
            <a:r>
              <a:rPr sz="3200" spc="-25" dirty="0">
                <a:solidFill>
                  <a:srgbClr val="31936A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1936A"/>
                </a:solidFill>
                <a:latin typeface="Arial"/>
                <a:cs typeface="Arial"/>
              </a:rPr>
              <a:t>is</a:t>
            </a:r>
            <a:endParaRPr sz="3200">
              <a:latin typeface="Arial"/>
              <a:cs typeface="Arial"/>
            </a:endParaRPr>
          </a:p>
          <a:p>
            <a:pPr marR="4652645" algn="ctr">
              <a:lnSpc>
                <a:spcPct val="100000"/>
              </a:lnSpc>
            </a:pPr>
            <a:r>
              <a:rPr sz="3200" dirty="0">
                <a:solidFill>
                  <a:srgbClr val="31936A"/>
                </a:solidFill>
                <a:latin typeface="Arial"/>
                <a:cs typeface="Arial"/>
              </a:rPr>
              <a:t>expected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0444" y="269103"/>
            <a:ext cx="6750050" cy="5644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0" indent="-82550">
              <a:lnSpc>
                <a:spcPct val="100000"/>
              </a:lnSpc>
            </a:pPr>
            <a:r>
              <a:rPr sz="3600" b="1" dirty="0">
                <a:solidFill>
                  <a:srgbClr val="FF0000"/>
                </a:solidFill>
                <a:latin typeface="Arial"/>
                <a:cs typeface="Arial"/>
              </a:rPr>
              <a:t>Wh</a:t>
            </a:r>
            <a:r>
              <a:rPr sz="3600" b="1" spc="-1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3600" b="1" dirty="0">
                <a:solidFill>
                  <a:srgbClr val="FF0000"/>
                </a:solidFill>
                <a:latin typeface="Arial"/>
                <a:cs typeface="Arial"/>
              </a:rPr>
              <a:t>ch is not an</a:t>
            </a:r>
            <a:r>
              <a:rPr sz="36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0000"/>
                </a:solidFill>
                <a:latin typeface="Arial"/>
                <a:cs typeface="Arial"/>
              </a:rPr>
              <a:t>expressio</a:t>
            </a:r>
            <a:r>
              <a:rPr sz="3600" b="1" spc="-1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3600" b="1" dirty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3750">
              <a:latin typeface="Times New Roman"/>
              <a:cs typeface="Times New Roman"/>
            </a:endParaRPr>
          </a:p>
          <a:p>
            <a:pPr marL="95250" marR="6137275">
              <a:lnSpc>
                <a:spcPct val="120000"/>
              </a:lnSpc>
            </a:pPr>
            <a:r>
              <a:rPr sz="3600" dirty="0">
                <a:solidFill>
                  <a:srgbClr val="31936A"/>
                </a:solidFill>
                <a:latin typeface="Arial"/>
                <a:cs typeface="Arial"/>
              </a:rPr>
              <a:t>x 42</a:t>
            </a:r>
            <a:endParaRPr sz="3600">
              <a:latin typeface="Arial"/>
              <a:cs typeface="Arial"/>
            </a:endParaRPr>
          </a:p>
          <a:p>
            <a:pPr marL="95250" marR="1692910">
              <a:lnSpc>
                <a:spcPct val="120000"/>
              </a:lnSpc>
              <a:tabLst>
                <a:tab pos="450850" algn="l"/>
                <a:tab pos="755650" algn="l"/>
                <a:tab pos="983615" algn="l"/>
                <a:tab pos="1365250" algn="l"/>
                <a:tab pos="3853815" algn="l"/>
              </a:tabLst>
            </a:pPr>
            <a:r>
              <a:rPr sz="3600" dirty="0">
                <a:solidFill>
                  <a:srgbClr val="31936A"/>
                </a:solidFill>
                <a:latin typeface="Arial"/>
                <a:cs typeface="Arial"/>
              </a:rPr>
              <a:t>“I’m	a	string</a:t>
            </a:r>
            <a:r>
              <a:rPr sz="3600" spc="-5" dirty="0">
                <a:solidFill>
                  <a:srgbClr val="31936A"/>
                </a:solidFill>
                <a:latin typeface="Arial"/>
                <a:cs typeface="Arial"/>
              </a:rPr>
              <a:t>:</a:t>
            </a:r>
            <a:r>
              <a:rPr sz="3600" dirty="0">
                <a:solidFill>
                  <a:srgbClr val="31936A"/>
                </a:solidFill>
                <a:latin typeface="Arial"/>
                <a:cs typeface="Arial"/>
              </a:rPr>
              <a:t>-)” prompt(“e</a:t>
            </a:r>
            <a:r>
              <a:rPr sz="3600" spc="5" dirty="0">
                <a:solidFill>
                  <a:srgbClr val="31936A"/>
                </a:solidFill>
                <a:latin typeface="Arial"/>
                <a:cs typeface="Arial"/>
              </a:rPr>
              <a:t>n</a:t>
            </a:r>
            <a:r>
              <a:rPr sz="3600" dirty="0">
                <a:solidFill>
                  <a:srgbClr val="31936A"/>
                </a:solidFill>
                <a:latin typeface="Arial"/>
                <a:cs typeface="Arial"/>
              </a:rPr>
              <a:t>ter</a:t>
            </a:r>
            <a:r>
              <a:rPr sz="3600" spc="-20" dirty="0">
                <a:solidFill>
                  <a:srgbClr val="31936A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31936A"/>
                </a:solidFill>
                <a:latin typeface="Arial"/>
                <a:cs typeface="Arial"/>
              </a:rPr>
              <a:t>you	age:”) x	*	42</a:t>
            </a:r>
            <a:endParaRPr sz="3600">
              <a:latin typeface="Arial"/>
              <a:cs typeface="Arial"/>
            </a:endParaRPr>
          </a:p>
          <a:p>
            <a:pPr marL="95250">
              <a:lnSpc>
                <a:spcPct val="100000"/>
              </a:lnSpc>
              <a:spcBef>
                <a:spcPts val="860"/>
              </a:spcBef>
              <a:tabLst>
                <a:tab pos="450850" algn="l"/>
                <a:tab pos="755650" algn="l"/>
                <a:tab pos="1391285" algn="l"/>
                <a:tab pos="2672080" algn="l"/>
              </a:tabLst>
            </a:pPr>
            <a:r>
              <a:rPr sz="3600" dirty="0">
                <a:solidFill>
                  <a:srgbClr val="31936A"/>
                </a:solidFill>
                <a:latin typeface="Arial"/>
                <a:cs typeface="Arial"/>
              </a:rPr>
              <a:t>x	*	42	+</a:t>
            </a:r>
            <a:r>
              <a:rPr sz="3600" spc="-15" dirty="0">
                <a:solidFill>
                  <a:srgbClr val="31936A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31936A"/>
                </a:solidFill>
                <a:latin typeface="Arial"/>
                <a:cs typeface="Arial"/>
              </a:rPr>
              <a:t>“I’m	a</a:t>
            </a:r>
            <a:r>
              <a:rPr sz="3600" spc="5" dirty="0">
                <a:solidFill>
                  <a:srgbClr val="31936A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31936A"/>
                </a:solidFill>
                <a:latin typeface="Arial"/>
                <a:cs typeface="Arial"/>
              </a:rPr>
              <a:t>string</a:t>
            </a:r>
            <a:r>
              <a:rPr sz="3600" spc="-15" dirty="0">
                <a:solidFill>
                  <a:srgbClr val="31936A"/>
                </a:solidFill>
                <a:latin typeface="Arial"/>
                <a:cs typeface="Arial"/>
              </a:rPr>
              <a:t> </a:t>
            </a:r>
            <a:r>
              <a:rPr sz="3600" spc="5" dirty="0">
                <a:solidFill>
                  <a:srgbClr val="31936A"/>
                </a:solidFill>
                <a:latin typeface="Arial"/>
                <a:cs typeface="Arial"/>
              </a:rPr>
              <a:t>:</a:t>
            </a:r>
            <a:r>
              <a:rPr sz="3600" dirty="0">
                <a:solidFill>
                  <a:srgbClr val="31936A"/>
                </a:solidFill>
                <a:latin typeface="Arial"/>
                <a:cs typeface="Arial"/>
              </a:rPr>
              <a:t>-)”</a:t>
            </a:r>
            <a:endParaRPr sz="3600">
              <a:latin typeface="Arial"/>
              <a:cs typeface="Arial"/>
            </a:endParaRPr>
          </a:p>
          <a:p>
            <a:pPr marL="95250">
              <a:lnSpc>
                <a:spcPct val="100000"/>
              </a:lnSpc>
              <a:spcBef>
                <a:spcPts val="865"/>
              </a:spcBef>
              <a:tabLst>
                <a:tab pos="450850" algn="l"/>
                <a:tab pos="755650" algn="l"/>
                <a:tab pos="1391285" algn="l"/>
                <a:tab pos="5542280" algn="l"/>
              </a:tabLst>
            </a:pPr>
            <a:r>
              <a:rPr sz="3600" dirty="0">
                <a:solidFill>
                  <a:srgbClr val="31936A"/>
                </a:solidFill>
                <a:latin typeface="Arial"/>
                <a:cs typeface="Arial"/>
              </a:rPr>
              <a:t>x	*	42	+</a:t>
            </a:r>
            <a:r>
              <a:rPr sz="3600" spc="-15" dirty="0">
                <a:solidFill>
                  <a:srgbClr val="31936A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31936A"/>
                </a:solidFill>
                <a:latin typeface="Arial"/>
                <a:cs typeface="Arial"/>
              </a:rPr>
              <a:t>prompt(“e</a:t>
            </a:r>
            <a:r>
              <a:rPr sz="3600" spc="5" dirty="0">
                <a:solidFill>
                  <a:srgbClr val="31936A"/>
                </a:solidFill>
                <a:latin typeface="Arial"/>
                <a:cs typeface="Arial"/>
              </a:rPr>
              <a:t>n</a:t>
            </a:r>
            <a:r>
              <a:rPr sz="3600" dirty="0">
                <a:solidFill>
                  <a:srgbClr val="31936A"/>
                </a:solidFill>
                <a:latin typeface="Arial"/>
                <a:cs typeface="Arial"/>
              </a:rPr>
              <a:t>ter</a:t>
            </a:r>
            <a:r>
              <a:rPr sz="3600" spc="-20" dirty="0">
                <a:solidFill>
                  <a:srgbClr val="31936A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31936A"/>
                </a:solidFill>
                <a:latin typeface="Arial"/>
                <a:cs typeface="Arial"/>
              </a:rPr>
              <a:t>you	age:”)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3600" b="1" dirty="0">
                <a:solidFill>
                  <a:srgbClr val="252599"/>
                </a:solidFill>
                <a:latin typeface="Arial"/>
                <a:cs typeface="Arial"/>
              </a:rPr>
              <a:t>Eval</a:t>
            </a:r>
            <a:r>
              <a:rPr sz="3600" b="1" spc="-15" dirty="0">
                <a:solidFill>
                  <a:srgbClr val="252599"/>
                </a:solidFill>
                <a:latin typeface="Arial"/>
                <a:cs typeface="Arial"/>
              </a:rPr>
              <a:t>u</a:t>
            </a:r>
            <a:r>
              <a:rPr sz="3600" b="1" dirty="0">
                <a:solidFill>
                  <a:srgbClr val="252599"/>
                </a:solidFill>
                <a:latin typeface="Arial"/>
                <a:cs typeface="Arial"/>
              </a:rPr>
              <a:t>ation</a:t>
            </a:r>
            <a:r>
              <a:rPr sz="3600" b="1" spc="-15" dirty="0">
                <a:solidFill>
                  <a:srgbClr val="252599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252599"/>
                </a:solidFill>
                <a:latin typeface="Arial"/>
                <a:cs typeface="Arial"/>
              </a:rPr>
              <a:t>sequenci</a:t>
            </a:r>
            <a:r>
              <a:rPr sz="3600" b="1" spc="-15" dirty="0">
                <a:solidFill>
                  <a:srgbClr val="252599"/>
                </a:solidFill>
                <a:latin typeface="Arial"/>
                <a:cs typeface="Arial"/>
              </a:rPr>
              <a:t>n</a:t>
            </a:r>
            <a:r>
              <a:rPr sz="3600" b="1" dirty="0">
                <a:solidFill>
                  <a:srgbClr val="252599"/>
                </a:solidFill>
                <a:latin typeface="Arial"/>
                <a:cs typeface="Arial"/>
              </a:rPr>
              <a:t>g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392" y="1463916"/>
            <a:ext cx="7894320" cy="1898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Arial"/>
              <a:buChar char="•"/>
              <a:tabLst>
                <a:tab pos="354330" algn="l"/>
              </a:tabLst>
            </a:pPr>
            <a:r>
              <a:rPr sz="2900" dirty="0">
                <a:latin typeface="Arial"/>
                <a:cs typeface="Arial"/>
              </a:rPr>
              <a:t>Nested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functio</a:t>
            </a:r>
            <a:r>
              <a:rPr sz="2900" spc="5" dirty="0">
                <a:latin typeface="Arial"/>
                <a:cs typeface="Arial"/>
              </a:rPr>
              <a:t>n</a:t>
            </a:r>
            <a:r>
              <a:rPr sz="2900" dirty="0">
                <a:latin typeface="Arial"/>
                <a:cs typeface="Arial"/>
              </a:rPr>
              <a:t>s:</a:t>
            </a:r>
            <a:r>
              <a:rPr sz="2900" spc="-50" dirty="0"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in</a:t>
            </a:r>
            <a:r>
              <a:rPr sz="2900" spc="5" dirty="0">
                <a:solidFill>
                  <a:srgbClr val="00664D"/>
                </a:solidFill>
                <a:latin typeface="Arial"/>
                <a:cs typeface="Arial"/>
              </a:rPr>
              <a:t>n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er</a:t>
            </a:r>
            <a:r>
              <a:rPr sz="2900" spc="-3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functio</a:t>
            </a:r>
            <a:r>
              <a:rPr sz="2900" spc="5" dirty="0">
                <a:solidFill>
                  <a:srgbClr val="00664D"/>
                </a:solidFill>
                <a:latin typeface="Arial"/>
                <a:cs typeface="Arial"/>
              </a:rPr>
              <a:t>n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s/</a:t>
            </a:r>
            <a:r>
              <a:rPr sz="2900" spc="-15" dirty="0">
                <a:solidFill>
                  <a:srgbClr val="00664D"/>
                </a:solidFill>
                <a:latin typeface="Arial"/>
                <a:cs typeface="Arial"/>
              </a:rPr>
              <a:t>b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rac</a:t>
            </a:r>
            <a:r>
              <a:rPr sz="2900" spc="-20" dirty="0">
                <a:solidFill>
                  <a:srgbClr val="00664D"/>
                </a:solidFill>
                <a:latin typeface="Arial"/>
                <a:cs typeface="Arial"/>
              </a:rPr>
              <a:t>k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900" spc="-15" dirty="0">
                <a:solidFill>
                  <a:srgbClr val="00664D"/>
                </a:solidFill>
                <a:latin typeface="Arial"/>
                <a:cs typeface="Arial"/>
              </a:rPr>
              <a:t>t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s</a:t>
            </a:r>
            <a:r>
              <a:rPr sz="2900" spc="-4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first</a:t>
            </a:r>
            <a:endParaRPr sz="2900">
              <a:latin typeface="Arial"/>
              <a:cs typeface="Arial"/>
            </a:endParaRPr>
          </a:p>
          <a:p>
            <a:pPr marL="353695" marR="960755" indent="-34099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354330" algn="l"/>
              </a:tabLst>
            </a:pPr>
            <a:r>
              <a:rPr sz="2900" dirty="0">
                <a:latin typeface="Arial"/>
                <a:cs typeface="Arial"/>
              </a:rPr>
              <a:t>Fo</a:t>
            </a:r>
            <a:r>
              <a:rPr sz="2900" spc="5" dirty="0">
                <a:latin typeface="Arial"/>
                <a:cs typeface="Arial"/>
              </a:rPr>
              <a:t>l</a:t>
            </a:r>
            <a:r>
              <a:rPr sz="2900" dirty="0">
                <a:latin typeface="Arial"/>
                <a:cs typeface="Arial"/>
              </a:rPr>
              <a:t>lo</a:t>
            </a:r>
            <a:r>
              <a:rPr sz="2900" spc="5" dirty="0">
                <a:latin typeface="Arial"/>
                <a:cs typeface="Arial"/>
              </a:rPr>
              <a:t>w</a:t>
            </a:r>
            <a:r>
              <a:rPr sz="2900" dirty="0">
                <a:latin typeface="Arial"/>
                <a:cs typeface="Arial"/>
              </a:rPr>
              <a:t>s</a:t>
            </a:r>
            <a:r>
              <a:rPr sz="2900" spc="-2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the</a:t>
            </a:r>
            <a:r>
              <a:rPr sz="2900" spc="-5" dirty="0"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p</a:t>
            </a:r>
            <a:r>
              <a:rPr sz="2900" spc="5" dirty="0">
                <a:solidFill>
                  <a:srgbClr val="00664D"/>
                </a:solidFill>
                <a:latin typeface="Arial"/>
                <a:cs typeface="Arial"/>
              </a:rPr>
              <a:t>r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ec</a:t>
            </a:r>
            <a:r>
              <a:rPr sz="2900" spc="5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dence</a:t>
            </a:r>
            <a:r>
              <a:rPr sz="2900" spc="-5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of</a:t>
            </a:r>
            <a:r>
              <a:rPr sz="2900" spc="-2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the ope</a:t>
            </a:r>
            <a:r>
              <a:rPr sz="2900" spc="10" dirty="0">
                <a:solidFill>
                  <a:srgbClr val="00664D"/>
                </a:solidFill>
                <a:latin typeface="Arial"/>
                <a:cs typeface="Arial"/>
              </a:rPr>
              <a:t>r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a</a:t>
            </a:r>
            <a:r>
              <a:rPr sz="2900" spc="-10" dirty="0">
                <a:solidFill>
                  <a:srgbClr val="00664D"/>
                </a:solidFill>
                <a:latin typeface="Arial"/>
                <a:cs typeface="Arial"/>
              </a:rPr>
              <a:t>t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ors </a:t>
            </a:r>
            <a:r>
              <a:rPr sz="2900" dirty="0">
                <a:latin typeface="Arial"/>
                <a:cs typeface="Arial"/>
              </a:rPr>
              <a:t>BODMA</a:t>
            </a:r>
            <a:r>
              <a:rPr sz="2900" spc="-10" dirty="0">
                <a:latin typeface="Arial"/>
                <a:cs typeface="Arial"/>
              </a:rPr>
              <a:t>S</a:t>
            </a:r>
            <a:r>
              <a:rPr sz="2900" dirty="0">
                <a:latin typeface="Arial"/>
                <a:cs typeface="Arial"/>
              </a:rPr>
              <a:t>.</a:t>
            </a:r>
            <a:endParaRPr sz="2900">
              <a:latin typeface="Arial"/>
              <a:cs typeface="Arial"/>
            </a:endParaRPr>
          </a:p>
          <a:p>
            <a:pPr marL="353695" indent="-34099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354330" algn="l"/>
              </a:tabLst>
            </a:pPr>
            <a:r>
              <a:rPr sz="2900" dirty="0">
                <a:latin typeface="Arial"/>
                <a:cs typeface="Arial"/>
              </a:rPr>
              <a:t>Use</a:t>
            </a:r>
            <a:r>
              <a:rPr sz="2900" spc="-10" dirty="0">
                <a:latin typeface="Arial"/>
                <a:cs typeface="Arial"/>
              </a:rPr>
              <a:t> </a:t>
            </a:r>
            <a:r>
              <a:rPr sz="2900" spc="5" dirty="0">
                <a:solidFill>
                  <a:srgbClr val="00664D"/>
                </a:solidFill>
                <a:latin typeface="Arial"/>
                <a:cs typeface="Arial"/>
              </a:rPr>
              <a:t>(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)</a:t>
            </a:r>
            <a:r>
              <a:rPr sz="2900" spc="-2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wh</a:t>
            </a:r>
            <a:r>
              <a:rPr sz="2900" spc="10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n</a:t>
            </a:r>
            <a:r>
              <a:rPr sz="2900" spc="-2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n</a:t>
            </a:r>
            <a:r>
              <a:rPr sz="2900" spc="5" dirty="0">
                <a:latin typeface="Arial"/>
                <a:cs typeface="Arial"/>
              </a:rPr>
              <a:t>o</a:t>
            </a:r>
            <a:r>
              <a:rPr sz="2900" dirty="0">
                <a:latin typeface="Arial"/>
                <a:cs typeface="Arial"/>
              </a:rPr>
              <a:t>t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su</a:t>
            </a:r>
            <a:r>
              <a:rPr sz="2900" spc="5" dirty="0">
                <a:latin typeface="Arial"/>
                <a:cs typeface="Arial"/>
              </a:rPr>
              <a:t>r</a:t>
            </a:r>
            <a:r>
              <a:rPr sz="2900" dirty="0">
                <a:latin typeface="Arial"/>
                <a:cs typeface="Arial"/>
              </a:rPr>
              <a:t>e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" y="3777996"/>
            <a:ext cx="8029956" cy="266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0444" y="396285"/>
            <a:ext cx="472821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6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ry</a:t>
            </a:r>
            <a:r>
              <a:rPr sz="28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800" b="1" spc="-15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80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sz="28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h</a:t>
            </a:r>
            <a:r>
              <a:rPr sz="2800" b="1" spc="-15" dirty="0">
                <a:latin typeface="Arial"/>
                <a:cs typeface="Arial"/>
              </a:rPr>
              <a:t>o</a:t>
            </a:r>
            <a:r>
              <a:rPr sz="2800" b="1" spc="-5" dirty="0">
                <a:latin typeface="Arial"/>
                <a:cs typeface="Arial"/>
              </a:rPr>
              <a:t>w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d</a:t>
            </a:r>
            <a:r>
              <a:rPr sz="2800" b="1" spc="-15" dirty="0">
                <a:latin typeface="Arial"/>
                <a:cs typeface="Arial"/>
              </a:rPr>
              <a:t>o</a:t>
            </a:r>
            <a:r>
              <a:rPr sz="2800" b="1" spc="-5" dirty="0">
                <a:latin typeface="Arial"/>
                <a:cs typeface="Arial"/>
              </a:rPr>
              <a:t>es</a:t>
            </a:r>
            <a:r>
              <a:rPr sz="2800" b="1" spc="3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it w</a:t>
            </a:r>
            <a:r>
              <a:rPr sz="2800" b="1" spc="-15" dirty="0">
                <a:latin typeface="Arial"/>
                <a:cs typeface="Arial"/>
              </a:rPr>
              <a:t>o</a:t>
            </a:r>
            <a:r>
              <a:rPr sz="2800" b="1" spc="-5" dirty="0">
                <a:latin typeface="Arial"/>
                <a:cs typeface="Arial"/>
              </a:rPr>
              <a:t>rk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?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4740" y="1307637"/>
            <a:ext cx="8030845" cy="3783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31115">
              <a:lnSpc>
                <a:spcPct val="100000"/>
              </a:lnSpc>
            </a:pPr>
            <a:r>
              <a:rPr sz="2800" b="1" spc="-5" dirty="0">
                <a:latin typeface="Arial"/>
                <a:cs typeface="Arial"/>
              </a:rPr>
              <a:t>If we </a:t>
            </a:r>
            <a:r>
              <a:rPr sz="2800" b="1" dirty="0">
                <a:latin typeface="Arial"/>
                <a:cs typeface="Arial"/>
              </a:rPr>
              <a:t>e</a:t>
            </a:r>
            <a:r>
              <a:rPr sz="2800" b="1" spc="-5" dirty="0">
                <a:latin typeface="Arial"/>
                <a:cs typeface="Arial"/>
              </a:rPr>
              <a:t>nter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5: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00664D"/>
                </a:solidFill>
                <a:latin typeface="Arial"/>
                <a:cs typeface="Arial"/>
              </a:rPr>
              <a:t>al</a:t>
            </a:r>
            <a:r>
              <a:rPr sz="2800" b="1" spc="0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800" b="1" spc="-5" dirty="0">
                <a:solidFill>
                  <a:srgbClr val="00664D"/>
                </a:solidFill>
                <a:latin typeface="Arial"/>
                <a:cs typeface="Arial"/>
              </a:rPr>
              <a:t>r</a:t>
            </a:r>
            <a:r>
              <a:rPr sz="2800" b="1" dirty="0">
                <a:solidFill>
                  <a:srgbClr val="00664D"/>
                </a:solidFill>
                <a:latin typeface="Arial"/>
                <a:cs typeface="Arial"/>
              </a:rPr>
              <a:t>t</a:t>
            </a:r>
            <a:r>
              <a:rPr sz="2800" b="1" spc="-5" dirty="0">
                <a:solidFill>
                  <a:srgbClr val="00664D"/>
                </a:solidFill>
                <a:latin typeface="Arial"/>
                <a:cs typeface="Arial"/>
              </a:rPr>
              <a:t>(</a:t>
            </a:r>
            <a:r>
              <a:rPr sz="2800" b="1" dirty="0">
                <a:solidFill>
                  <a:srgbClr val="00664D"/>
                </a:solidFill>
                <a:latin typeface="Arial"/>
                <a:cs typeface="Arial"/>
              </a:rPr>
              <a:t>3</a:t>
            </a:r>
            <a:r>
              <a:rPr sz="2800" b="1" spc="-5" dirty="0">
                <a:solidFill>
                  <a:srgbClr val="00664D"/>
                </a:solidFill>
                <a:latin typeface="Arial"/>
                <a:cs typeface="Arial"/>
              </a:rPr>
              <a:t>+2+prompt(</a:t>
            </a:r>
            <a:r>
              <a:rPr sz="2800" b="1" dirty="0">
                <a:solidFill>
                  <a:srgbClr val="00664D"/>
                </a:solidFill>
                <a:latin typeface="Arial"/>
                <a:cs typeface="Arial"/>
              </a:rPr>
              <a:t>“</a:t>
            </a:r>
            <a:r>
              <a:rPr sz="2800" b="1" spc="-5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800" b="1" spc="-15" dirty="0">
                <a:solidFill>
                  <a:srgbClr val="00664D"/>
                </a:solidFill>
                <a:latin typeface="Arial"/>
                <a:cs typeface="Arial"/>
              </a:rPr>
              <a:t>n</a:t>
            </a:r>
            <a:r>
              <a:rPr sz="2800" b="1" spc="-5" dirty="0">
                <a:solidFill>
                  <a:srgbClr val="00664D"/>
                </a:solidFill>
                <a:latin typeface="Arial"/>
                <a:cs typeface="Arial"/>
              </a:rPr>
              <a:t>t</a:t>
            </a:r>
            <a:r>
              <a:rPr sz="2800" b="1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800" b="1" spc="-5" dirty="0">
                <a:solidFill>
                  <a:srgbClr val="00664D"/>
                </a:solidFill>
                <a:latin typeface="Arial"/>
                <a:cs typeface="Arial"/>
              </a:rPr>
              <a:t>r</a:t>
            </a:r>
            <a:r>
              <a:rPr sz="2800" b="1" spc="5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664D"/>
                </a:solidFill>
                <a:latin typeface="Arial"/>
                <a:cs typeface="Arial"/>
              </a:rPr>
              <a:t>a n</a:t>
            </a:r>
            <a:r>
              <a:rPr sz="2800" b="1" spc="-20" dirty="0">
                <a:solidFill>
                  <a:srgbClr val="00664D"/>
                </a:solidFill>
                <a:latin typeface="Arial"/>
                <a:cs typeface="Arial"/>
              </a:rPr>
              <a:t>u</a:t>
            </a:r>
            <a:r>
              <a:rPr sz="2800" b="1" spc="-5" dirty="0">
                <a:solidFill>
                  <a:srgbClr val="00664D"/>
                </a:solidFill>
                <a:latin typeface="Arial"/>
                <a:cs typeface="Arial"/>
              </a:rPr>
              <a:t>mber"));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300100"/>
              </a:lnSpc>
            </a:pPr>
            <a:r>
              <a:rPr sz="2800" b="1" spc="-5" dirty="0">
                <a:solidFill>
                  <a:srgbClr val="00664D"/>
                </a:solidFill>
                <a:latin typeface="Arial"/>
                <a:cs typeface="Arial"/>
              </a:rPr>
              <a:t>al</a:t>
            </a:r>
            <a:r>
              <a:rPr sz="2800" b="1" spc="0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800" b="1" spc="-5" dirty="0">
                <a:solidFill>
                  <a:srgbClr val="00664D"/>
                </a:solidFill>
                <a:latin typeface="Arial"/>
                <a:cs typeface="Arial"/>
              </a:rPr>
              <a:t>r</a:t>
            </a:r>
            <a:r>
              <a:rPr sz="2800" b="1" dirty="0">
                <a:solidFill>
                  <a:srgbClr val="00664D"/>
                </a:solidFill>
                <a:latin typeface="Arial"/>
                <a:cs typeface="Arial"/>
              </a:rPr>
              <a:t>t</a:t>
            </a:r>
            <a:r>
              <a:rPr sz="2800" b="1" spc="-5" dirty="0">
                <a:solidFill>
                  <a:srgbClr val="00664D"/>
                </a:solidFill>
                <a:latin typeface="Arial"/>
                <a:cs typeface="Arial"/>
              </a:rPr>
              <a:t>(</a:t>
            </a:r>
            <a:r>
              <a:rPr sz="2800" b="1" dirty="0">
                <a:solidFill>
                  <a:srgbClr val="00664D"/>
                </a:solidFill>
                <a:latin typeface="Arial"/>
                <a:cs typeface="Arial"/>
              </a:rPr>
              <a:t>3</a:t>
            </a:r>
            <a:r>
              <a:rPr sz="2800" b="1" spc="-5" dirty="0">
                <a:solidFill>
                  <a:srgbClr val="00664D"/>
                </a:solidFill>
                <a:latin typeface="Arial"/>
                <a:cs typeface="Arial"/>
              </a:rPr>
              <a:t>+(</a:t>
            </a:r>
            <a:r>
              <a:rPr sz="2800" b="1" dirty="0">
                <a:solidFill>
                  <a:srgbClr val="00664D"/>
                </a:solidFill>
                <a:latin typeface="Arial"/>
                <a:cs typeface="Arial"/>
              </a:rPr>
              <a:t>2</a:t>
            </a:r>
            <a:r>
              <a:rPr sz="2800" b="1" spc="-5" dirty="0">
                <a:solidFill>
                  <a:srgbClr val="00664D"/>
                </a:solidFill>
                <a:latin typeface="Arial"/>
                <a:cs typeface="Arial"/>
              </a:rPr>
              <a:t>+prom</a:t>
            </a:r>
            <a:r>
              <a:rPr sz="2800" b="1" spc="-20" dirty="0">
                <a:solidFill>
                  <a:srgbClr val="00664D"/>
                </a:solidFill>
                <a:latin typeface="Arial"/>
                <a:cs typeface="Arial"/>
              </a:rPr>
              <a:t>p</a:t>
            </a:r>
            <a:r>
              <a:rPr sz="2800" b="1" spc="-5" dirty="0">
                <a:solidFill>
                  <a:srgbClr val="00664D"/>
                </a:solidFill>
                <a:latin typeface="Arial"/>
                <a:cs typeface="Arial"/>
              </a:rPr>
              <a:t>t</a:t>
            </a:r>
            <a:r>
              <a:rPr sz="2800" b="1" dirty="0">
                <a:solidFill>
                  <a:srgbClr val="00664D"/>
                </a:solidFill>
                <a:latin typeface="Arial"/>
                <a:cs typeface="Arial"/>
              </a:rPr>
              <a:t>(</a:t>
            </a:r>
            <a:r>
              <a:rPr sz="2800" b="1" spc="-5" dirty="0">
                <a:solidFill>
                  <a:srgbClr val="00664D"/>
                </a:solidFill>
                <a:latin typeface="Arial"/>
                <a:cs typeface="Arial"/>
              </a:rPr>
              <a:t>"</a:t>
            </a:r>
            <a:r>
              <a:rPr sz="2800" b="1" spc="4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800" b="1" spc="-15" dirty="0">
                <a:solidFill>
                  <a:srgbClr val="00664D"/>
                </a:solidFill>
                <a:latin typeface="Arial"/>
                <a:cs typeface="Arial"/>
              </a:rPr>
              <a:t>n</a:t>
            </a:r>
            <a:r>
              <a:rPr sz="2800" b="1" spc="-5" dirty="0">
                <a:solidFill>
                  <a:srgbClr val="00664D"/>
                </a:solidFill>
                <a:latin typeface="Arial"/>
                <a:cs typeface="Arial"/>
              </a:rPr>
              <a:t>t</a:t>
            </a:r>
            <a:r>
              <a:rPr sz="2800" b="1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800" b="1" spc="-5" dirty="0">
                <a:solidFill>
                  <a:srgbClr val="00664D"/>
                </a:solidFill>
                <a:latin typeface="Arial"/>
                <a:cs typeface="Arial"/>
              </a:rPr>
              <a:t>r a</a:t>
            </a:r>
            <a:r>
              <a:rPr sz="2800" b="1" spc="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664D"/>
                </a:solidFill>
                <a:latin typeface="Arial"/>
                <a:cs typeface="Arial"/>
              </a:rPr>
              <a:t>num</a:t>
            </a:r>
            <a:r>
              <a:rPr sz="2800" b="1" spc="-20" dirty="0">
                <a:solidFill>
                  <a:srgbClr val="00664D"/>
                </a:solidFill>
                <a:latin typeface="Arial"/>
                <a:cs typeface="Arial"/>
              </a:rPr>
              <a:t>b</a:t>
            </a:r>
            <a:r>
              <a:rPr sz="2800" b="1" spc="-5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800" b="1" dirty="0">
                <a:solidFill>
                  <a:srgbClr val="00664D"/>
                </a:solidFill>
                <a:latin typeface="Arial"/>
                <a:cs typeface="Arial"/>
              </a:rPr>
              <a:t>r</a:t>
            </a:r>
            <a:r>
              <a:rPr sz="2800" b="1" spc="-5" dirty="0">
                <a:solidFill>
                  <a:srgbClr val="00664D"/>
                </a:solidFill>
                <a:latin typeface="Arial"/>
                <a:cs typeface="Arial"/>
              </a:rPr>
              <a:t>"))</a:t>
            </a:r>
            <a:r>
              <a:rPr sz="2800" b="1" dirty="0">
                <a:solidFill>
                  <a:srgbClr val="00664D"/>
                </a:solidFill>
                <a:latin typeface="Arial"/>
                <a:cs typeface="Arial"/>
              </a:rPr>
              <a:t>)</a:t>
            </a:r>
            <a:r>
              <a:rPr sz="2800" b="1" spc="-5" dirty="0">
                <a:solidFill>
                  <a:srgbClr val="00664D"/>
                </a:solidFill>
                <a:latin typeface="Arial"/>
                <a:cs typeface="Arial"/>
              </a:rPr>
              <a:t>; al</a:t>
            </a:r>
            <a:r>
              <a:rPr sz="2800" b="1" spc="0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800" b="1" spc="-5" dirty="0">
                <a:solidFill>
                  <a:srgbClr val="00664D"/>
                </a:solidFill>
                <a:latin typeface="Arial"/>
                <a:cs typeface="Arial"/>
              </a:rPr>
              <a:t>r</a:t>
            </a:r>
            <a:r>
              <a:rPr sz="2800" b="1" dirty="0">
                <a:solidFill>
                  <a:srgbClr val="00664D"/>
                </a:solidFill>
                <a:latin typeface="Arial"/>
                <a:cs typeface="Arial"/>
              </a:rPr>
              <a:t>t</a:t>
            </a:r>
            <a:r>
              <a:rPr sz="2800" b="1" spc="-5" dirty="0">
                <a:solidFill>
                  <a:srgbClr val="00664D"/>
                </a:solidFill>
                <a:latin typeface="Arial"/>
                <a:cs typeface="Arial"/>
              </a:rPr>
              <a:t>(</a:t>
            </a:r>
            <a:r>
              <a:rPr sz="2800" b="1" dirty="0">
                <a:solidFill>
                  <a:srgbClr val="00664D"/>
                </a:solidFill>
                <a:latin typeface="Arial"/>
                <a:cs typeface="Arial"/>
              </a:rPr>
              <a:t>3</a:t>
            </a:r>
            <a:r>
              <a:rPr sz="2800" b="1" spc="-5" dirty="0">
                <a:solidFill>
                  <a:srgbClr val="00664D"/>
                </a:solidFill>
                <a:latin typeface="Arial"/>
                <a:cs typeface="Arial"/>
              </a:rPr>
              <a:t>+Nu</a:t>
            </a:r>
            <a:r>
              <a:rPr sz="2800" b="1" spc="-15" dirty="0">
                <a:solidFill>
                  <a:srgbClr val="00664D"/>
                </a:solidFill>
                <a:latin typeface="Arial"/>
                <a:cs typeface="Arial"/>
              </a:rPr>
              <a:t>m</a:t>
            </a:r>
            <a:r>
              <a:rPr sz="2800" b="1" spc="-5" dirty="0">
                <a:solidFill>
                  <a:srgbClr val="00664D"/>
                </a:solidFill>
                <a:latin typeface="Arial"/>
                <a:cs typeface="Arial"/>
              </a:rPr>
              <a:t>ber</a:t>
            </a:r>
            <a:r>
              <a:rPr sz="2800" b="1" dirty="0">
                <a:solidFill>
                  <a:srgbClr val="00664D"/>
                </a:solidFill>
                <a:latin typeface="Arial"/>
                <a:cs typeface="Arial"/>
              </a:rPr>
              <a:t>(</a:t>
            </a:r>
            <a:r>
              <a:rPr sz="2800" b="1" spc="-5" dirty="0">
                <a:solidFill>
                  <a:srgbClr val="00664D"/>
                </a:solidFill>
                <a:latin typeface="Arial"/>
                <a:cs typeface="Arial"/>
              </a:rPr>
              <a:t>2+pro</a:t>
            </a:r>
            <a:r>
              <a:rPr sz="2800" b="1" dirty="0">
                <a:solidFill>
                  <a:srgbClr val="00664D"/>
                </a:solidFill>
                <a:latin typeface="Arial"/>
                <a:cs typeface="Arial"/>
              </a:rPr>
              <a:t>m</a:t>
            </a:r>
            <a:r>
              <a:rPr sz="2800" b="1" spc="-5" dirty="0">
                <a:solidFill>
                  <a:srgbClr val="00664D"/>
                </a:solidFill>
                <a:latin typeface="Arial"/>
                <a:cs typeface="Arial"/>
              </a:rPr>
              <a:t>pt("</a:t>
            </a:r>
            <a:r>
              <a:rPr sz="2800" b="1" spc="6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800" b="1" spc="-15" dirty="0">
                <a:solidFill>
                  <a:srgbClr val="00664D"/>
                </a:solidFill>
                <a:latin typeface="Arial"/>
                <a:cs typeface="Arial"/>
              </a:rPr>
              <a:t>n</a:t>
            </a:r>
            <a:r>
              <a:rPr sz="2800" b="1" spc="-5" dirty="0">
                <a:solidFill>
                  <a:srgbClr val="00664D"/>
                </a:solidFill>
                <a:latin typeface="Arial"/>
                <a:cs typeface="Arial"/>
              </a:rPr>
              <a:t>t</a:t>
            </a:r>
            <a:r>
              <a:rPr sz="2800" b="1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800" b="1" spc="-5" dirty="0">
                <a:solidFill>
                  <a:srgbClr val="00664D"/>
                </a:solidFill>
                <a:latin typeface="Arial"/>
                <a:cs typeface="Arial"/>
              </a:rPr>
              <a:t>r a</a:t>
            </a:r>
            <a:r>
              <a:rPr sz="2800" b="1" spc="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664D"/>
                </a:solidFill>
                <a:latin typeface="Arial"/>
                <a:cs typeface="Arial"/>
              </a:rPr>
              <a:t>num</a:t>
            </a:r>
            <a:r>
              <a:rPr sz="2800" b="1" spc="-20" dirty="0">
                <a:solidFill>
                  <a:srgbClr val="00664D"/>
                </a:solidFill>
                <a:latin typeface="Arial"/>
                <a:cs typeface="Arial"/>
              </a:rPr>
              <a:t>b</a:t>
            </a:r>
            <a:r>
              <a:rPr sz="2800" b="1" spc="-5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800" b="1" dirty="0">
                <a:solidFill>
                  <a:srgbClr val="00664D"/>
                </a:solidFill>
                <a:latin typeface="Arial"/>
                <a:cs typeface="Arial"/>
              </a:rPr>
              <a:t>r</a:t>
            </a:r>
            <a:r>
              <a:rPr sz="2800" b="1" spc="-5" dirty="0">
                <a:solidFill>
                  <a:srgbClr val="00664D"/>
                </a:solidFill>
                <a:latin typeface="Arial"/>
                <a:cs typeface="Arial"/>
              </a:rPr>
              <a:t>"))</a:t>
            </a:r>
            <a:r>
              <a:rPr sz="2800" b="1" dirty="0">
                <a:solidFill>
                  <a:srgbClr val="00664D"/>
                </a:solidFill>
                <a:latin typeface="Arial"/>
                <a:cs typeface="Arial"/>
              </a:rPr>
              <a:t>)</a:t>
            </a:r>
            <a:r>
              <a:rPr sz="2800" b="1" spc="-5" dirty="0">
                <a:solidFill>
                  <a:srgbClr val="00664D"/>
                </a:solidFill>
                <a:latin typeface="Arial"/>
                <a:cs typeface="Arial"/>
              </a:rPr>
              <a:t>;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9523" y="5852159"/>
            <a:ext cx="2133600" cy="923925"/>
          </a:xfrm>
          <a:prstGeom prst="rect">
            <a:avLst/>
          </a:prstGeom>
          <a:ln w="9144">
            <a:solidFill>
              <a:srgbClr val="00CC9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763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ter 5: 55</a:t>
            </a:r>
            <a:endParaRPr sz="1800">
              <a:latin typeface="Arial"/>
              <a:cs typeface="Arial"/>
            </a:endParaRPr>
          </a:p>
          <a:p>
            <a:pPr marL="8763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ter 5: 3</a:t>
            </a:r>
            <a:r>
              <a:rPr sz="1800" spc="-10" dirty="0">
                <a:latin typeface="Arial"/>
                <a:cs typeface="Arial"/>
              </a:rPr>
              <a:t>2</a:t>
            </a:r>
            <a:r>
              <a:rPr sz="1800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  <a:p>
            <a:pPr marL="8763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ter 5: 28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3600" b="1" dirty="0">
                <a:solidFill>
                  <a:srgbClr val="FF0000"/>
                </a:solidFill>
                <a:latin typeface="Arial"/>
                <a:cs typeface="Arial"/>
              </a:rPr>
              <a:t>Try </a:t>
            </a:r>
            <a:r>
              <a:rPr sz="3600" b="1" spc="-1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600" b="1" dirty="0">
                <a:solidFill>
                  <a:srgbClr val="FF0000"/>
                </a:solidFill>
                <a:latin typeface="Arial"/>
                <a:cs typeface="Arial"/>
              </a:rPr>
              <a:t>ut: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364" y="1469116"/>
            <a:ext cx="7529830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Arial"/>
              <a:buChar char="•"/>
              <a:tabLst>
                <a:tab pos="354330" algn="l"/>
              </a:tabLst>
            </a:pPr>
            <a:r>
              <a:rPr sz="2900" dirty="0">
                <a:latin typeface="Arial"/>
                <a:cs typeface="Arial"/>
              </a:rPr>
              <a:t>Ge</a:t>
            </a:r>
            <a:r>
              <a:rPr sz="2900" spc="10" dirty="0">
                <a:latin typeface="Arial"/>
                <a:cs typeface="Arial"/>
              </a:rPr>
              <a:t>n</a:t>
            </a:r>
            <a:r>
              <a:rPr sz="2900" dirty="0">
                <a:latin typeface="Arial"/>
                <a:cs typeface="Arial"/>
              </a:rPr>
              <a:t>e</a:t>
            </a:r>
            <a:r>
              <a:rPr sz="2900" spc="10" dirty="0">
                <a:latin typeface="Arial"/>
                <a:cs typeface="Arial"/>
              </a:rPr>
              <a:t>r</a:t>
            </a:r>
            <a:r>
              <a:rPr sz="2900" dirty="0">
                <a:latin typeface="Arial"/>
                <a:cs typeface="Arial"/>
              </a:rPr>
              <a:t>ate</a:t>
            </a:r>
            <a:r>
              <a:rPr sz="2900" spc="-5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8 ra</a:t>
            </a:r>
            <a:r>
              <a:rPr sz="2900" spc="10" dirty="0">
                <a:latin typeface="Arial"/>
                <a:cs typeface="Arial"/>
              </a:rPr>
              <a:t>n</a:t>
            </a:r>
            <a:r>
              <a:rPr sz="2900" dirty="0">
                <a:latin typeface="Arial"/>
                <a:cs typeface="Arial"/>
              </a:rPr>
              <a:t>d</a:t>
            </a:r>
            <a:r>
              <a:rPr sz="2900" spc="10" dirty="0">
                <a:latin typeface="Arial"/>
                <a:cs typeface="Arial"/>
              </a:rPr>
              <a:t>o</a:t>
            </a:r>
            <a:r>
              <a:rPr sz="2900" dirty="0">
                <a:latin typeface="Arial"/>
                <a:cs typeface="Arial"/>
              </a:rPr>
              <a:t>m</a:t>
            </a:r>
            <a:r>
              <a:rPr sz="2900" spc="-5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n</a:t>
            </a:r>
            <a:r>
              <a:rPr sz="2900" spc="10" dirty="0">
                <a:latin typeface="Arial"/>
                <a:cs typeface="Arial"/>
              </a:rPr>
              <a:t>u</a:t>
            </a:r>
            <a:r>
              <a:rPr sz="2900" dirty="0">
                <a:latin typeface="Arial"/>
                <a:cs typeface="Arial"/>
              </a:rPr>
              <a:t>m</a:t>
            </a:r>
            <a:r>
              <a:rPr sz="2900" spc="10" dirty="0">
                <a:latin typeface="Arial"/>
                <a:cs typeface="Arial"/>
              </a:rPr>
              <a:t>b</a:t>
            </a:r>
            <a:r>
              <a:rPr sz="2900" dirty="0">
                <a:latin typeface="Arial"/>
                <a:cs typeface="Arial"/>
              </a:rPr>
              <a:t>ers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b</a:t>
            </a:r>
            <a:r>
              <a:rPr sz="2900" spc="10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tw</a:t>
            </a:r>
            <a:r>
              <a:rPr sz="2900" spc="5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en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spc="-25" dirty="0">
                <a:latin typeface="Arial"/>
                <a:cs typeface="Arial"/>
              </a:rPr>
              <a:t>0</a:t>
            </a:r>
            <a:r>
              <a:rPr sz="2900" spc="5" dirty="0">
                <a:latin typeface="Arial"/>
                <a:cs typeface="Arial"/>
              </a:rPr>
              <a:t>-</a:t>
            </a:r>
            <a:r>
              <a:rPr sz="2900" dirty="0">
                <a:latin typeface="Arial"/>
                <a:cs typeface="Arial"/>
              </a:rPr>
              <a:t>1</a:t>
            </a:r>
            <a:r>
              <a:rPr sz="2900" spc="5" dirty="0">
                <a:latin typeface="Arial"/>
                <a:cs typeface="Arial"/>
              </a:rPr>
              <a:t>0</a:t>
            </a:r>
            <a:r>
              <a:rPr sz="2900" dirty="0">
                <a:latin typeface="Arial"/>
                <a:cs typeface="Arial"/>
              </a:rPr>
              <a:t>.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1980" y="2133600"/>
            <a:ext cx="7627620" cy="1569720"/>
          </a:xfrm>
          <a:prstGeom prst="rect">
            <a:avLst/>
          </a:prstGeom>
          <a:ln w="9144">
            <a:solidFill>
              <a:srgbClr val="3333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 marR="756920">
              <a:lnSpc>
                <a:spcPts val="7680"/>
              </a:lnSpc>
            </a:pPr>
            <a:r>
              <a:rPr sz="3200" dirty="0">
                <a:latin typeface="Arial"/>
                <a:cs typeface="Arial"/>
              </a:rPr>
              <a:t>for(i=</a:t>
            </a:r>
            <a:r>
              <a:rPr sz="3200" spc="-15" dirty="0">
                <a:latin typeface="Arial"/>
                <a:cs typeface="Arial"/>
              </a:rPr>
              <a:t>1</a:t>
            </a:r>
            <a:r>
              <a:rPr sz="3200" dirty="0">
                <a:latin typeface="Arial"/>
                <a:cs typeface="Arial"/>
              </a:rPr>
              <a:t>;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i&lt;=8;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i++) al</a:t>
            </a:r>
            <a:r>
              <a:rPr sz="3200" spc="-1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rt(M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th</a:t>
            </a:r>
            <a:r>
              <a:rPr sz="3200" spc="-10" dirty="0">
                <a:latin typeface="Arial"/>
                <a:cs typeface="Arial"/>
              </a:rPr>
              <a:t>.</a:t>
            </a:r>
            <a:r>
              <a:rPr sz="3200" dirty="0">
                <a:latin typeface="Arial"/>
                <a:cs typeface="Arial"/>
              </a:rPr>
              <a:t>ro</a:t>
            </a:r>
            <a:r>
              <a:rPr sz="3200" spc="-10" dirty="0">
                <a:latin typeface="Arial"/>
                <a:cs typeface="Arial"/>
              </a:rPr>
              <a:t>u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-10" dirty="0">
                <a:latin typeface="Arial"/>
                <a:cs typeface="Arial"/>
              </a:rPr>
              <a:t>d</a:t>
            </a:r>
            <a:r>
              <a:rPr sz="3200" dirty="0">
                <a:latin typeface="Arial"/>
                <a:cs typeface="Arial"/>
              </a:rPr>
              <a:t>(1</a:t>
            </a:r>
            <a:r>
              <a:rPr sz="3200" spc="-10" dirty="0">
                <a:latin typeface="Arial"/>
                <a:cs typeface="Arial"/>
              </a:rPr>
              <a:t>0</a:t>
            </a:r>
            <a:r>
              <a:rPr sz="3200" dirty="0">
                <a:latin typeface="Arial"/>
                <a:cs typeface="Arial"/>
              </a:rPr>
              <a:t>*Ma</a:t>
            </a:r>
            <a:r>
              <a:rPr sz="3200" spc="-15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h.r</a:t>
            </a:r>
            <a:r>
              <a:rPr sz="3200" spc="-15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-10" dirty="0">
                <a:latin typeface="Arial"/>
                <a:cs typeface="Arial"/>
              </a:rPr>
              <a:t>d</a:t>
            </a:r>
            <a:r>
              <a:rPr sz="3200" spc="-2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m(</a:t>
            </a:r>
            <a:r>
              <a:rPr sz="3200" spc="-20" dirty="0">
                <a:latin typeface="Arial"/>
                <a:cs typeface="Arial"/>
              </a:rPr>
              <a:t>)</a:t>
            </a:r>
            <a:r>
              <a:rPr sz="3200" dirty="0">
                <a:latin typeface="Arial"/>
                <a:cs typeface="Arial"/>
              </a:rPr>
              <a:t>));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1980" y="4576571"/>
            <a:ext cx="7600188" cy="1810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0775" y="2112247"/>
            <a:ext cx="241173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252599"/>
                </a:solidFill>
                <a:latin typeface="Arial"/>
                <a:cs typeface="Arial"/>
              </a:rPr>
              <a:t>Cond</a:t>
            </a:r>
            <a:r>
              <a:rPr sz="3600" b="1" spc="-15" dirty="0">
                <a:solidFill>
                  <a:srgbClr val="252599"/>
                </a:solidFill>
                <a:latin typeface="Arial"/>
                <a:cs typeface="Arial"/>
              </a:rPr>
              <a:t>i</a:t>
            </a:r>
            <a:r>
              <a:rPr sz="3600" b="1" dirty="0">
                <a:solidFill>
                  <a:srgbClr val="252599"/>
                </a:solidFill>
                <a:latin typeface="Arial"/>
                <a:cs typeface="Arial"/>
              </a:rPr>
              <a:t>tions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0444" y="281803"/>
            <a:ext cx="5233670" cy="457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  <a:tabLst>
                <a:tab pos="3187700" algn="l"/>
                <a:tab pos="4610735" algn="l"/>
              </a:tabLst>
            </a:pPr>
            <a:r>
              <a:rPr sz="3600" b="1" dirty="0">
                <a:solidFill>
                  <a:srgbClr val="252599"/>
                </a:solidFill>
                <a:latin typeface="Arial"/>
                <a:cs typeface="Arial"/>
              </a:rPr>
              <a:t>Con</a:t>
            </a:r>
            <a:r>
              <a:rPr sz="3600" b="1" spc="-15" dirty="0">
                <a:solidFill>
                  <a:srgbClr val="252599"/>
                </a:solidFill>
                <a:latin typeface="Arial"/>
                <a:cs typeface="Arial"/>
              </a:rPr>
              <a:t>d</a:t>
            </a:r>
            <a:r>
              <a:rPr sz="3600" b="1" dirty="0">
                <a:solidFill>
                  <a:srgbClr val="252599"/>
                </a:solidFill>
                <a:latin typeface="Arial"/>
                <a:cs typeface="Arial"/>
              </a:rPr>
              <a:t>iti</a:t>
            </a:r>
            <a:r>
              <a:rPr sz="3600" b="1" spc="-15" dirty="0">
                <a:solidFill>
                  <a:srgbClr val="252599"/>
                </a:solidFill>
                <a:latin typeface="Arial"/>
                <a:cs typeface="Arial"/>
              </a:rPr>
              <a:t>o</a:t>
            </a:r>
            <a:r>
              <a:rPr sz="3600" b="1" dirty="0">
                <a:solidFill>
                  <a:srgbClr val="252599"/>
                </a:solidFill>
                <a:latin typeface="Arial"/>
                <a:cs typeface="Arial"/>
              </a:rPr>
              <a:t>ns:	</a:t>
            </a:r>
            <a:r>
              <a:rPr sz="3600" b="1" dirty="0">
                <a:latin typeface="Arial"/>
                <a:cs typeface="Arial"/>
              </a:rPr>
              <a:t>if (…)	…;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364" y="1481816"/>
            <a:ext cx="7142480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ts val="3450"/>
              </a:lnSpc>
              <a:buFont typeface="Arial"/>
              <a:buChar char="•"/>
              <a:tabLst>
                <a:tab pos="354330" algn="l"/>
              </a:tabLst>
            </a:pPr>
            <a:r>
              <a:rPr sz="2900" dirty="0">
                <a:latin typeface="Arial"/>
                <a:cs typeface="Arial"/>
              </a:rPr>
              <a:t>D</a:t>
            </a:r>
            <a:r>
              <a:rPr sz="2900" spc="10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cis</a:t>
            </a:r>
            <a:r>
              <a:rPr sz="2900" spc="5" dirty="0">
                <a:latin typeface="Arial"/>
                <a:cs typeface="Arial"/>
              </a:rPr>
              <a:t>i</a:t>
            </a:r>
            <a:r>
              <a:rPr sz="2900" dirty="0">
                <a:latin typeface="Arial"/>
                <a:cs typeface="Arial"/>
              </a:rPr>
              <a:t>ve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Pr</a:t>
            </a:r>
            <a:r>
              <a:rPr sz="2900" spc="5" dirty="0">
                <a:latin typeface="Arial"/>
                <a:cs typeface="Arial"/>
              </a:rPr>
              <a:t>o</a:t>
            </a:r>
            <a:r>
              <a:rPr sz="2900" dirty="0">
                <a:latin typeface="Arial"/>
                <a:cs typeface="Arial"/>
              </a:rPr>
              <a:t>g</a:t>
            </a:r>
            <a:r>
              <a:rPr sz="2900" spc="10" dirty="0">
                <a:latin typeface="Arial"/>
                <a:cs typeface="Arial"/>
              </a:rPr>
              <a:t>r</a:t>
            </a:r>
            <a:r>
              <a:rPr sz="2900" dirty="0">
                <a:latin typeface="Arial"/>
                <a:cs typeface="Arial"/>
              </a:rPr>
              <a:t>ams:</a:t>
            </a:r>
            <a:r>
              <a:rPr sz="2900" spc="-65" dirty="0">
                <a:latin typeface="Arial"/>
                <a:cs typeface="Arial"/>
              </a:rPr>
              <a:t> </a:t>
            </a:r>
            <a:r>
              <a:rPr sz="2900" u="heavy" dirty="0">
                <a:solidFill>
                  <a:srgbClr val="3333CC"/>
                </a:solidFill>
                <a:latin typeface="Arial"/>
                <a:cs typeface="Arial"/>
              </a:rPr>
              <a:t>Bra</a:t>
            </a:r>
            <a:r>
              <a:rPr sz="2900" u="heavy" spc="5" dirty="0">
                <a:solidFill>
                  <a:srgbClr val="3333CC"/>
                </a:solidFill>
                <a:latin typeface="Arial"/>
                <a:cs typeface="Arial"/>
              </a:rPr>
              <a:t>n</a:t>
            </a:r>
            <a:r>
              <a:rPr sz="2900" u="heavy" dirty="0">
                <a:solidFill>
                  <a:srgbClr val="3333CC"/>
                </a:solidFill>
                <a:latin typeface="Arial"/>
                <a:cs typeface="Arial"/>
              </a:rPr>
              <a:t>chi</a:t>
            </a:r>
            <a:r>
              <a:rPr sz="2900" u="heavy" spc="10" dirty="0">
                <a:solidFill>
                  <a:srgbClr val="3333CC"/>
                </a:solidFill>
                <a:latin typeface="Arial"/>
                <a:cs typeface="Arial"/>
              </a:rPr>
              <a:t>n</a:t>
            </a:r>
            <a:r>
              <a:rPr sz="2900" u="heavy" dirty="0">
                <a:solidFill>
                  <a:srgbClr val="3333CC"/>
                </a:solidFill>
                <a:latin typeface="Arial"/>
                <a:cs typeface="Arial"/>
              </a:rPr>
              <a:t>g</a:t>
            </a:r>
            <a:r>
              <a:rPr sz="2900" u="heavy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900" u="heavy" dirty="0">
                <a:solidFill>
                  <a:srgbClr val="3333CC"/>
                </a:solidFill>
                <a:latin typeface="Arial"/>
                <a:cs typeface="Arial"/>
              </a:rPr>
              <a:t>/</a:t>
            </a:r>
            <a:r>
              <a:rPr sz="2900" u="heavy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900" u="heavy" dirty="0">
                <a:solidFill>
                  <a:srgbClr val="3333CC"/>
                </a:solidFill>
                <a:latin typeface="Arial"/>
                <a:cs typeface="Arial"/>
              </a:rPr>
              <a:t>Sel</a:t>
            </a:r>
            <a:r>
              <a:rPr sz="2900" u="heavy" spc="5" dirty="0">
                <a:solidFill>
                  <a:srgbClr val="3333CC"/>
                </a:solidFill>
                <a:latin typeface="Arial"/>
                <a:cs typeface="Arial"/>
              </a:rPr>
              <a:t>e</a:t>
            </a:r>
            <a:r>
              <a:rPr sz="2900" u="heavy" dirty="0">
                <a:solidFill>
                  <a:srgbClr val="3333CC"/>
                </a:solidFill>
                <a:latin typeface="Arial"/>
                <a:cs typeface="Arial"/>
              </a:rPr>
              <a:t>ction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16223" y="3168395"/>
            <a:ext cx="571500" cy="4861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01390" y="2143505"/>
            <a:ext cx="2143125" cy="643255"/>
          </a:xfrm>
          <a:prstGeom prst="rect">
            <a:avLst/>
          </a:prstGeom>
          <a:solidFill>
            <a:srgbClr val="4F81BC"/>
          </a:solidFill>
          <a:ln w="25908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4785">
              <a:lnSpc>
                <a:spcPct val="100000"/>
              </a:lnSpc>
            </a:pPr>
            <a:r>
              <a:rPr sz="2000" b="1" spc="-185" dirty="0">
                <a:solidFill>
                  <a:srgbClr val="FFFFFF"/>
                </a:solidFill>
                <a:latin typeface="Arial"/>
                <a:cs typeface="Arial"/>
              </a:rPr>
              <a:t>Begin</a:t>
            </a:r>
            <a:r>
              <a:rPr sz="20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4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b="1" spc="-1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b="1" spc="-135" dirty="0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sz="2000" b="1" spc="-1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b="1" spc="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32884" y="2786507"/>
            <a:ext cx="78105" cy="500380"/>
          </a:xfrm>
          <a:custGeom>
            <a:avLst/>
            <a:gdLst/>
            <a:ahLst/>
            <a:cxnLst/>
            <a:rect l="l" t="t" r="r" b="b"/>
            <a:pathLst>
              <a:path w="78104" h="500379">
                <a:moveTo>
                  <a:pt x="0" y="422275"/>
                </a:moveTo>
                <a:lnTo>
                  <a:pt x="38353" y="500125"/>
                </a:lnTo>
                <a:lnTo>
                  <a:pt x="71205" y="435482"/>
                </a:lnTo>
                <a:lnTo>
                  <a:pt x="51688" y="435482"/>
                </a:lnTo>
                <a:lnTo>
                  <a:pt x="25780" y="435355"/>
                </a:lnTo>
                <a:lnTo>
                  <a:pt x="25864" y="422401"/>
                </a:lnTo>
                <a:lnTo>
                  <a:pt x="0" y="422275"/>
                </a:lnTo>
                <a:close/>
              </a:path>
              <a:path w="78104" h="500379">
                <a:moveTo>
                  <a:pt x="25864" y="422401"/>
                </a:moveTo>
                <a:lnTo>
                  <a:pt x="25780" y="435355"/>
                </a:lnTo>
                <a:lnTo>
                  <a:pt x="51688" y="435482"/>
                </a:lnTo>
                <a:lnTo>
                  <a:pt x="51772" y="422528"/>
                </a:lnTo>
                <a:lnTo>
                  <a:pt x="25864" y="422401"/>
                </a:lnTo>
                <a:close/>
              </a:path>
              <a:path w="78104" h="500379">
                <a:moveTo>
                  <a:pt x="51772" y="422528"/>
                </a:moveTo>
                <a:lnTo>
                  <a:pt x="51688" y="435482"/>
                </a:lnTo>
                <a:lnTo>
                  <a:pt x="71205" y="435482"/>
                </a:lnTo>
                <a:lnTo>
                  <a:pt x="77724" y="422655"/>
                </a:lnTo>
                <a:lnTo>
                  <a:pt x="51772" y="422528"/>
                </a:lnTo>
                <a:close/>
              </a:path>
              <a:path w="78104" h="500379">
                <a:moveTo>
                  <a:pt x="28575" y="0"/>
                </a:moveTo>
                <a:lnTo>
                  <a:pt x="25864" y="422401"/>
                </a:lnTo>
                <a:lnTo>
                  <a:pt x="51772" y="422528"/>
                </a:lnTo>
                <a:lnTo>
                  <a:pt x="54482" y="253"/>
                </a:lnTo>
                <a:lnTo>
                  <a:pt x="28575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33900" y="5144261"/>
            <a:ext cx="78105" cy="786130"/>
          </a:xfrm>
          <a:custGeom>
            <a:avLst/>
            <a:gdLst/>
            <a:ahLst/>
            <a:cxnLst/>
            <a:rect l="l" t="t" r="r" b="b"/>
            <a:pathLst>
              <a:path w="78104" h="786129">
                <a:moveTo>
                  <a:pt x="25908" y="708304"/>
                </a:moveTo>
                <a:lnTo>
                  <a:pt x="0" y="708304"/>
                </a:lnTo>
                <a:lnTo>
                  <a:pt x="38862" y="786028"/>
                </a:lnTo>
                <a:lnTo>
                  <a:pt x="71247" y="721258"/>
                </a:lnTo>
                <a:lnTo>
                  <a:pt x="25908" y="721258"/>
                </a:lnTo>
                <a:lnTo>
                  <a:pt x="25908" y="708304"/>
                </a:lnTo>
                <a:close/>
              </a:path>
              <a:path w="78104" h="786129">
                <a:moveTo>
                  <a:pt x="51815" y="0"/>
                </a:moveTo>
                <a:lnTo>
                  <a:pt x="25908" y="0"/>
                </a:lnTo>
                <a:lnTo>
                  <a:pt x="25908" y="721258"/>
                </a:lnTo>
                <a:lnTo>
                  <a:pt x="51815" y="721258"/>
                </a:lnTo>
                <a:lnTo>
                  <a:pt x="51815" y="0"/>
                </a:lnTo>
                <a:close/>
              </a:path>
              <a:path w="78104" h="786129">
                <a:moveTo>
                  <a:pt x="77724" y="708304"/>
                </a:moveTo>
                <a:lnTo>
                  <a:pt x="51815" y="708304"/>
                </a:lnTo>
                <a:lnTo>
                  <a:pt x="51815" y="721258"/>
                </a:lnTo>
                <a:lnTo>
                  <a:pt x="71247" y="721258"/>
                </a:lnTo>
                <a:lnTo>
                  <a:pt x="77724" y="708304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01390" y="5930646"/>
            <a:ext cx="2143125" cy="643255"/>
          </a:xfrm>
          <a:custGeom>
            <a:avLst/>
            <a:gdLst/>
            <a:ahLst/>
            <a:cxnLst/>
            <a:rect l="l" t="t" r="r" b="b"/>
            <a:pathLst>
              <a:path w="2143125" h="643254">
                <a:moveTo>
                  <a:pt x="0" y="643127"/>
                </a:moveTo>
                <a:lnTo>
                  <a:pt x="2142743" y="643127"/>
                </a:lnTo>
                <a:lnTo>
                  <a:pt x="2142743" y="0"/>
                </a:lnTo>
                <a:lnTo>
                  <a:pt x="0" y="0"/>
                </a:lnTo>
                <a:lnTo>
                  <a:pt x="0" y="643127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01390" y="5930646"/>
            <a:ext cx="2143125" cy="643255"/>
          </a:xfrm>
          <a:custGeom>
            <a:avLst/>
            <a:gdLst/>
            <a:ahLst/>
            <a:cxnLst/>
            <a:rect l="l" t="t" r="r" b="b"/>
            <a:pathLst>
              <a:path w="2143125" h="643254">
                <a:moveTo>
                  <a:pt x="0" y="643127"/>
                </a:moveTo>
                <a:lnTo>
                  <a:pt x="2142743" y="643127"/>
                </a:lnTo>
                <a:lnTo>
                  <a:pt x="2142743" y="0"/>
                </a:lnTo>
                <a:lnTo>
                  <a:pt x="0" y="0"/>
                </a:lnTo>
                <a:lnTo>
                  <a:pt x="0" y="643127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44517" y="3286505"/>
            <a:ext cx="856615" cy="715010"/>
          </a:xfrm>
          <a:custGeom>
            <a:avLst/>
            <a:gdLst/>
            <a:ahLst/>
            <a:cxnLst/>
            <a:rect l="l" t="t" r="r" b="b"/>
            <a:pathLst>
              <a:path w="856614" h="715010">
                <a:moveTo>
                  <a:pt x="428244" y="0"/>
                </a:moveTo>
                <a:lnTo>
                  <a:pt x="0" y="357378"/>
                </a:lnTo>
                <a:lnTo>
                  <a:pt x="428244" y="714756"/>
                </a:lnTo>
                <a:lnTo>
                  <a:pt x="856488" y="357378"/>
                </a:lnTo>
                <a:lnTo>
                  <a:pt x="42824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44517" y="3286505"/>
            <a:ext cx="856615" cy="715010"/>
          </a:xfrm>
          <a:custGeom>
            <a:avLst/>
            <a:gdLst/>
            <a:ahLst/>
            <a:cxnLst/>
            <a:rect l="l" t="t" r="r" b="b"/>
            <a:pathLst>
              <a:path w="856614" h="715010">
                <a:moveTo>
                  <a:pt x="0" y="357378"/>
                </a:moveTo>
                <a:lnTo>
                  <a:pt x="428244" y="0"/>
                </a:lnTo>
                <a:lnTo>
                  <a:pt x="856488" y="357378"/>
                </a:lnTo>
                <a:lnTo>
                  <a:pt x="428244" y="714756"/>
                </a:lnTo>
                <a:lnTo>
                  <a:pt x="0" y="35737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58517" y="3644646"/>
            <a:ext cx="22860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2285619" y="0"/>
                </a:moveTo>
                <a:lnTo>
                  <a:pt x="0" y="0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58517" y="5144261"/>
            <a:ext cx="5428615" cy="0"/>
          </a:xfrm>
          <a:custGeom>
            <a:avLst/>
            <a:gdLst/>
            <a:ahLst/>
            <a:cxnLst/>
            <a:rect l="l" t="t" r="r" b="b"/>
            <a:pathLst>
              <a:path w="5428615">
                <a:moveTo>
                  <a:pt x="5428107" y="0"/>
                </a:moveTo>
                <a:lnTo>
                  <a:pt x="0" y="0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01005" y="3644646"/>
            <a:ext cx="22860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2285619" y="0"/>
                </a:moveTo>
                <a:lnTo>
                  <a:pt x="0" y="0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87006" y="3644646"/>
            <a:ext cx="0" cy="1499235"/>
          </a:xfrm>
          <a:custGeom>
            <a:avLst/>
            <a:gdLst/>
            <a:ahLst/>
            <a:cxnLst/>
            <a:rect l="l" t="t" r="r" b="b"/>
            <a:pathLst>
              <a:path h="1499235">
                <a:moveTo>
                  <a:pt x="0" y="0"/>
                </a:moveTo>
                <a:lnTo>
                  <a:pt x="0" y="1499234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58517" y="3644646"/>
            <a:ext cx="0" cy="500380"/>
          </a:xfrm>
          <a:custGeom>
            <a:avLst/>
            <a:gdLst/>
            <a:ahLst/>
            <a:cxnLst/>
            <a:rect l="l" t="t" r="r" b="b"/>
            <a:pathLst>
              <a:path h="500379">
                <a:moveTo>
                  <a:pt x="0" y="0"/>
                </a:moveTo>
                <a:lnTo>
                  <a:pt x="0" y="499871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58517" y="4787646"/>
            <a:ext cx="0" cy="356235"/>
          </a:xfrm>
          <a:custGeom>
            <a:avLst/>
            <a:gdLst/>
            <a:ahLst/>
            <a:cxnLst/>
            <a:rect l="l" t="t" r="r" b="b"/>
            <a:pathLst>
              <a:path h="356235">
                <a:moveTo>
                  <a:pt x="0" y="0"/>
                </a:moveTo>
                <a:lnTo>
                  <a:pt x="0" y="356234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87145" y="4144517"/>
            <a:ext cx="2143125" cy="643255"/>
          </a:xfrm>
          <a:custGeom>
            <a:avLst/>
            <a:gdLst/>
            <a:ahLst/>
            <a:cxnLst/>
            <a:rect l="l" t="t" r="r" b="b"/>
            <a:pathLst>
              <a:path w="2143125" h="643254">
                <a:moveTo>
                  <a:pt x="0" y="643128"/>
                </a:moveTo>
                <a:lnTo>
                  <a:pt x="2142744" y="643128"/>
                </a:lnTo>
                <a:lnTo>
                  <a:pt x="2142744" y="0"/>
                </a:lnTo>
                <a:lnTo>
                  <a:pt x="0" y="0"/>
                </a:lnTo>
                <a:lnTo>
                  <a:pt x="0" y="64312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87145" y="4144517"/>
            <a:ext cx="2143125" cy="643255"/>
          </a:xfrm>
          <a:custGeom>
            <a:avLst/>
            <a:gdLst/>
            <a:ahLst/>
            <a:cxnLst/>
            <a:rect l="l" t="t" r="r" b="b"/>
            <a:pathLst>
              <a:path w="2143125" h="643254">
                <a:moveTo>
                  <a:pt x="0" y="643128"/>
                </a:moveTo>
                <a:lnTo>
                  <a:pt x="2142744" y="643128"/>
                </a:lnTo>
                <a:lnTo>
                  <a:pt x="2142744" y="0"/>
                </a:lnTo>
                <a:lnTo>
                  <a:pt x="0" y="0"/>
                </a:lnTo>
                <a:lnTo>
                  <a:pt x="0" y="643128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46200" y="4353433"/>
            <a:ext cx="182245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3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9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Arial"/>
                <a:cs typeface="Arial"/>
              </a:rPr>
              <a:t>true</a:t>
            </a:r>
            <a:r>
              <a:rPr sz="19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5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9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4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900" spc="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-16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900" spc="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-95" dirty="0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sz="1900" spc="-9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900" spc="10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9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86276" y="3143692"/>
            <a:ext cx="41910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i="1" dirty="0">
                <a:latin typeface="Arial"/>
                <a:cs typeface="Arial"/>
              </a:rPr>
              <a:t>if (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044440" y="3095244"/>
            <a:ext cx="571500" cy="4861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782948" y="6134125"/>
            <a:ext cx="157797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220" dirty="0">
                <a:solidFill>
                  <a:srgbClr val="FFFFFF"/>
                </a:solidFill>
                <a:latin typeface="Arial"/>
                <a:cs typeface="Arial"/>
              </a:rPr>
              <a:t>End</a:t>
            </a: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4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b="1" spc="-14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b="1" spc="-135" dirty="0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sz="2000" b="1" spc="-1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b="1" spc="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0444" y="269103"/>
            <a:ext cx="6326505" cy="4832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102735" algn="l"/>
              </a:tabLst>
            </a:pPr>
            <a:r>
              <a:rPr sz="3600" b="1" dirty="0">
                <a:solidFill>
                  <a:srgbClr val="252599"/>
                </a:solidFill>
                <a:latin typeface="Arial"/>
                <a:cs typeface="Arial"/>
              </a:rPr>
              <a:t>Con</a:t>
            </a:r>
            <a:r>
              <a:rPr sz="3600" b="1" spc="-15" dirty="0">
                <a:solidFill>
                  <a:srgbClr val="252599"/>
                </a:solidFill>
                <a:latin typeface="Arial"/>
                <a:cs typeface="Arial"/>
              </a:rPr>
              <a:t>d</a:t>
            </a:r>
            <a:r>
              <a:rPr sz="3600" b="1" dirty="0">
                <a:solidFill>
                  <a:srgbClr val="252599"/>
                </a:solidFill>
                <a:latin typeface="Arial"/>
                <a:cs typeface="Arial"/>
              </a:rPr>
              <a:t>iti</a:t>
            </a:r>
            <a:r>
              <a:rPr sz="3600" b="1" spc="-15" dirty="0">
                <a:solidFill>
                  <a:srgbClr val="252599"/>
                </a:solidFill>
                <a:latin typeface="Arial"/>
                <a:cs typeface="Arial"/>
              </a:rPr>
              <a:t>o</a:t>
            </a:r>
            <a:r>
              <a:rPr sz="3600" b="1" dirty="0">
                <a:solidFill>
                  <a:srgbClr val="252599"/>
                </a:solidFill>
                <a:latin typeface="Arial"/>
                <a:cs typeface="Arial"/>
              </a:rPr>
              <a:t>ns:</a:t>
            </a:r>
            <a:r>
              <a:rPr sz="3600" b="1" spc="15" dirty="0">
                <a:solidFill>
                  <a:srgbClr val="252599"/>
                </a:solidFill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if (…)	… else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…;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364" y="1469116"/>
            <a:ext cx="7142480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Arial"/>
              <a:buChar char="•"/>
              <a:tabLst>
                <a:tab pos="354330" algn="l"/>
              </a:tabLst>
            </a:pPr>
            <a:r>
              <a:rPr sz="2900" dirty="0">
                <a:latin typeface="Arial"/>
                <a:cs typeface="Arial"/>
              </a:rPr>
              <a:t>D</a:t>
            </a:r>
            <a:r>
              <a:rPr sz="2900" spc="10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cis</a:t>
            </a:r>
            <a:r>
              <a:rPr sz="2900" spc="5" dirty="0">
                <a:latin typeface="Arial"/>
                <a:cs typeface="Arial"/>
              </a:rPr>
              <a:t>i</a:t>
            </a:r>
            <a:r>
              <a:rPr sz="2900" dirty="0">
                <a:latin typeface="Arial"/>
                <a:cs typeface="Arial"/>
              </a:rPr>
              <a:t>ve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Pr</a:t>
            </a:r>
            <a:r>
              <a:rPr sz="2900" spc="5" dirty="0">
                <a:latin typeface="Arial"/>
                <a:cs typeface="Arial"/>
              </a:rPr>
              <a:t>o</a:t>
            </a:r>
            <a:r>
              <a:rPr sz="2900" dirty="0">
                <a:latin typeface="Arial"/>
                <a:cs typeface="Arial"/>
              </a:rPr>
              <a:t>g</a:t>
            </a:r>
            <a:r>
              <a:rPr sz="2900" spc="10" dirty="0">
                <a:latin typeface="Arial"/>
                <a:cs typeface="Arial"/>
              </a:rPr>
              <a:t>r</a:t>
            </a:r>
            <a:r>
              <a:rPr sz="2900" dirty="0">
                <a:latin typeface="Arial"/>
                <a:cs typeface="Arial"/>
              </a:rPr>
              <a:t>ams:</a:t>
            </a:r>
            <a:r>
              <a:rPr sz="2900" spc="-65" dirty="0">
                <a:latin typeface="Arial"/>
                <a:cs typeface="Arial"/>
              </a:rPr>
              <a:t> </a:t>
            </a:r>
            <a:r>
              <a:rPr sz="2900" u="heavy" dirty="0">
                <a:solidFill>
                  <a:srgbClr val="3333CC"/>
                </a:solidFill>
                <a:latin typeface="Arial"/>
                <a:cs typeface="Arial"/>
              </a:rPr>
              <a:t>Bra</a:t>
            </a:r>
            <a:r>
              <a:rPr sz="2900" u="heavy" spc="5" dirty="0">
                <a:solidFill>
                  <a:srgbClr val="3333CC"/>
                </a:solidFill>
                <a:latin typeface="Arial"/>
                <a:cs typeface="Arial"/>
              </a:rPr>
              <a:t>n</a:t>
            </a:r>
            <a:r>
              <a:rPr sz="2900" u="heavy" dirty="0">
                <a:solidFill>
                  <a:srgbClr val="3333CC"/>
                </a:solidFill>
                <a:latin typeface="Arial"/>
                <a:cs typeface="Arial"/>
              </a:rPr>
              <a:t>chi</a:t>
            </a:r>
            <a:r>
              <a:rPr sz="2900" u="heavy" spc="10" dirty="0">
                <a:solidFill>
                  <a:srgbClr val="3333CC"/>
                </a:solidFill>
                <a:latin typeface="Arial"/>
                <a:cs typeface="Arial"/>
              </a:rPr>
              <a:t>n</a:t>
            </a:r>
            <a:r>
              <a:rPr sz="2900" u="heavy" dirty="0">
                <a:solidFill>
                  <a:srgbClr val="3333CC"/>
                </a:solidFill>
                <a:latin typeface="Arial"/>
                <a:cs typeface="Arial"/>
              </a:rPr>
              <a:t>g</a:t>
            </a:r>
            <a:r>
              <a:rPr sz="2900" u="heavy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900" u="heavy" dirty="0">
                <a:solidFill>
                  <a:srgbClr val="3333CC"/>
                </a:solidFill>
                <a:latin typeface="Arial"/>
                <a:cs typeface="Arial"/>
              </a:rPr>
              <a:t>/</a:t>
            </a:r>
            <a:r>
              <a:rPr sz="2900" u="heavy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900" u="heavy" dirty="0">
                <a:solidFill>
                  <a:srgbClr val="3333CC"/>
                </a:solidFill>
                <a:latin typeface="Arial"/>
                <a:cs typeface="Arial"/>
              </a:rPr>
              <a:t>Sel</a:t>
            </a:r>
            <a:r>
              <a:rPr sz="2900" u="heavy" spc="5" dirty="0">
                <a:solidFill>
                  <a:srgbClr val="3333CC"/>
                </a:solidFill>
                <a:latin typeface="Arial"/>
                <a:cs typeface="Arial"/>
              </a:rPr>
              <a:t>e</a:t>
            </a:r>
            <a:r>
              <a:rPr sz="2900" u="heavy" dirty="0">
                <a:solidFill>
                  <a:srgbClr val="3333CC"/>
                </a:solidFill>
                <a:latin typeface="Arial"/>
                <a:cs typeface="Arial"/>
              </a:rPr>
              <a:t>ction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11652" y="3168395"/>
            <a:ext cx="571500" cy="4861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01390" y="2143505"/>
            <a:ext cx="2143125" cy="643255"/>
          </a:xfrm>
          <a:prstGeom prst="rect">
            <a:avLst/>
          </a:prstGeom>
          <a:solidFill>
            <a:srgbClr val="4F81BC"/>
          </a:solidFill>
          <a:ln w="25908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4785">
              <a:lnSpc>
                <a:spcPct val="100000"/>
              </a:lnSpc>
            </a:pPr>
            <a:r>
              <a:rPr sz="2000" b="1" spc="-185" dirty="0">
                <a:solidFill>
                  <a:srgbClr val="FFFFFF"/>
                </a:solidFill>
                <a:latin typeface="Arial"/>
                <a:cs typeface="Arial"/>
              </a:rPr>
              <a:t>Begin</a:t>
            </a:r>
            <a:r>
              <a:rPr sz="20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4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b="1" spc="-1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b="1" spc="-135" dirty="0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sz="2000" b="1" spc="-1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b="1" spc="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32629" y="2786633"/>
            <a:ext cx="78105" cy="500380"/>
          </a:xfrm>
          <a:custGeom>
            <a:avLst/>
            <a:gdLst/>
            <a:ahLst/>
            <a:cxnLst/>
            <a:rect l="l" t="t" r="r" b="b"/>
            <a:pathLst>
              <a:path w="78104" h="500379">
                <a:moveTo>
                  <a:pt x="0" y="422275"/>
                </a:moveTo>
                <a:lnTo>
                  <a:pt x="38608" y="499999"/>
                </a:lnTo>
                <a:lnTo>
                  <a:pt x="71193" y="435355"/>
                </a:lnTo>
                <a:lnTo>
                  <a:pt x="51816" y="435355"/>
                </a:lnTo>
                <a:lnTo>
                  <a:pt x="25908" y="435228"/>
                </a:lnTo>
                <a:lnTo>
                  <a:pt x="25945" y="422317"/>
                </a:lnTo>
                <a:lnTo>
                  <a:pt x="0" y="422275"/>
                </a:lnTo>
                <a:close/>
              </a:path>
              <a:path w="78104" h="500379">
                <a:moveTo>
                  <a:pt x="25945" y="422317"/>
                </a:moveTo>
                <a:lnTo>
                  <a:pt x="25908" y="435228"/>
                </a:lnTo>
                <a:lnTo>
                  <a:pt x="51816" y="435355"/>
                </a:lnTo>
                <a:lnTo>
                  <a:pt x="51853" y="422359"/>
                </a:lnTo>
                <a:lnTo>
                  <a:pt x="25945" y="422317"/>
                </a:lnTo>
                <a:close/>
              </a:path>
              <a:path w="78104" h="500379">
                <a:moveTo>
                  <a:pt x="51853" y="422359"/>
                </a:moveTo>
                <a:lnTo>
                  <a:pt x="51816" y="435355"/>
                </a:lnTo>
                <a:lnTo>
                  <a:pt x="71193" y="435355"/>
                </a:lnTo>
                <a:lnTo>
                  <a:pt x="77724" y="422401"/>
                </a:lnTo>
                <a:lnTo>
                  <a:pt x="51853" y="422359"/>
                </a:lnTo>
                <a:close/>
              </a:path>
              <a:path w="78104" h="500379">
                <a:moveTo>
                  <a:pt x="53086" y="0"/>
                </a:moveTo>
                <a:lnTo>
                  <a:pt x="27178" y="0"/>
                </a:lnTo>
                <a:lnTo>
                  <a:pt x="25945" y="422317"/>
                </a:lnTo>
                <a:lnTo>
                  <a:pt x="51853" y="422359"/>
                </a:lnTo>
                <a:lnTo>
                  <a:pt x="53086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33900" y="5144261"/>
            <a:ext cx="78105" cy="786130"/>
          </a:xfrm>
          <a:custGeom>
            <a:avLst/>
            <a:gdLst/>
            <a:ahLst/>
            <a:cxnLst/>
            <a:rect l="l" t="t" r="r" b="b"/>
            <a:pathLst>
              <a:path w="78104" h="786129">
                <a:moveTo>
                  <a:pt x="25908" y="708304"/>
                </a:moveTo>
                <a:lnTo>
                  <a:pt x="0" y="708304"/>
                </a:lnTo>
                <a:lnTo>
                  <a:pt x="38862" y="786028"/>
                </a:lnTo>
                <a:lnTo>
                  <a:pt x="71247" y="721258"/>
                </a:lnTo>
                <a:lnTo>
                  <a:pt x="25908" y="721258"/>
                </a:lnTo>
                <a:lnTo>
                  <a:pt x="25908" y="708304"/>
                </a:lnTo>
                <a:close/>
              </a:path>
              <a:path w="78104" h="786129">
                <a:moveTo>
                  <a:pt x="51815" y="0"/>
                </a:moveTo>
                <a:lnTo>
                  <a:pt x="25908" y="0"/>
                </a:lnTo>
                <a:lnTo>
                  <a:pt x="25908" y="721258"/>
                </a:lnTo>
                <a:lnTo>
                  <a:pt x="51815" y="721258"/>
                </a:lnTo>
                <a:lnTo>
                  <a:pt x="51815" y="0"/>
                </a:lnTo>
                <a:close/>
              </a:path>
              <a:path w="78104" h="786129">
                <a:moveTo>
                  <a:pt x="77724" y="708304"/>
                </a:moveTo>
                <a:lnTo>
                  <a:pt x="51815" y="708304"/>
                </a:lnTo>
                <a:lnTo>
                  <a:pt x="51815" y="721258"/>
                </a:lnTo>
                <a:lnTo>
                  <a:pt x="71247" y="721258"/>
                </a:lnTo>
                <a:lnTo>
                  <a:pt x="77724" y="708304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01390" y="5930646"/>
            <a:ext cx="2143125" cy="643255"/>
          </a:xfrm>
          <a:custGeom>
            <a:avLst/>
            <a:gdLst/>
            <a:ahLst/>
            <a:cxnLst/>
            <a:rect l="l" t="t" r="r" b="b"/>
            <a:pathLst>
              <a:path w="2143125" h="643254">
                <a:moveTo>
                  <a:pt x="0" y="643127"/>
                </a:moveTo>
                <a:lnTo>
                  <a:pt x="2142743" y="643127"/>
                </a:lnTo>
                <a:lnTo>
                  <a:pt x="2142743" y="0"/>
                </a:lnTo>
                <a:lnTo>
                  <a:pt x="0" y="0"/>
                </a:lnTo>
                <a:lnTo>
                  <a:pt x="0" y="643127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01390" y="5930646"/>
            <a:ext cx="2143125" cy="643255"/>
          </a:xfrm>
          <a:custGeom>
            <a:avLst/>
            <a:gdLst/>
            <a:ahLst/>
            <a:cxnLst/>
            <a:rect l="l" t="t" r="r" b="b"/>
            <a:pathLst>
              <a:path w="2143125" h="643254">
                <a:moveTo>
                  <a:pt x="0" y="643127"/>
                </a:moveTo>
                <a:lnTo>
                  <a:pt x="2142743" y="643127"/>
                </a:lnTo>
                <a:lnTo>
                  <a:pt x="2142743" y="0"/>
                </a:lnTo>
                <a:lnTo>
                  <a:pt x="0" y="0"/>
                </a:lnTo>
                <a:lnTo>
                  <a:pt x="0" y="643127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44517" y="3286505"/>
            <a:ext cx="856615" cy="715010"/>
          </a:xfrm>
          <a:custGeom>
            <a:avLst/>
            <a:gdLst/>
            <a:ahLst/>
            <a:cxnLst/>
            <a:rect l="l" t="t" r="r" b="b"/>
            <a:pathLst>
              <a:path w="856614" h="715010">
                <a:moveTo>
                  <a:pt x="428244" y="0"/>
                </a:moveTo>
                <a:lnTo>
                  <a:pt x="0" y="357378"/>
                </a:lnTo>
                <a:lnTo>
                  <a:pt x="428244" y="714756"/>
                </a:lnTo>
                <a:lnTo>
                  <a:pt x="856488" y="357378"/>
                </a:lnTo>
                <a:lnTo>
                  <a:pt x="42824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44517" y="3286505"/>
            <a:ext cx="856615" cy="715010"/>
          </a:xfrm>
          <a:custGeom>
            <a:avLst/>
            <a:gdLst/>
            <a:ahLst/>
            <a:cxnLst/>
            <a:rect l="l" t="t" r="r" b="b"/>
            <a:pathLst>
              <a:path w="856614" h="715010">
                <a:moveTo>
                  <a:pt x="0" y="357378"/>
                </a:moveTo>
                <a:lnTo>
                  <a:pt x="428244" y="0"/>
                </a:lnTo>
                <a:lnTo>
                  <a:pt x="856488" y="357378"/>
                </a:lnTo>
                <a:lnTo>
                  <a:pt x="428244" y="714756"/>
                </a:lnTo>
                <a:lnTo>
                  <a:pt x="0" y="35737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58517" y="3644646"/>
            <a:ext cx="22860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2285619" y="0"/>
                </a:moveTo>
                <a:lnTo>
                  <a:pt x="0" y="0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58517" y="5144261"/>
            <a:ext cx="5428615" cy="0"/>
          </a:xfrm>
          <a:custGeom>
            <a:avLst/>
            <a:gdLst/>
            <a:ahLst/>
            <a:cxnLst/>
            <a:rect l="l" t="t" r="r" b="b"/>
            <a:pathLst>
              <a:path w="5428615">
                <a:moveTo>
                  <a:pt x="5428107" y="0"/>
                </a:moveTo>
                <a:lnTo>
                  <a:pt x="0" y="0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01005" y="3644646"/>
            <a:ext cx="22860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2285619" y="0"/>
                </a:moveTo>
                <a:lnTo>
                  <a:pt x="0" y="0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87006" y="3644646"/>
            <a:ext cx="0" cy="500380"/>
          </a:xfrm>
          <a:custGeom>
            <a:avLst/>
            <a:gdLst/>
            <a:ahLst/>
            <a:cxnLst/>
            <a:rect l="l" t="t" r="r" b="b"/>
            <a:pathLst>
              <a:path h="500379">
                <a:moveTo>
                  <a:pt x="0" y="0"/>
                </a:moveTo>
                <a:lnTo>
                  <a:pt x="0" y="499871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287006" y="4787646"/>
            <a:ext cx="0" cy="356235"/>
          </a:xfrm>
          <a:custGeom>
            <a:avLst/>
            <a:gdLst/>
            <a:ahLst/>
            <a:cxnLst/>
            <a:rect l="l" t="t" r="r" b="b"/>
            <a:pathLst>
              <a:path h="356235">
                <a:moveTo>
                  <a:pt x="0" y="0"/>
                </a:moveTo>
                <a:lnTo>
                  <a:pt x="0" y="356234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58517" y="3644646"/>
            <a:ext cx="0" cy="500380"/>
          </a:xfrm>
          <a:custGeom>
            <a:avLst/>
            <a:gdLst/>
            <a:ahLst/>
            <a:cxnLst/>
            <a:rect l="l" t="t" r="r" b="b"/>
            <a:pathLst>
              <a:path h="500379">
                <a:moveTo>
                  <a:pt x="0" y="0"/>
                </a:moveTo>
                <a:lnTo>
                  <a:pt x="0" y="499871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58517" y="4787646"/>
            <a:ext cx="0" cy="356235"/>
          </a:xfrm>
          <a:custGeom>
            <a:avLst/>
            <a:gdLst/>
            <a:ahLst/>
            <a:cxnLst/>
            <a:rect l="l" t="t" r="r" b="b"/>
            <a:pathLst>
              <a:path h="356235">
                <a:moveTo>
                  <a:pt x="0" y="0"/>
                </a:moveTo>
                <a:lnTo>
                  <a:pt x="0" y="356234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87145" y="4144517"/>
            <a:ext cx="2143125" cy="643255"/>
          </a:xfrm>
          <a:custGeom>
            <a:avLst/>
            <a:gdLst/>
            <a:ahLst/>
            <a:cxnLst/>
            <a:rect l="l" t="t" r="r" b="b"/>
            <a:pathLst>
              <a:path w="2143125" h="643254">
                <a:moveTo>
                  <a:pt x="0" y="643128"/>
                </a:moveTo>
                <a:lnTo>
                  <a:pt x="2142744" y="643128"/>
                </a:lnTo>
                <a:lnTo>
                  <a:pt x="2142744" y="0"/>
                </a:lnTo>
                <a:lnTo>
                  <a:pt x="0" y="0"/>
                </a:lnTo>
                <a:lnTo>
                  <a:pt x="0" y="64312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87145" y="4144517"/>
            <a:ext cx="2143125" cy="643255"/>
          </a:xfrm>
          <a:custGeom>
            <a:avLst/>
            <a:gdLst/>
            <a:ahLst/>
            <a:cxnLst/>
            <a:rect l="l" t="t" r="r" b="b"/>
            <a:pathLst>
              <a:path w="2143125" h="643254">
                <a:moveTo>
                  <a:pt x="0" y="643128"/>
                </a:moveTo>
                <a:lnTo>
                  <a:pt x="2142744" y="643128"/>
                </a:lnTo>
                <a:lnTo>
                  <a:pt x="2142744" y="0"/>
                </a:lnTo>
                <a:lnTo>
                  <a:pt x="0" y="0"/>
                </a:lnTo>
                <a:lnTo>
                  <a:pt x="0" y="643128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46200" y="4353433"/>
            <a:ext cx="182245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3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9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Arial"/>
                <a:cs typeface="Arial"/>
              </a:rPr>
              <a:t>true</a:t>
            </a:r>
            <a:r>
              <a:rPr sz="19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5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9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4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900" spc="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-16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900" spc="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-95" dirty="0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sz="1900" spc="-9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900" spc="10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9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86276" y="3143692"/>
            <a:ext cx="41910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i="1" dirty="0">
                <a:latin typeface="Arial"/>
                <a:cs typeface="Arial"/>
              </a:rPr>
              <a:t>if (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044440" y="3095244"/>
            <a:ext cx="571500" cy="4861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209538" y="4144517"/>
            <a:ext cx="2143125" cy="643255"/>
          </a:xfrm>
          <a:custGeom>
            <a:avLst/>
            <a:gdLst/>
            <a:ahLst/>
            <a:cxnLst/>
            <a:rect l="l" t="t" r="r" b="b"/>
            <a:pathLst>
              <a:path w="2143125" h="643254">
                <a:moveTo>
                  <a:pt x="0" y="643128"/>
                </a:moveTo>
                <a:lnTo>
                  <a:pt x="2142743" y="643128"/>
                </a:lnTo>
                <a:lnTo>
                  <a:pt x="2142743" y="0"/>
                </a:lnTo>
                <a:lnTo>
                  <a:pt x="0" y="0"/>
                </a:lnTo>
                <a:lnTo>
                  <a:pt x="0" y="64312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09538" y="4144517"/>
            <a:ext cx="2143125" cy="643255"/>
          </a:xfrm>
          <a:custGeom>
            <a:avLst/>
            <a:gdLst/>
            <a:ahLst/>
            <a:cxnLst/>
            <a:rect l="l" t="t" r="r" b="b"/>
            <a:pathLst>
              <a:path w="2143125" h="643254">
                <a:moveTo>
                  <a:pt x="0" y="643128"/>
                </a:moveTo>
                <a:lnTo>
                  <a:pt x="2142743" y="643128"/>
                </a:lnTo>
                <a:lnTo>
                  <a:pt x="2142743" y="0"/>
                </a:lnTo>
                <a:lnTo>
                  <a:pt x="0" y="0"/>
                </a:lnTo>
                <a:lnTo>
                  <a:pt x="0" y="643128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348476" y="4353433"/>
            <a:ext cx="186499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3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9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1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900" spc="-114" dirty="0">
                <a:solidFill>
                  <a:srgbClr val="FFFFFF"/>
                </a:solidFill>
                <a:latin typeface="Arial"/>
                <a:cs typeface="Arial"/>
              </a:rPr>
              <a:t>alse</a:t>
            </a:r>
            <a:r>
              <a:rPr sz="19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5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9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4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900" spc="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-16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900" spc="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-95" dirty="0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sz="1900" spc="-9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900" spc="10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9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782948" y="6134125"/>
            <a:ext cx="157797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220" dirty="0">
                <a:solidFill>
                  <a:srgbClr val="FFFFFF"/>
                </a:solidFill>
                <a:latin typeface="Arial"/>
                <a:cs typeface="Arial"/>
              </a:rPr>
              <a:t>End</a:t>
            </a: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4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b="1" spc="-14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b="1" spc="-135" dirty="0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sz="2000" b="1" spc="-1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b="1" spc="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774560" y="3304468"/>
            <a:ext cx="4438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i="1" dirty="0">
                <a:latin typeface="Arial"/>
                <a:cs typeface="Arial"/>
              </a:rPr>
              <a:t>e</a:t>
            </a:r>
            <a:r>
              <a:rPr sz="1800" i="1" spc="-10" dirty="0">
                <a:latin typeface="Arial"/>
                <a:cs typeface="Arial"/>
              </a:rPr>
              <a:t>l</a:t>
            </a:r>
            <a:r>
              <a:rPr sz="1800" i="1" dirty="0">
                <a:latin typeface="Arial"/>
                <a:cs typeface="Arial"/>
              </a:rPr>
              <a:t>se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0444" y="281803"/>
            <a:ext cx="4191000" cy="457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  <a:tabLst>
                <a:tab pos="1688464" algn="l"/>
              </a:tabLst>
            </a:pPr>
            <a:r>
              <a:rPr sz="3600" b="1" dirty="0">
                <a:latin typeface="Arial"/>
                <a:cs typeface="Arial"/>
              </a:rPr>
              <a:t>if (…)	… ; else</a:t>
            </a:r>
            <a:r>
              <a:rPr sz="3600" b="1" spc="-2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…;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364" y="1437278"/>
            <a:ext cx="6398260" cy="4870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39545" algn="l"/>
              </a:tabLst>
            </a:pP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if ( test</a:t>
            </a:r>
            <a:r>
              <a:rPr sz="2700" spc="-1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)	do-thi</a:t>
            </a:r>
            <a:r>
              <a:rPr sz="2700" spc="10" dirty="0">
                <a:solidFill>
                  <a:srgbClr val="00AF50"/>
                </a:solidFill>
                <a:latin typeface="Arial"/>
                <a:cs typeface="Arial"/>
              </a:rPr>
              <a:t>s</a:t>
            </a: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-s</a:t>
            </a:r>
            <a:r>
              <a:rPr sz="2700" spc="5" dirty="0">
                <a:solidFill>
                  <a:srgbClr val="00AF50"/>
                </a:solidFill>
                <a:latin typeface="Arial"/>
                <a:cs typeface="Arial"/>
              </a:rPr>
              <a:t>t</a:t>
            </a: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atement;</a:t>
            </a:r>
            <a:endParaRPr sz="2700">
              <a:latin typeface="Arial"/>
              <a:cs typeface="Arial"/>
            </a:endParaRPr>
          </a:p>
          <a:p>
            <a:pPr marL="12700" indent="914400">
              <a:lnSpc>
                <a:spcPct val="100000"/>
              </a:lnSpc>
              <a:spcBef>
                <a:spcPts val="325"/>
              </a:spcBef>
              <a:tabLst>
                <a:tab pos="2366010" algn="l"/>
              </a:tabLst>
            </a:pPr>
            <a:r>
              <a:rPr sz="2700" dirty="0">
                <a:solidFill>
                  <a:srgbClr val="FF0000"/>
                </a:solidFill>
                <a:latin typeface="Arial"/>
                <a:cs typeface="Arial"/>
              </a:rPr>
              <a:t>if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(x</a:t>
            </a:r>
            <a:r>
              <a:rPr sz="27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&gt;0</a:t>
            </a:r>
            <a:r>
              <a:rPr sz="2700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)	alert(“a</a:t>
            </a:r>
            <a:r>
              <a:rPr sz="27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positi</a:t>
            </a:r>
            <a:r>
              <a:rPr sz="2700" spc="5" dirty="0">
                <a:solidFill>
                  <a:srgbClr val="3333CC"/>
                </a:solidFill>
                <a:latin typeface="Arial"/>
                <a:cs typeface="Arial"/>
              </a:rPr>
              <a:t>v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e</a:t>
            </a:r>
            <a:r>
              <a:rPr sz="2700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nu</a:t>
            </a:r>
            <a:r>
              <a:rPr sz="2700" spc="-15" dirty="0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ber.”);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3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700" dirty="0">
                <a:latin typeface="Arial"/>
                <a:cs typeface="Arial"/>
              </a:rPr>
              <a:t>Alternat</a:t>
            </a:r>
            <a:r>
              <a:rPr sz="2700" spc="5" dirty="0">
                <a:latin typeface="Arial"/>
                <a:cs typeface="Arial"/>
              </a:rPr>
              <a:t>i</a:t>
            </a:r>
            <a:r>
              <a:rPr sz="2700" dirty="0">
                <a:latin typeface="Arial"/>
                <a:cs typeface="Arial"/>
              </a:rPr>
              <a:t>ve</a:t>
            </a:r>
            <a:r>
              <a:rPr sz="2700" spc="5" dirty="0">
                <a:latin typeface="Arial"/>
                <a:cs typeface="Arial"/>
              </a:rPr>
              <a:t>s</a:t>
            </a:r>
            <a:r>
              <a:rPr sz="2700" dirty="0">
                <a:latin typeface="Arial"/>
                <a:cs typeface="Arial"/>
              </a:rPr>
              <a:t>: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  <a:tabLst>
                <a:tab pos="1345565" algn="l"/>
              </a:tabLst>
            </a:pP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if( test</a:t>
            </a:r>
            <a:r>
              <a:rPr sz="2700" spc="-1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)	d</a:t>
            </a:r>
            <a:r>
              <a:rPr sz="2700" spc="-5" dirty="0">
                <a:solidFill>
                  <a:srgbClr val="00AF50"/>
                </a:solidFill>
                <a:latin typeface="Arial"/>
                <a:cs typeface="Arial"/>
              </a:rPr>
              <a:t>o</a:t>
            </a: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-thi</a:t>
            </a:r>
            <a:r>
              <a:rPr sz="2700" spc="5" dirty="0">
                <a:solidFill>
                  <a:srgbClr val="00AF50"/>
                </a:solidFill>
                <a:latin typeface="Arial"/>
                <a:cs typeface="Arial"/>
              </a:rPr>
              <a:t>s</a:t>
            </a: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-s</a:t>
            </a:r>
            <a:r>
              <a:rPr sz="2700" spc="5" dirty="0">
                <a:solidFill>
                  <a:srgbClr val="00AF50"/>
                </a:solidFill>
                <a:latin typeface="Arial"/>
                <a:cs typeface="Arial"/>
              </a:rPr>
              <a:t>t</a:t>
            </a: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atem</a:t>
            </a:r>
            <a:r>
              <a:rPr sz="2700" spc="-15" dirty="0">
                <a:solidFill>
                  <a:srgbClr val="00AF50"/>
                </a:solidFill>
                <a:latin typeface="Arial"/>
                <a:cs typeface="Arial"/>
              </a:rPr>
              <a:t>e</a:t>
            </a: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nt;</a:t>
            </a:r>
            <a:endParaRPr sz="2700">
              <a:latin typeface="Arial"/>
              <a:cs typeface="Arial"/>
            </a:endParaRPr>
          </a:p>
          <a:p>
            <a:pPr marL="927100" marR="2067560" indent="-915035">
              <a:lnSpc>
                <a:spcPct val="110000"/>
              </a:lnSpc>
            </a:pP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else d</a:t>
            </a:r>
            <a:r>
              <a:rPr sz="2700" spc="-5" dirty="0">
                <a:solidFill>
                  <a:srgbClr val="00AF50"/>
                </a:solidFill>
                <a:latin typeface="Arial"/>
                <a:cs typeface="Arial"/>
              </a:rPr>
              <a:t>o</a:t>
            </a: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-the-other-s</a:t>
            </a:r>
            <a:r>
              <a:rPr sz="2700" spc="5" dirty="0">
                <a:solidFill>
                  <a:srgbClr val="00AF50"/>
                </a:solidFill>
                <a:latin typeface="Arial"/>
                <a:cs typeface="Arial"/>
              </a:rPr>
              <a:t>t</a:t>
            </a: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atement; 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var x=15;</a:t>
            </a:r>
            <a:endParaRPr sz="27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325"/>
              </a:spcBef>
            </a:pPr>
            <a:r>
              <a:rPr sz="2700" dirty="0">
                <a:solidFill>
                  <a:srgbClr val="FF0000"/>
                </a:solidFill>
                <a:latin typeface="Arial"/>
                <a:cs typeface="Arial"/>
              </a:rPr>
              <a:t>if</a:t>
            </a:r>
            <a:r>
              <a:rPr sz="27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(x&gt;0)</a:t>
            </a:r>
            <a:endParaRPr sz="27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320"/>
              </a:spcBef>
            </a:pP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alert(“a posit</a:t>
            </a:r>
            <a:r>
              <a:rPr sz="2700" spc="5" dirty="0">
                <a:solidFill>
                  <a:srgbClr val="3333CC"/>
                </a:solidFill>
                <a:latin typeface="Arial"/>
                <a:cs typeface="Arial"/>
              </a:rPr>
              <a:t>i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ve</a:t>
            </a:r>
            <a:r>
              <a:rPr sz="27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num</a:t>
            </a:r>
            <a:r>
              <a:rPr sz="2700" spc="-10" dirty="0">
                <a:solidFill>
                  <a:srgbClr val="3333CC"/>
                </a:solidFill>
                <a:latin typeface="Arial"/>
                <a:cs typeface="Arial"/>
              </a:rPr>
              <a:t>b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er.”);</a:t>
            </a:r>
            <a:endParaRPr sz="27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320"/>
              </a:spcBef>
            </a:pPr>
            <a:r>
              <a:rPr sz="2700" dirty="0">
                <a:solidFill>
                  <a:srgbClr val="FF0000"/>
                </a:solidFill>
                <a:latin typeface="Arial"/>
                <a:cs typeface="Arial"/>
              </a:rPr>
              <a:t>else</a:t>
            </a:r>
            <a:endParaRPr sz="2700">
              <a:latin typeface="Arial"/>
              <a:cs typeface="Arial"/>
            </a:endParaRPr>
          </a:p>
          <a:p>
            <a:pPr marL="1841500">
              <a:lnSpc>
                <a:spcPts val="3210"/>
              </a:lnSpc>
              <a:spcBef>
                <a:spcPts val="325"/>
              </a:spcBef>
            </a:pP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alert(“it</a:t>
            </a:r>
            <a:r>
              <a:rPr sz="2700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is &lt;</a:t>
            </a:r>
            <a:r>
              <a:rPr sz="2700" spc="-15" dirty="0">
                <a:solidFill>
                  <a:srgbClr val="3333CC"/>
                </a:solidFill>
                <a:latin typeface="Arial"/>
                <a:cs typeface="Arial"/>
              </a:rPr>
              <a:t>=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0”);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05800" y="304800"/>
            <a:ext cx="377951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3600" b="1" dirty="0">
                <a:latin typeface="Arial"/>
                <a:cs typeface="Arial"/>
              </a:rPr>
              <a:t>Relatio</a:t>
            </a:r>
            <a:r>
              <a:rPr sz="3600" b="1" spc="-15" dirty="0">
                <a:latin typeface="Arial"/>
                <a:cs typeface="Arial"/>
              </a:rPr>
              <a:t>n</a:t>
            </a:r>
            <a:r>
              <a:rPr sz="3600" b="1" dirty="0">
                <a:latin typeface="Arial"/>
                <a:cs typeface="Arial"/>
              </a:rPr>
              <a:t>al operators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3163" y="1463916"/>
            <a:ext cx="6511925" cy="394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330" indent="-34163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900" dirty="0">
                <a:latin typeface="Arial"/>
                <a:cs typeface="Arial"/>
              </a:rPr>
              <a:t>Fin</a:t>
            </a:r>
            <a:r>
              <a:rPr sz="2900" spc="5" dirty="0">
                <a:latin typeface="Arial"/>
                <a:cs typeface="Arial"/>
              </a:rPr>
              <a:t>d</a:t>
            </a:r>
            <a:r>
              <a:rPr sz="2900" dirty="0">
                <a:latin typeface="Arial"/>
                <a:cs typeface="Arial"/>
              </a:rPr>
              <a:t>ing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re</a:t>
            </a:r>
            <a:r>
              <a:rPr sz="2900" spc="5" dirty="0">
                <a:latin typeface="Arial"/>
                <a:cs typeface="Arial"/>
              </a:rPr>
              <a:t>l</a:t>
            </a:r>
            <a:r>
              <a:rPr sz="2900" dirty="0">
                <a:latin typeface="Arial"/>
                <a:cs typeface="Arial"/>
              </a:rPr>
              <a:t>atio</a:t>
            </a:r>
            <a:r>
              <a:rPr sz="2900" spc="5" dirty="0">
                <a:latin typeface="Arial"/>
                <a:cs typeface="Arial"/>
              </a:rPr>
              <a:t>n</a:t>
            </a:r>
            <a:r>
              <a:rPr sz="2900" dirty="0">
                <a:latin typeface="Arial"/>
                <a:cs typeface="Arial"/>
              </a:rPr>
              <a:t>s</a:t>
            </a:r>
            <a:r>
              <a:rPr sz="2900" spc="-10" dirty="0">
                <a:latin typeface="Arial"/>
                <a:cs typeface="Arial"/>
              </a:rPr>
              <a:t>h</a:t>
            </a:r>
            <a:r>
              <a:rPr sz="2900" dirty="0">
                <a:latin typeface="Arial"/>
                <a:cs typeface="Arial"/>
              </a:rPr>
              <a:t>ips</a:t>
            </a:r>
            <a:r>
              <a:rPr sz="2900" spc="-4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betw</a:t>
            </a:r>
            <a:r>
              <a:rPr sz="2900" spc="5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en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val</a:t>
            </a:r>
            <a:r>
              <a:rPr sz="2900" spc="5" dirty="0">
                <a:latin typeface="Arial"/>
                <a:cs typeface="Arial"/>
              </a:rPr>
              <a:t>u</a:t>
            </a:r>
            <a:r>
              <a:rPr sz="2900" dirty="0">
                <a:latin typeface="Arial"/>
                <a:cs typeface="Arial"/>
              </a:rPr>
              <a:t>es: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3163" y="2525001"/>
            <a:ext cx="4277360" cy="3047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ct val="100000"/>
              </a:lnSpc>
              <a:tabLst>
                <a:tab pos="847725" algn="l"/>
              </a:tabLst>
            </a:pPr>
            <a:r>
              <a:rPr sz="2900" dirty="0">
                <a:solidFill>
                  <a:srgbClr val="C00000"/>
                </a:solidFill>
                <a:latin typeface="Arial"/>
                <a:cs typeface="Arial"/>
              </a:rPr>
              <a:t>==	</a:t>
            </a:r>
            <a:r>
              <a:rPr sz="2900" dirty="0">
                <a:latin typeface="Arial"/>
                <a:cs typeface="Arial"/>
              </a:rPr>
              <a:t>equal</a:t>
            </a:r>
            <a:endParaRPr sz="2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  <a:tabLst>
                <a:tab pos="735330" algn="l"/>
              </a:tabLst>
            </a:pPr>
            <a:r>
              <a:rPr sz="2900" dirty="0">
                <a:solidFill>
                  <a:srgbClr val="C00000"/>
                </a:solidFill>
                <a:latin typeface="Arial"/>
                <a:cs typeface="Arial"/>
              </a:rPr>
              <a:t>!=	</a:t>
            </a:r>
            <a:r>
              <a:rPr sz="2900" dirty="0">
                <a:latin typeface="Arial"/>
                <a:cs typeface="Arial"/>
              </a:rPr>
              <a:t>u</a:t>
            </a:r>
            <a:r>
              <a:rPr sz="2900" spc="5" dirty="0">
                <a:latin typeface="Arial"/>
                <a:cs typeface="Arial"/>
              </a:rPr>
              <a:t>n</a:t>
            </a:r>
            <a:r>
              <a:rPr sz="2900" dirty="0">
                <a:latin typeface="Arial"/>
                <a:cs typeface="Arial"/>
              </a:rPr>
              <a:t>e</a:t>
            </a:r>
            <a:r>
              <a:rPr sz="2900" spc="5" dirty="0">
                <a:latin typeface="Arial"/>
                <a:cs typeface="Arial"/>
              </a:rPr>
              <a:t>q</a:t>
            </a:r>
            <a:r>
              <a:rPr sz="2900" dirty="0">
                <a:latin typeface="Arial"/>
                <a:cs typeface="Arial"/>
              </a:rPr>
              <a:t>ual</a:t>
            </a:r>
            <a:endParaRPr sz="2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  <a:tabLst>
                <a:tab pos="735330" algn="l"/>
              </a:tabLst>
            </a:pPr>
            <a:r>
              <a:rPr sz="2900" dirty="0">
                <a:solidFill>
                  <a:srgbClr val="C00000"/>
                </a:solidFill>
                <a:latin typeface="Arial"/>
                <a:cs typeface="Arial"/>
              </a:rPr>
              <a:t>&lt;	</a:t>
            </a:r>
            <a:r>
              <a:rPr sz="2900" dirty="0">
                <a:latin typeface="Arial"/>
                <a:cs typeface="Arial"/>
              </a:rPr>
              <a:t>less </a:t>
            </a:r>
            <a:r>
              <a:rPr sz="2900" spc="-10" dirty="0">
                <a:latin typeface="Arial"/>
                <a:cs typeface="Arial"/>
              </a:rPr>
              <a:t>t</a:t>
            </a:r>
            <a:r>
              <a:rPr sz="2900" dirty="0">
                <a:latin typeface="Arial"/>
                <a:cs typeface="Arial"/>
              </a:rPr>
              <a:t>h</a:t>
            </a:r>
            <a:r>
              <a:rPr sz="2900" spc="5" dirty="0">
                <a:latin typeface="Arial"/>
                <a:cs typeface="Arial"/>
              </a:rPr>
              <a:t>a</a:t>
            </a:r>
            <a:r>
              <a:rPr sz="2900" dirty="0">
                <a:latin typeface="Arial"/>
                <a:cs typeface="Arial"/>
              </a:rPr>
              <a:t>n</a:t>
            </a:r>
            <a:endParaRPr sz="2900">
              <a:latin typeface="Arial"/>
              <a:cs typeface="Arial"/>
            </a:endParaRPr>
          </a:p>
          <a:p>
            <a:pPr marL="114935">
              <a:lnSpc>
                <a:spcPct val="100000"/>
              </a:lnSpc>
              <a:spcBef>
                <a:spcPts val="695"/>
              </a:spcBef>
              <a:tabLst>
                <a:tab pos="847725" algn="l"/>
              </a:tabLst>
            </a:pPr>
            <a:r>
              <a:rPr sz="2900" dirty="0">
                <a:solidFill>
                  <a:srgbClr val="C00000"/>
                </a:solidFill>
                <a:latin typeface="Arial"/>
                <a:cs typeface="Arial"/>
              </a:rPr>
              <a:t>&lt;=	</a:t>
            </a:r>
            <a:r>
              <a:rPr sz="2900" dirty="0">
                <a:latin typeface="Arial"/>
                <a:cs typeface="Arial"/>
              </a:rPr>
              <a:t>less </a:t>
            </a:r>
            <a:r>
              <a:rPr sz="2900" spc="-10" dirty="0">
                <a:latin typeface="Arial"/>
                <a:cs typeface="Arial"/>
              </a:rPr>
              <a:t>t</a:t>
            </a:r>
            <a:r>
              <a:rPr sz="2900" dirty="0">
                <a:latin typeface="Arial"/>
                <a:cs typeface="Arial"/>
              </a:rPr>
              <a:t>h</a:t>
            </a:r>
            <a:r>
              <a:rPr sz="2900" spc="5" dirty="0">
                <a:latin typeface="Arial"/>
                <a:cs typeface="Arial"/>
              </a:rPr>
              <a:t>a</a:t>
            </a:r>
            <a:r>
              <a:rPr sz="2900" dirty="0">
                <a:latin typeface="Arial"/>
                <a:cs typeface="Arial"/>
              </a:rPr>
              <a:t>n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or</a:t>
            </a:r>
            <a:r>
              <a:rPr sz="2900" spc="-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e</a:t>
            </a:r>
            <a:r>
              <a:rPr sz="2900" spc="5" dirty="0">
                <a:latin typeface="Arial"/>
                <a:cs typeface="Arial"/>
              </a:rPr>
              <a:t>q</a:t>
            </a:r>
            <a:r>
              <a:rPr sz="2900" dirty="0">
                <a:latin typeface="Arial"/>
                <a:cs typeface="Arial"/>
              </a:rPr>
              <a:t>u</a:t>
            </a:r>
            <a:r>
              <a:rPr sz="2900" spc="5" dirty="0">
                <a:latin typeface="Arial"/>
                <a:cs typeface="Arial"/>
              </a:rPr>
              <a:t>a</a:t>
            </a:r>
            <a:r>
              <a:rPr sz="2900" dirty="0">
                <a:latin typeface="Arial"/>
                <a:cs typeface="Arial"/>
              </a:rPr>
              <a:t>l</a:t>
            </a:r>
            <a:endParaRPr sz="2900">
              <a:latin typeface="Arial"/>
              <a:cs typeface="Arial"/>
            </a:endParaRPr>
          </a:p>
          <a:p>
            <a:pPr marL="114935">
              <a:lnSpc>
                <a:spcPct val="100000"/>
              </a:lnSpc>
              <a:spcBef>
                <a:spcPts val="695"/>
              </a:spcBef>
              <a:tabLst>
                <a:tab pos="836930" algn="l"/>
              </a:tabLst>
            </a:pPr>
            <a:r>
              <a:rPr sz="2900" dirty="0">
                <a:solidFill>
                  <a:srgbClr val="C00000"/>
                </a:solidFill>
                <a:latin typeface="Arial"/>
                <a:cs typeface="Arial"/>
              </a:rPr>
              <a:t>&gt;	</a:t>
            </a:r>
            <a:r>
              <a:rPr sz="2900" dirty="0">
                <a:latin typeface="Arial"/>
                <a:cs typeface="Arial"/>
              </a:rPr>
              <a:t>g</a:t>
            </a:r>
            <a:r>
              <a:rPr sz="2900" spc="5" dirty="0">
                <a:latin typeface="Arial"/>
                <a:cs typeface="Arial"/>
              </a:rPr>
              <a:t>r</a:t>
            </a:r>
            <a:r>
              <a:rPr sz="2900" dirty="0">
                <a:latin typeface="Arial"/>
                <a:cs typeface="Arial"/>
              </a:rPr>
              <a:t>e</a:t>
            </a:r>
            <a:r>
              <a:rPr sz="2900" spc="5" dirty="0">
                <a:latin typeface="Arial"/>
                <a:cs typeface="Arial"/>
              </a:rPr>
              <a:t>a</a:t>
            </a:r>
            <a:r>
              <a:rPr sz="2900" dirty="0">
                <a:latin typeface="Arial"/>
                <a:cs typeface="Arial"/>
              </a:rPr>
              <a:t>t</a:t>
            </a:r>
            <a:r>
              <a:rPr sz="2900" spc="-10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r</a:t>
            </a:r>
            <a:r>
              <a:rPr sz="2900" spc="-5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than</a:t>
            </a:r>
            <a:endParaRPr sz="2900">
              <a:latin typeface="Arial"/>
              <a:cs typeface="Arial"/>
            </a:endParaRPr>
          </a:p>
          <a:p>
            <a:pPr marL="114935">
              <a:lnSpc>
                <a:spcPct val="100000"/>
              </a:lnSpc>
              <a:spcBef>
                <a:spcPts val="695"/>
              </a:spcBef>
              <a:tabLst>
                <a:tab pos="847725" algn="l"/>
              </a:tabLst>
            </a:pPr>
            <a:r>
              <a:rPr sz="2900" dirty="0">
                <a:solidFill>
                  <a:srgbClr val="C00000"/>
                </a:solidFill>
                <a:latin typeface="Arial"/>
                <a:cs typeface="Arial"/>
              </a:rPr>
              <a:t>&gt;=	</a:t>
            </a:r>
            <a:r>
              <a:rPr sz="2900" dirty="0">
                <a:latin typeface="Arial"/>
                <a:cs typeface="Arial"/>
              </a:rPr>
              <a:t>gr</a:t>
            </a:r>
            <a:r>
              <a:rPr sz="2900" spc="5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ater</a:t>
            </a:r>
            <a:r>
              <a:rPr sz="2900" spc="-5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than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or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eq</a:t>
            </a:r>
            <a:r>
              <a:rPr sz="2900" spc="5" dirty="0">
                <a:latin typeface="Arial"/>
                <a:cs typeface="Arial"/>
              </a:rPr>
              <a:t>u</a:t>
            </a:r>
            <a:r>
              <a:rPr sz="2900" dirty="0">
                <a:latin typeface="Arial"/>
                <a:cs typeface="Arial"/>
              </a:rPr>
              <a:t>al</a:t>
            </a:r>
            <a:endParaRPr sz="29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29378" y="2362961"/>
            <a:ext cx="4215130" cy="1430020"/>
          </a:xfrm>
          <a:custGeom>
            <a:avLst/>
            <a:gdLst/>
            <a:ahLst/>
            <a:cxnLst/>
            <a:rect l="l" t="t" r="r" b="b"/>
            <a:pathLst>
              <a:path w="4215130" h="1430020">
                <a:moveTo>
                  <a:pt x="0" y="1429512"/>
                </a:moveTo>
                <a:lnTo>
                  <a:pt x="4214621" y="1429512"/>
                </a:lnTo>
                <a:lnTo>
                  <a:pt x="4214622" y="0"/>
                </a:lnTo>
                <a:lnTo>
                  <a:pt x="0" y="0"/>
                </a:lnTo>
                <a:lnTo>
                  <a:pt x="0" y="1429512"/>
                </a:lnTo>
              </a:path>
            </a:pathLst>
          </a:custGeom>
          <a:solidFill>
            <a:srgbClr val="B8C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29378" y="2362961"/>
            <a:ext cx="4215130" cy="1430020"/>
          </a:xfrm>
          <a:custGeom>
            <a:avLst/>
            <a:gdLst/>
            <a:ahLst/>
            <a:cxnLst/>
            <a:rect l="l" t="t" r="r" b="b"/>
            <a:pathLst>
              <a:path w="4215130" h="1430020">
                <a:moveTo>
                  <a:pt x="0" y="1429512"/>
                </a:moveTo>
                <a:lnTo>
                  <a:pt x="4214622" y="1429512"/>
                </a:lnTo>
              </a:path>
              <a:path w="4215130" h="1430020">
                <a:moveTo>
                  <a:pt x="4214622" y="0"/>
                </a:moveTo>
                <a:lnTo>
                  <a:pt x="0" y="0"/>
                </a:lnTo>
                <a:lnTo>
                  <a:pt x="0" y="1429512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929378" y="2362961"/>
            <a:ext cx="4215765" cy="143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170" marR="988060">
              <a:lnSpc>
                <a:spcPct val="100000"/>
              </a:lnSpc>
              <a:buSzPct val="85714"/>
              <a:buFont typeface="Arial"/>
              <a:buChar char="•"/>
              <a:tabLst>
                <a:tab pos="311785" algn="l"/>
              </a:tabLst>
            </a:pPr>
            <a:r>
              <a:rPr sz="2800" i="1" spc="-95" dirty="0">
                <a:solidFill>
                  <a:srgbClr val="FFFFFF"/>
                </a:solidFill>
                <a:latin typeface="Arial"/>
                <a:cs typeface="Arial"/>
              </a:rPr>
              <a:t>wh</a:t>
            </a:r>
            <a:r>
              <a:rPr sz="2800" i="1" spc="-7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i="1" spc="15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i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i="1" spc="-15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800" i="1" spc="-6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8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i="1" u="heavy" spc="-13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800" i="1" u="heavy" spc="-1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800" i="1" u="heavy" spc="-13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800" i="1" u="heavy" spc="-12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800" i="1" u="heavy" spc="-55" dirty="0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sz="2800" i="1" u="heavy" spc="-7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i="1" u="heavy" spc="-2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i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i="1" u="heavy" spc="-13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800" i="1" u="heavy" spc="-1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800" i="1" u="heavy" spc="-45" dirty="0">
                <a:solidFill>
                  <a:srgbClr val="FFFFFF"/>
                </a:solidFill>
                <a:latin typeface="Arial"/>
                <a:cs typeface="Arial"/>
              </a:rPr>
              <a:t>era</a:t>
            </a:r>
            <a:r>
              <a:rPr sz="2800" i="1" u="heavy" spc="-7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i="1" u="heavy" spc="-6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800" i="1" u="heavy" spc="-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8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i="1" spc="11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i="1" spc="-12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8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i="1" spc="15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3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800" i="1" spc="-250" dirty="0">
                <a:solidFill>
                  <a:srgbClr val="C00000"/>
                </a:solidFill>
                <a:latin typeface="Arial"/>
                <a:cs typeface="Arial"/>
              </a:rPr>
              <a:t>&lt;</a:t>
            </a:r>
            <a:r>
              <a:rPr sz="2800" i="1" spc="45" dirty="0">
                <a:solidFill>
                  <a:srgbClr val="FFFFFF"/>
                </a:solidFill>
                <a:latin typeface="Arial"/>
                <a:cs typeface="Arial"/>
              </a:rPr>
              <a:t>0”</a:t>
            </a:r>
            <a:r>
              <a:rPr sz="28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i="1" spc="-265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18252" y="6193541"/>
            <a:ext cx="333121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u="heavy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2.3</a:t>
            </a:r>
            <a:r>
              <a:rPr sz="2400" u="heavy" spc="-10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 </a:t>
            </a:r>
            <a:r>
              <a:rPr sz="2400" u="heavy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-</a:t>
            </a:r>
            <a:r>
              <a:rPr sz="2400" u="heavy" spc="-5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 </a:t>
            </a:r>
            <a:r>
              <a:rPr sz="2400" u="heavy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relati</a:t>
            </a:r>
            <a:r>
              <a:rPr sz="2400" u="heavy" spc="-10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o</a:t>
            </a:r>
            <a:r>
              <a:rPr sz="2400" u="heavy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nal</a:t>
            </a:r>
            <a:r>
              <a:rPr sz="2400" u="heavy" spc="25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 </a:t>
            </a:r>
            <a:r>
              <a:rPr sz="2400" u="heavy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op</a:t>
            </a:r>
            <a:r>
              <a:rPr sz="2400" u="heavy" spc="-10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e</a:t>
            </a:r>
            <a:r>
              <a:rPr sz="2400" u="heavy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rato</a:t>
            </a:r>
            <a:r>
              <a:rPr sz="2400" u="heavy" spc="5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r</a:t>
            </a:r>
            <a:r>
              <a:rPr sz="2400" u="heavy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1012305"/>
            <a:ext cx="77724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3600" b="1" dirty="0">
                <a:latin typeface="Arial"/>
                <a:cs typeface="Arial"/>
              </a:rPr>
              <a:t>summary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4939" y="1572748"/>
            <a:ext cx="6892290" cy="2826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Arial"/>
              <a:buChar char="•"/>
              <a:tabLst>
                <a:tab pos="354330" algn="l"/>
              </a:tabLst>
            </a:pPr>
            <a:r>
              <a:rPr sz="2900" dirty="0">
                <a:latin typeface="Arial"/>
                <a:cs typeface="Arial"/>
              </a:rPr>
              <a:t>Overv</a:t>
            </a:r>
            <a:r>
              <a:rPr sz="2900" spc="5" dirty="0">
                <a:latin typeface="Arial"/>
                <a:cs typeface="Arial"/>
              </a:rPr>
              <a:t>i</a:t>
            </a:r>
            <a:r>
              <a:rPr sz="2900" dirty="0">
                <a:latin typeface="Arial"/>
                <a:cs typeface="Arial"/>
              </a:rPr>
              <a:t>ew</a:t>
            </a:r>
          </a:p>
          <a:p>
            <a:pPr marL="353695" indent="-34099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354330" algn="l"/>
                <a:tab pos="2479675" algn="l"/>
              </a:tabLst>
            </a:pPr>
            <a:r>
              <a:rPr sz="2900" dirty="0">
                <a:latin typeface="Arial"/>
                <a:cs typeface="Arial"/>
              </a:rPr>
              <a:t>Intr</a:t>
            </a:r>
            <a:r>
              <a:rPr sz="2900" spc="5" dirty="0">
                <a:latin typeface="Arial"/>
                <a:cs typeface="Arial"/>
              </a:rPr>
              <a:t>o</a:t>
            </a:r>
            <a:r>
              <a:rPr sz="2900" dirty="0">
                <a:latin typeface="Arial"/>
                <a:cs typeface="Arial"/>
              </a:rPr>
              <a:t>duction	to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HT</a:t>
            </a:r>
            <a:r>
              <a:rPr sz="2900" spc="5" dirty="0">
                <a:latin typeface="Arial"/>
                <a:cs typeface="Arial"/>
              </a:rPr>
              <a:t>M</a:t>
            </a:r>
            <a:r>
              <a:rPr sz="2900" dirty="0">
                <a:latin typeface="Arial"/>
                <a:cs typeface="Arial"/>
              </a:rPr>
              <a:t>L</a:t>
            </a:r>
          </a:p>
          <a:p>
            <a:pPr marL="756285" lvl="1" indent="-286385">
              <a:lnSpc>
                <a:spcPct val="100000"/>
              </a:lnSpc>
              <a:spcBef>
                <a:spcPts val="615"/>
              </a:spcBef>
              <a:buFont typeface="Arial"/>
              <a:buChar char="–"/>
              <a:tabLst>
                <a:tab pos="756920" algn="l"/>
              </a:tabLst>
            </a:pPr>
            <a:r>
              <a:rPr sz="2500" spc="-5" dirty="0">
                <a:latin typeface="Arial"/>
                <a:cs typeface="Arial"/>
              </a:rPr>
              <a:t>Tags, </a:t>
            </a:r>
            <a:r>
              <a:rPr sz="2500" dirty="0">
                <a:latin typeface="Arial"/>
                <a:cs typeface="Arial"/>
              </a:rPr>
              <a:t>a</a:t>
            </a:r>
            <a:r>
              <a:rPr sz="2500" spc="-5" dirty="0">
                <a:latin typeface="Arial"/>
                <a:cs typeface="Arial"/>
              </a:rPr>
              <a:t>ttributes,</a:t>
            </a:r>
            <a:r>
              <a:rPr sz="2500" spc="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class/ID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selector,</a:t>
            </a:r>
            <a:r>
              <a:rPr sz="2500" spc="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CSS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etc.</a:t>
            </a:r>
            <a:endParaRPr sz="2500" dirty="0">
              <a:latin typeface="Arial"/>
              <a:cs typeface="Arial"/>
            </a:endParaRPr>
          </a:p>
          <a:p>
            <a:pPr marL="353695" indent="-34099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354330" algn="l"/>
              </a:tabLst>
            </a:pPr>
            <a:r>
              <a:rPr sz="2900" dirty="0">
                <a:latin typeface="Arial"/>
                <a:cs typeface="Arial"/>
              </a:rPr>
              <a:t>Intr</a:t>
            </a:r>
            <a:r>
              <a:rPr sz="2900" spc="5" dirty="0">
                <a:latin typeface="Arial"/>
                <a:cs typeface="Arial"/>
              </a:rPr>
              <a:t>o</a:t>
            </a:r>
            <a:r>
              <a:rPr sz="2900" dirty="0">
                <a:latin typeface="Arial"/>
                <a:cs typeface="Arial"/>
              </a:rPr>
              <a:t>duction</a:t>
            </a:r>
            <a:r>
              <a:rPr sz="2900" spc="-5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to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JS</a:t>
            </a:r>
          </a:p>
          <a:p>
            <a:pPr marL="756285" lvl="1" indent="-286385">
              <a:lnSpc>
                <a:spcPct val="100000"/>
              </a:lnSpc>
              <a:spcBef>
                <a:spcPts val="315"/>
              </a:spcBef>
              <a:buFont typeface="Arial"/>
              <a:buChar char="–"/>
              <a:tabLst>
                <a:tab pos="756920" algn="l"/>
              </a:tabLst>
            </a:pPr>
            <a:r>
              <a:rPr sz="2500" spc="-5" dirty="0">
                <a:latin typeface="Arial"/>
                <a:cs typeface="Arial"/>
              </a:rPr>
              <a:t>In</a:t>
            </a:r>
            <a:r>
              <a:rPr sz="2500" dirty="0">
                <a:latin typeface="Arial"/>
                <a:cs typeface="Arial"/>
              </a:rPr>
              <a:t>p</a:t>
            </a:r>
            <a:r>
              <a:rPr sz="2500" spc="-5" dirty="0">
                <a:latin typeface="Arial"/>
                <a:cs typeface="Arial"/>
              </a:rPr>
              <a:t>ut</a:t>
            </a:r>
            <a:r>
              <a:rPr sz="2500" dirty="0">
                <a:latin typeface="Arial"/>
                <a:cs typeface="Arial"/>
              </a:rPr>
              <a:t>/</a:t>
            </a:r>
            <a:r>
              <a:rPr sz="2500" spc="-5" dirty="0">
                <a:latin typeface="Arial"/>
                <a:cs typeface="Arial"/>
              </a:rPr>
              <a:t>o</a:t>
            </a:r>
            <a:r>
              <a:rPr sz="2500" dirty="0">
                <a:latin typeface="Arial"/>
                <a:cs typeface="Arial"/>
              </a:rPr>
              <a:t>u</a:t>
            </a:r>
            <a:r>
              <a:rPr sz="2500" spc="-5" dirty="0">
                <a:latin typeface="Arial"/>
                <a:cs typeface="Arial"/>
              </a:rPr>
              <a:t>tp</a:t>
            </a:r>
            <a:r>
              <a:rPr sz="2500" dirty="0">
                <a:latin typeface="Arial"/>
                <a:cs typeface="Arial"/>
              </a:rPr>
              <a:t>u</a:t>
            </a:r>
            <a:r>
              <a:rPr sz="2500" spc="-5" dirty="0">
                <a:latin typeface="Arial"/>
                <a:cs typeface="Arial"/>
              </a:rPr>
              <a:t>t:</a:t>
            </a:r>
            <a:r>
              <a:rPr sz="2500" spc="20" dirty="0"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promp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500" spc="-5" dirty="0">
                <a:solidFill>
                  <a:srgbClr val="31936A"/>
                </a:solidFill>
                <a:latin typeface="Arial"/>
                <a:cs typeface="Arial"/>
              </a:rPr>
              <a:t>(…),</a:t>
            </a:r>
            <a:r>
              <a:rPr sz="2500" spc="30" dirty="0">
                <a:solidFill>
                  <a:srgbClr val="31936A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aler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500" spc="-5" dirty="0">
                <a:solidFill>
                  <a:srgbClr val="31936A"/>
                </a:solidFill>
                <a:latin typeface="Arial"/>
                <a:cs typeface="Arial"/>
              </a:rPr>
              <a:t>(…);</a:t>
            </a:r>
            <a:endParaRPr sz="25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00"/>
              </a:spcBef>
              <a:buFont typeface="Arial"/>
              <a:buChar char="–"/>
              <a:tabLst>
                <a:tab pos="756920" algn="l"/>
              </a:tabLst>
            </a:pPr>
            <a:r>
              <a:rPr sz="2500" spc="-5" dirty="0">
                <a:latin typeface="Arial"/>
                <a:cs typeface="Arial"/>
              </a:rPr>
              <a:t>Variable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31936A"/>
                </a:solidFill>
                <a:latin typeface="Arial"/>
                <a:cs typeface="Arial"/>
              </a:rPr>
              <a:t>var</a:t>
            </a:r>
            <a:r>
              <a:rPr sz="2500" spc="10" dirty="0">
                <a:solidFill>
                  <a:srgbClr val="31936A"/>
                </a:solidFill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&amp; </a:t>
            </a:r>
            <a:r>
              <a:rPr sz="2500" dirty="0">
                <a:latin typeface="Arial"/>
                <a:cs typeface="Arial"/>
              </a:rPr>
              <a:t>d</a:t>
            </a:r>
            <a:r>
              <a:rPr sz="2500" spc="-5" dirty="0">
                <a:latin typeface="Arial"/>
                <a:cs typeface="Arial"/>
              </a:rPr>
              <a:t>ata types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4390263"/>
            <a:ext cx="5120640" cy="358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-5" dirty="0">
                <a:latin typeface="Arial"/>
                <a:cs typeface="Arial"/>
              </a:rPr>
              <a:t>–</a:t>
            </a:r>
            <a:r>
              <a:rPr sz="2500" spc="17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Varia</a:t>
            </a:r>
            <a:r>
              <a:rPr sz="2500" dirty="0">
                <a:latin typeface="Arial"/>
                <a:cs typeface="Arial"/>
              </a:rPr>
              <a:t>b</a:t>
            </a:r>
            <a:r>
              <a:rPr sz="2500" spc="-5" dirty="0">
                <a:latin typeface="Arial"/>
                <a:cs typeface="Arial"/>
              </a:rPr>
              <a:t>les</a:t>
            </a:r>
            <a:r>
              <a:rPr sz="2500" spc="330" dirty="0">
                <a:latin typeface="Apple SD Gothic Neo"/>
                <a:cs typeface="Apple SD Gothic Neo"/>
              </a:rPr>
              <a:t>：</a:t>
            </a:r>
            <a:r>
              <a:rPr sz="2500" spc="-5" dirty="0">
                <a:latin typeface="Arial"/>
                <a:cs typeface="Arial"/>
              </a:rPr>
              <a:t>arithm</a:t>
            </a:r>
            <a:r>
              <a:rPr sz="2500" dirty="0">
                <a:latin typeface="Arial"/>
                <a:cs typeface="Arial"/>
              </a:rPr>
              <a:t>e</a:t>
            </a:r>
            <a:r>
              <a:rPr sz="2500" spc="-5" dirty="0">
                <a:latin typeface="Arial"/>
                <a:cs typeface="Arial"/>
              </a:rPr>
              <a:t>tic o</a:t>
            </a:r>
            <a:r>
              <a:rPr sz="2500" dirty="0">
                <a:latin typeface="Arial"/>
                <a:cs typeface="Arial"/>
              </a:rPr>
              <a:t>p</a:t>
            </a:r>
            <a:r>
              <a:rPr sz="2500" spc="-5" dirty="0">
                <a:latin typeface="Arial"/>
                <a:cs typeface="Arial"/>
              </a:rPr>
              <a:t>erat</a:t>
            </a:r>
            <a:r>
              <a:rPr sz="2500" spc="0" dirty="0">
                <a:latin typeface="Arial"/>
                <a:cs typeface="Arial"/>
              </a:rPr>
              <a:t>o</a:t>
            </a:r>
            <a:r>
              <a:rPr sz="2500" spc="-5" dirty="0">
                <a:latin typeface="Arial"/>
                <a:cs typeface="Arial"/>
              </a:rPr>
              <a:t>rs:</a:t>
            </a:r>
            <a:r>
              <a:rPr sz="2500" spc="20" dirty="0"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31936A"/>
                </a:solidFill>
                <a:latin typeface="Arial"/>
                <a:cs typeface="Arial"/>
              </a:rPr>
              <a:t>+</a:t>
            </a:r>
            <a:endParaRPr sz="2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4460" y="4405814"/>
            <a:ext cx="2590165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7180" algn="l"/>
                <a:tab pos="598805" algn="l"/>
                <a:tab pos="953135" algn="l"/>
              </a:tabLst>
            </a:pPr>
            <a:r>
              <a:rPr sz="2500" spc="-5" dirty="0">
                <a:solidFill>
                  <a:srgbClr val="31936A"/>
                </a:solidFill>
                <a:latin typeface="Arial"/>
                <a:cs typeface="Arial"/>
              </a:rPr>
              <a:t>-	*	/	%</a:t>
            </a:r>
            <a:r>
              <a:rPr sz="2500" spc="15" dirty="0">
                <a:solidFill>
                  <a:srgbClr val="31936A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31936A"/>
                </a:solidFill>
                <a:latin typeface="Arial"/>
                <a:cs typeface="Arial"/>
              </a:rPr>
              <a:t>(mod</a:t>
            </a:r>
            <a:r>
              <a:rPr sz="2500" dirty="0">
                <a:solidFill>
                  <a:srgbClr val="31936A"/>
                </a:solidFill>
                <a:latin typeface="Arial"/>
                <a:cs typeface="Arial"/>
              </a:rPr>
              <a:t>u</a:t>
            </a:r>
            <a:r>
              <a:rPr sz="2500" spc="-5" dirty="0">
                <a:solidFill>
                  <a:srgbClr val="31936A"/>
                </a:solidFill>
                <a:latin typeface="Arial"/>
                <a:cs typeface="Arial"/>
              </a:rPr>
              <a:t>lo)</a:t>
            </a:r>
            <a:endParaRPr sz="2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2140" y="4821866"/>
            <a:ext cx="8496300" cy="1104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Font typeface="Arial"/>
              <a:buChar char="–"/>
              <a:tabLst>
                <a:tab pos="299720" algn="l"/>
              </a:tabLst>
            </a:pPr>
            <a:r>
              <a:rPr sz="2500" spc="-5" dirty="0">
                <a:latin typeface="Arial"/>
                <a:cs typeface="Arial"/>
              </a:rPr>
              <a:t>Conv</a:t>
            </a:r>
            <a:r>
              <a:rPr sz="2500" dirty="0">
                <a:latin typeface="Arial"/>
                <a:cs typeface="Arial"/>
              </a:rPr>
              <a:t>e</a:t>
            </a:r>
            <a:r>
              <a:rPr sz="2500" spc="-5" dirty="0">
                <a:latin typeface="Arial"/>
                <a:cs typeface="Arial"/>
              </a:rPr>
              <a:t>rsion </a:t>
            </a:r>
            <a:r>
              <a:rPr sz="2500" spc="-15" dirty="0">
                <a:latin typeface="Arial"/>
                <a:cs typeface="Arial"/>
              </a:rPr>
              <a:t>(</a:t>
            </a:r>
            <a:r>
              <a:rPr sz="2500" spc="-5" dirty="0">
                <a:latin typeface="Arial"/>
                <a:cs typeface="Arial"/>
              </a:rPr>
              <a:t>strings</a:t>
            </a:r>
            <a:r>
              <a:rPr sz="2500" spc="35" dirty="0">
                <a:latin typeface="Arial"/>
                <a:cs typeface="Arial"/>
              </a:rPr>
              <a:t> </a:t>
            </a:r>
            <a:r>
              <a:rPr sz="2500" spc="-10" dirty="0">
                <a:latin typeface="Arial"/>
                <a:cs typeface="Arial"/>
              </a:rPr>
              <a:t>-</a:t>
            </a:r>
            <a:r>
              <a:rPr sz="2500" spc="-5" dirty="0">
                <a:latin typeface="Arial"/>
                <a:cs typeface="Arial"/>
              </a:rPr>
              <a:t>&gt;</a:t>
            </a:r>
            <a:r>
              <a:rPr sz="2500" spc="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n</a:t>
            </a:r>
            <a:r>
              <a:rPr sz="2500" dirty="0">
                <a:latin typeface="Arial"/>
                <a:cs typeface="Arial"/>
              </a:rPr>
              <a:t>u</a:t>
            </a:r>
            <a:r>
              <a:rPr sz="2500" spc="-5" dirty="0">
                <a:latin typeface="Arial"/>
                <a:cs typeface="Arial"/>
              </a:rPr>
              <a:t>mbers):</a:t>
            </a:r>
            <a:r>
              <a:rPr sz="2500" spc="30" dirty="0"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Numbe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500" spc="-5" dirty="0">
                <a:solidFill>
                  <a:srgbClr val="31936A"/>
                </a:solidFill>
                <a:latin typeface="Arial"/>
                <a:cs typeface="Arial"/>
              </a:rPr>
              <a:t>(…);</a:t>
            </a:r>
            <a:r>
              <a:rPr sz="2500" spc="30" dirty="0">
                <a:solidFill>
                  <a:srgbClr val="31936A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rseIn</a:t>
            </a:r>
            <a:r>
              <a:rPr sz="2500" spc="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500" spc="-5" dirty="0">
                <a:solidFill>
                  <a:srgbClr val="31936A"/>
                </a:solidFill>
                <a:latin typeface="Arial"/>
                <a:cs typeface="Arial"/>
              </a:rPr>
              <a:t>(...)</a:t>
            </a:r>
            <a:endParaRPr sz="2500">
              <a:latin typeface="Arial"/>
              <a:cs typeface="Arial"/>
            </a:endParaRPr>
          </a:p>
          <a:p>
            <a:pPr marL="299085" indent="-286385">
              <a:lnSpc>
                <a:spcPts val="2850"/>
              </a:lnSpc>
              <a:spcBef>
                <a:spcPts val="300"/>
              </a:spcBef>
              <a:buFont typeface="Arial"/>
              <a:buChar char="–"/>
              <a:tabLst>
                <a:tab pos="299720" algn="l"/>
              </a:tabLst>
            </a:pPr>
            <a:r>
              <a:rPr sz="2500" spc="-5" dirty="0">
                <a:latin typeface="Arial"/>
                <a:cs typeface="Arial"/>
              </a:rPr>
              <a:t>Math</a:t>
            </a:r>
            <a:r>
              <a:rPr sz="2500" spc="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object:</a:t>
            </a:r>
            <a:r>
              <a:rPr sz="2500" spc="10" dirty="0"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Mat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.s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q</a:t>
            </a: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500" spc="-1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500" spc="-5" dirty="0">
                <a:solidFill>
                  <a:srgbClr val="31936A"/>
                </a:solidFill>
                <a:latin typeface="Arial"/>
                <a:cs typeface="Arial"/>
              </a:rPr>
              <a:t>(...),</a:t>
            </a:r>
            <a:r>
              <a:rPr sz="2500" spc="60" dirty="0">
                <a:solidFill>
                  <a:srgbClr val="31936A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roun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500" spc="-5" dirty="0">
                <a:solidFill>
                  <a:srgbClr val="31936A"/>
                </a:solidFill>
                <a:latin typeface="Arial"/>
                <a:cs typeface="Arial"/>
              </a:rPr>
              <a:t>(...),</a:t>
            </a:r>
            <a:r>
              <a:rPr sz="2500" spc="20" dirty="0">
                <a:solidFill>
                  <a:srgbClr val="31936A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cei</a:t>
            </a:r>
            <a:r>
              <a:rPr sz="2500" spc="-1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500" spc="-5" dirty="0">
                <a:solidFill>
                  <a:srgbClr val="31936A"/>
                </a:solidFill>
                <a:latin typeface="Arial"/>
                <a:cs typeface="Arial"/>
              </a:rPr>
              <a:t>(...),</a:t>
            </a:r>
            <a:r>
              <a:rPr sz="2500" spc="30" dirty="0">
                <a:solidFill>
                  <a:srgbClr val="31936A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floor</a:t>
            </a:r>
            <a:r>
              <a:rPr sz="2500" spc="-5" dirty="0">
                <a:solidFill>
                  <a:srgbClr val="31936A"/>
                </a:solidFill>
                <a:latin typeface="Arial"/>
                <a:cs typeface="Arial"/>
              </a:rPr>
              <a:t>(...),</a:t>
            </a:r>
            <a:endParaRPr sz="2500">
              <a:latin typeface="Arial"/>
              <a:cs typeface="Arial"/>
            </a:endParaRPr>
          </a:p>
          <a:p>
            <a:pPr marL="299085">
              <a:lnSpc>
                <a:spcPts val="2850"/>
              </a:lnSpc>
            </a:pP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ma</a:t>
            </a:r>
            <a:r>
              <a:rPr sz="2500" spc="-3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500" spc="-5" dirty="0">
                <a:solidFill>
                  <a:srgbClr val="31936A"/>
                </a:solidFill>
                <a:latin typeface="Arial"/>
                <a:cs typeface="Arial"/>
              </a:rPr>
              <a:t>(...,</a:t>
            </a:r>
            <a:r>
              <a:rPr sz="2500" spc="5" dirty="0">
                <a:solidFill>
                  <a:srgbClr val="31936A"/>
                </a:solidFill>
                <a:latin typeface="Arial"/>
                <a:cs typeface="Arial"/>
              </a:rPr>
              <a:t>.</a:t>
            </a:r>
            <a:r>
              <a:rPr sz="2500" spc="-5" dirty="0">
                <a:solidFill>
                  <a:srgbClr val="31936A"/>
                </a:solidFill>
                <a:latin typeface="Arial"/>
                <a:cs typeface="Arial"/>
              </a:rPr>
              <a:t>.</a:t>
            </a:r>
            <a:r>
              <a:rPr sz="2500" spc="5" dirty="0">
                <a:solidFill>
                  <a:srgbClr val="31936A"/>
                </a:solidFill>
                <a:latin typeface="Arial"/>
                <a:cs typeface="Arial"/>
              </a:rPr>
              <a:t>.</a:t>
            </a:r>
            <a:r>
              <a:rPr sz="2500" spc="-5" dirty="0">
                <a:solidFill>
                  <a:srgbClr val="31936A"/>
                </a:solidFill>
                <a:latin typeface="Arial"/>
                <a:cs typeface="Arial"/>
              </a:rPr>
              <a:t>),</a:t>
            </a:r>
            <a:r>
              <a:rPr sz="2500" spc="60" dirty="0">
                <a:solidFill>
                  <a:srgbClr val="31936A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min</a:t>
            </a:r>
            <a:r>
              <a:rPr sz="2500" spc="-5" dirty="0">
                <a:solidFill>
                  <a:srgbClr val="31936A"/>
                </a:solidFill>
                <a:latin typeface="Arial"/>
                <a:cs typeface="Arial"/>
              </a:rPr>
              <a:t>(...,.</a:t>
            </a:r>
            <a:r>
              <a:rPr sz="2500" dirty="0">
                <a:solidFill>
                  <a:srgbClr val="31936A"/>
                </a:solidFill>
                <a:latin typeface="Arial"/>
                <a:cs typeface="Arial"/>
              </a:rPr>
              <a:t>.</a:t>
            </a:r>
            <a:r>
              <a:rPr sz="2500" spc="-5" dirty="0">
                <a:solidFill>
                  <a:srgbClr val="31936A"/>
                </a:solidFill>
                <a:latin typeface="Arial"/>
                <a:cs typeface="Arial"/>
              </a:rPr>
              <a:t>.),</a:t>
            </a:r>
            <a:r>
              <a:rPr sz="2500" spc="55" dirty="0">
                <a:solidFill>
                  <a:srgbClr val="31936A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31936A"/>
                </a:solidFill>
                <a:latin typeface="Arial"/>
                <a:cs typeface="Arial"/>
              </a:rPr>
              <a:t>PI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3600" b="1" dirty="0">
                <a:solidFill>
                  <a:srgbClr val="C00000"/>
                </a:solidFill>
                <a:latin typeface="Arial"/>
                <a:cs typeface="Arial"/>
              </a:rPr>
              <a:t>Try </a:t>
            </a:r>
            <a:r>
              <a:rPr sz="3600" b="1" spc="-15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3600" b="1" dirty="0">
                <a:solidFill>
                  <a:srgbClr val="C00000"/>
                </a:solidFill>
                <a:latin typeface="Arial"/>
                <a:cs typeface="Arial"/>
              </a:rPr>
              <a:t>ut: </a:t>
            </a:r>
            <a:r>
              <a:rPr sz="3600" b="1" dirty="0">
                <a:latin typeface="Arial"/>
                <a:cs typeface="Arial"/>
              </a:rPr>
              <a:t>Relatio</a:t>
            </a:r>
            <a:r>
              <a:rPr sz="3600" b="1" spc="-15" dirty="0">
                <a:latin typeface="Arial"/>
                <a:cs typeface="Arial"/>
              </a:rPr>
              <a:t>n</a:t>
            </a:r>
            <a:r>
              <a:rPr sz="3600" b="1" dirty="0">
                <a:latin typeface="Arial"/>
                <a:cs typeface="Arial"/>
              </a:rPr>
              <a:t>al operators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017" y="1378623"/>
            <a:ext cx="4926330" cy="150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Arial"/>
              <a:buChar char="•"/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mpare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mbers, characters, 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</a:t>
            </a:r>
            <a:endParaRPr sz="2400">
              <a:latin typeface="Arial"/>
              <a:cs typeface="Arial"/>
            </a:endParaRPr>
          </a:p>
          <a:p>
            <a:pPr marL="35369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st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gs</a:t>
            </a:r>
            <a:endParaRPr sz="2400">
              <a:latin typeface="Arial"/>
              <a:cs typeface="Arial"/>
            </a:endParaRPr>
          </a:p>
          <a:p>
            <a:pPr marL="353695" marR="106680" indent="-34099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CII (American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Stand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de for Information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Interchang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)</a:t>
            </a:r>
            <a:r>
              <a:rPr sz="2400" u="heavy" spc="10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 </a:t>
            </a:r>
            <a:r>
              <a:rPr sz="2400" u="heavy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here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444" y="3043427"/>
            <a:ext cx="2133600" cy="1816735"/>
          </a:xfrm>
          <a:prstGeom prst="rect">
            <a:avLst/>
          </a:prstGeom>
          <a:ln w="9144">
            <a:solidFill>
              <a:srgbClr val="3333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995" marR="20955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v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r x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= 2; a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t(</a:t>
            </a:r>
            <a:r>
              <a:rPr sz="2800" spc="0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==2</a:t>
            </a:r>
            <a:r>
              <a:rPr sz="2800" dirty="0">
                <a:latin typeface="Arial"/>
                <a:cs typeface="Arial"/>
              </a:rPr>
              <a:t>)</a:t>
            </a:r>
            <a:r>
              <a:rPr sz="2800" spc="-5" dirty="0">
                <a:latin typeface="Arial"/>
                <a:cs typeface="Arial"/>
              </a:rPr>
              <a:t>; a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t(</a:t>
            </a:r>
            <a:r>
              <a:rPr sz="2800" spc="0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&gt;=0</a:t>
            </a:r>
            <a:r>
              <a:rPr sz="2800" dirty="0">
                <a:latin typeface="Arial"/>
                <a:cs typeface="Arial"/>
              </a:rPr>
              <a:t>)</a:t>
            </a:r>
            <a:r>
              <a:rPr sz="2800" spc="-5" dirty="0">
                <a:latin typeface="Arial"/>
                <a:cs typeface="Arial"/>
              </a:rPr>
              <a:t>; a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t(</a:t>
            </a:r>
            <a:r>
              <a:rPr sz="2800" spc="0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!=2</a:t>
            </a:r>
            <a:r>
              <a:rPr sz="2800" dirty="0">
                <a:latin typeface="Arial"/>
                <a:cs typeface="Arial"/>
              </a:rPr>
              <a:t>)</a:t>
            </a:r>
            <a:r>
              <a:rPr sz="2800" spc="-5" dirty="0">
                <a:latin typeface="Arial"/>
                <a:cs typeface="Arial"/>
              </a:rPr>
              <a:t>;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62200" y="4383023"/>
            <a:ext cx="2743200" cy="1815464"/>
          </a:xfrm>
          <a:prstGeom prst="rect">
            <a:avLst/>
          </a:prstGeom>
          <a:ln w="9144">
            <a:solidFill>
              <a:srgbClr val="3333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995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v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r x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= 'a';</a:t>
            </a:r>
            <a:endParaRPr sz="2800">
              <a:latin typeface="Arial"/>
              <a:cs typeface="Arial"/>
            </a:endParaRPr>
          </a:p>
          <a:p>
            <a:pPr marL="86995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al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rt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spc="-5" dirty="0">
                <a:latin typeface="Arial"/>
                <a:cs typeface="Arial"/>
              </a:rPr>
              <a:t>x=='a</a:t>
            </a:r>
            <a:r>
              <a:rPr sz="2800" spc="-15" dirty="0">
                <a:latin typeface="Arial"/>
                <a:cs typeface="Arial"/>
              </a:rPr>
              <a:t>'</a:t>
            </a:r>
            <a:r>
              <a:rPr sz="2800" spc="-5" dirty="0">
                <a:latin typeface="Arial"/>
                <a:cs typeface="Arial"/>
              </a:rPr>
              <a:t>);</a:t>
            </a:r>
            <a:endParaRPr sz="2800">
              <a:latin typeface="Arial"/>
              <a:cs typeface="Arial"/>
            </a:endParaRPr>
          </a:p>
          <a:p>
            <a:pPr marL="86995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t(</a:t>
            </a:r>
            <a:r>
              <a:rPr sz="2800" spc="0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&gt;='b');</a:t>
            </a:r>
            <a:endParaRPr sz="2800">
              <a:latin typeface="Arial"/>
              <a:cs typeface="Arial"/>
            </a:endParaRPr>
          </a:p>
          <a:p>
            <a:pPr marL="86995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t(</a:t>
            </a:r>
            <a:r>
              <a:rPr sz="2800" spc="0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!='p');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77611" y="4166615"/>
            <a:ext cx="3657600" cy="2246630"/>
          </a:xfrm>
          <a:prstGeom prst="rect">
            <a:avLst/>
          </a:prstGeom>
          <a:ln w="9143">
            <a:solidFill>
              <a:srgbClr val="3333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t('a</a:t>
            </a:r>
            <a:r>
              <a:rPr sz="2800" dirty="0">
                <a:latin typeface="Arial"/>
                <a:cs typeface="Arial"/>
              </a:rPr>
              <a:t>b</a:t>
            </a:r>
            <a:r>
              <a:rPr sz="2800" spc="-5" dirty="0">
                <a:latin typeface="Arial"/>
                <a:cs typeface="Arial"/>
              </a:rPr>
              <a:t>c'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== 'ab</a:t>
            </a:r>
            <a:r>
              <a:rPr sz="2800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');</a:t>
            </a:r>
            <a:endParaRPr sz="2800">
              <a:latin typeface="Arial"/>
              <a:cs typeface="Arial"/>
            </a:endParaRPr>
          </a:p>
          <a:p>
            <a:pPr marL="8636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t('a</a:t>
            </a:r>
            <a:r>
              <a:rPr sz="2800" dirty="0">
                <a:latin typeface="Arial"/>
                <a:cs typeface="Arial"/>
              </a:rPr>
              <a:t>b</a:t>
            </a:r>
            <a:r>
              <a:rPr sz="2800" spc="-5" dirty="0">
                <a:latin typeface="Arial"/>
                <a:cs typeface="Arial"/>
              </a:rPr>
              <a:t>d'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&gt;=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'ab</a:t>
            </a:r>
            <a:r>
              <a:rPr sz="2800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');</a:t>
            </a:r>
            <a:endParaRPr sz="2800">
              <a:latin typeface="Arial"/>
              <a:cs typeface="Arial"/>
            </a:endParaRPr>
          </a:p>
          <a:p>
            <a:pPr marL="8636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al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rt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spc="-5" dirty="0">
                <a:latin typeface="Arial"/>
                <a:cs typeface="Arial"/>
              </a:rPr>
              <a:t>'aba'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&gt;=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'abc');</a:t>
            </a:r>
            <a:endParaRPr sz="2800">
              <a:latin typeface="Arial"/>
              <a:cs typeface="Arial"/>
            </a:endParaRPr>
          </a:p>
          <a:p>
            <a:pPr marL="8636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t('a</a:t>
            </a:r>
            <a:r>
              <a:rPr sz="2800" dirty="0">
                <a:latin typeface="Arial"/>
                <a:cs typeface="Arial"/>
              </a:rPr>
              <a:t>b</a:t>
            </a:r>
            <a:r>
              <a:rPr sz="2800" spc="-5" dirty="0">
                <a:latin typeface="Arial"/>
                <a:cs typeface="Arial"/>
              </a:rPr>
              <a:t>c'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&gt; 'ab');</a:t>
            </a:r>
            <a:endParaRPr sz="2800">
              <a:latin typeface="Arial"/>
              <a:cs typeface="Arial"/>
            </a:endParaRPr>
          </a:p>
          <a:p>
            <a:pPr marL="8636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t(3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&gt; 'a</a:t>
            </a:r>
            <a:r>
              <a:rPr sz="2800" dirty="0">
                <a:latin typeface="Arial"/>
                <a:cs typeface="Arial"/>
              </a:rPr>
              <a:t>b</a:t>
            </a:r>
            <a:r>
              <a:rPr sz="2800" spc="-5" dirty="0">
                <a:latin typeface="Arial"/>
                <a:cs typeface="Arial"/>
              </a:rPr>
              <a:t>c');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6352" y="1213882"/>
            <a:ext cx="2956560" cy="2414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16890" algn="l"/>
              </a:tabLst>
            </a:pP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==	</a:t>
            </a:r>
            <a:r>
              <a:rPr sz="2000" dirty="0">
                <a:latin typeface="Arial"/>
                <a:cs typeface="Arial"/>
              </a:rPr>
              <a:t>equal</a:t>
            </a:r>
            <a:endParaRPr sz="2000">
              <a:latin typeface="Arial"/>
              <a:cs typeface="Arial"/>
            </a:endParaRPr>
          </a:p>
          <a:p>
            <a:pPr marL="82550">
              <a:lnSpc>
                <a:spcPct val="100000"/>
              </a:lnSpc>
            </a:pPr>
            <a:r>
              <a:rPr sz="2000" spc="5" dirty="0">
                <a:solidFill>
                  <a:srgbClr val="C00000"/>
                </a:solidFill>
                <a:latin typeface="Arial"/>
                <a:cs typeface="Arial"/>
              </a:rPr>
              <a:t>==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=</a:t>
            </a:r>
            <a:r>
              <a:rPr sz="2000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CC"/>
                </a:solidFill>
                <a:latin typeface="Arial"/>
                <a:cs typeface="Arial"/>
              </a:rPr>
              <a:t>stri</a:t>
            </a:r>
            <a:r>
              <a:rPr sz="2000" spc="5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sz="2000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CC"/>
                </a:solidFill>
                <a:latin typeface="Arial"/>
                <a:cs typeface="Arial"/>
              </a:rPr>
              <a:t>equ</a:t>
            </a:r>
            <a:r>
              <a:rPr sz="2000" spc="5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333CC"/>
                </a:solidFill>
                <a:latin typeface="Arial"/>
                <a:cs typeface="Arial"/>
              </a:rPr>
              <a:t>l</a:t>
            </a:r>
            <a:endParaRPr sz="2000">
              <a:latin typeface="Arial"/>
              <a:cs typeface="Arial"/>
            </a:endParaRPr>
          </a:p>
          <a:p>
            <a:pPr marL="82550">
              <a:lnSpc>
                <a:spcPct val="100000"/>
              </a:lnSpc>
              <a:tabLst>
                <a:tab pos="579755" algn="l"/>
              </a:tabLst>
            </a:pP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!=	</a:t>
            </a:r>
            <a:r>
              <a:rPr sz="2000" dirty="0">
                <a:latin typeface="Arial"/>
                <a:cs typeface="Arial"/>
              </a:rPr>
              <a:t>unequal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587375" algn="l"/>
              </a:tabLst>
            </a:pP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!==	</a:t>
            </a:r>
            <a:r>
              <a:rPr sz="2000" dirty="0">
                <a:solidFill>
                  <a:srgbClr val="3333CC"/>
                </a:solidFill>
                <a:latin typeface="Arial"/>
                <a:cs typeface="Arial"/>
              </a:rPr>
              <a:t>stri</a:t>
            </a:r>
            <a:r>
              <a:rPr sz="2000" spc="5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sz="2000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CC"/>
                </a:solidFill>
                <a:latin typeface="Arial"/>
                <a:cs typeface="Arial"/>
              </a:rPr>
              <a:t>une</a:t>
            </a:r>
            <a:r>
              <a:rPr sz="2000" spc="5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000" dirty="0">
                <a:solidFill>
                  <a:srgbClr val="3333CC"/>
                </a:solidFill>
                <a:latin typeface="Arial"/>
                <a:cs typeface="Arial"/>
              </a:rPr>
              <a:t>ual</a:t>
            </a:r>
            <a:endParaRPr sz="2000">
              <a:latin typeface="Arial"/>
              <a:cs typeface="Arial"/>
            </a:endParaRPr>
          </a:p>
          <a:p>
            <a:pPr marL="82550">
              <a:lnSpc>
                <a:spcPct val="100000"/>
              </a:lnSpc>
              <a:tabLst>
                <a:tab pos="579755" algn="l"/>
              </a:tabLst>
            </a:pP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&lt;	</a:t>
            </a:r>
            <a:r>
              <a:rPr sz="2000" dirty="0">
                <a:latin typeface="Arial"/>
                <a:cs typeface="Arial"/>
              </a:rPr>
              <a:t>less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than</a:t>
            </a:r>
            <a:endParaRPr sz="2000">
              <a:latin typeface="Arial"/>
              <a:cs typeface="Arial"/>
            </a:endParaRPr>
          </a:p>
          <a:p>
            <a:pPr marL="82550">
              <a:lnSpc>
                <a:spcPct val="100000"/>
              </a:lnSpc>
              <a:tabLst>
                <a:tab pos="587375" algn="l"/>
              </a:tabLst>
            </a:pPr>
            <a:r>
              <a:rPr sz="2000" spc="5" dirty="0">
                <a:solidFill>
                  <a:srgbClr val="C00000"/>
                </a:solidFill>
                <a:latin typeface="Arial"/>
                <a:cs typeface="Arial"/>
              </a:rPr>
              <a:t>&lt;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=	</a:t>
            </a:r>
            <a:r>
              <a:rPr sz="2000" dirty="0">
                <a:latin typeface="Arial"/>
                <a:cs typeface="Arial"/>
              </a:rPr>
              <a:t>less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equ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</a:t>
            </a:r>
            <a:endParaRPr sz="2000">
              <a:latin typeface="Arial"/>
              <a:cs typeface="Arial"/>
            </a:endParaRPr>
          </a:p>
          <a:p>
            <a:pPr marL="82550">
              <a:lnSpc>
                <a:spcPct val="100000"/>
              </a:lnSpc>
              <a:tabLst>
                <a:tab pos="579755" algn="l"/>
              </a:tabLst>
            </a:pP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&gt;	</a:t>
            </a:r>
            <a:r>
              <a:rPr sz="2000" dirty="0">
                <a:latin typeface="Arial"/>
                <a:cs typeface="Arial"/>
              </a:rPr>
              <a:t>greater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than</a:t>
            </a:r>
            <a:endParaRPr sz="2000">
              <a:latin typeface="Arial"/>
              <a:cs typeface="Arial"/>
            </a:endParaRPr>
          </a:p>
          <a:p>
            <a:pPr marL="82550">
              <a:lnSpc>
                <a:spcPct val="100000"/>
              </a:lnSpc>
              <a:tabLst>
                <a:tab pos="587375" algn="l"/>
              </a:tabLst>
            </a:pP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&gt;=	</a:t>
            </a:r>
            <a:r>
              <a:rPr sz="2000" dirty="0">
                <a:latin typeface="Arial"/>
                <a:cs typeface="Arial"/>
              </a:rPr>
              <a:t>greater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equal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794" y="374244"/>
            <a:ext cx="7222490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Arial"/>
                <a:cs typeface="Arial"/>
              </a:rPr>
              <a:t>Is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l</a:t>
            </a:r>
            <a:r>
              <a:rPr sz="3200" b="1" spc="-15" dirty="0">
                <a:latin typeface="Arial"/>
                <a:cs typeface="Arial"/>
              </a:rPr>
              <a:t>e</a:t>
            </a:r>
            <a:r>
              <a:rPr sz="3200" b="1" dirty="0">
                <a:latin typeface="Arial"/>
                <a:cs typeface="Arial"/>
              </a:rPr>
              <a:t>tter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b</a:t>
            </a:r>
            <a:r>
              <a:rPr sz="3200" b="1" spc="-10" dirty="0">
                <a:latin typeface="Arial"/>
                <a:cs typeface="Arial"/>
              </a:rPr>
              <a:t>e</a:t>
            </a:r>
            <a:r>
              <a:rPr sz="3200" b="1" dirty="0">
                <a:latin typeface="Arial"/>
                <a:cs typeface="Arial"/>
              </a:rPr>
              <a:t>fore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or </a:t>
            </a:r>
            <a:r>
              <a:rPr sz="3200" b="1" spc="-15" dirty="0">
                <a:latin typeface="Arial"/>
                <a:cs typeface="Arial"/>
              </a:rPr>
              <a:t>a</a:t>
            </a:r>
            <a:r>
              <a:rPr sz="3200" b="1" dirty="0">
                <a:latin typeface="Arial"/>
                <a:cs typeface="Arial"/>
              </a:rPr>
              <a:t>fter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“a”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in </a:t>
            </a:r>
            <a:r>
              <a:rPr sz="3200" b="1" u="heavy" dirty="0">
                <a:solidFill>
                  <a:srgbClr val="CCCCFF"/>
                </a:solidFill>
                <a:latin typeface="Arial"/>
                <a:cs typeface="Arial"/>
              </a:rPr>
              <a:t>As</a:t>
            </a:r>
            <a:r>
              <a:rPr sz="3200" b="1" u="heavy" spc="-15" dirty="0">
                <a:solidFill>
                  <a:srgbClr val="CCCCFF"/>
                </a:solidFill>
                <a:latin typeface="Arial"/>
                <a:cs typeface="Arial"/>
              </a:rPr>
              <a:t>c</a:t>
            </a:r>
            <a:r>
              <a:rPr sz="3200" b="1" u="heavy" dirty="0">
                <a:solidFill>
                  <a:srgbClr val="CCCCFF"/>
                </a:solidFill>
                <a:latin typeface="Arial"/>
                <a:cs typeface="Arial"/>
              </a:rPr>
              <a:t>i</a:t>
            </a:r>
            <a:r>
              <a:rPr sz="3200" b="1" u="heavy" spc="-5" dirty="0">
                <a:solidFill>
                  <a:srgbClr val="CCCCFF"/>
                </a:solidFill>
                <a:latin typeface="Arial"/>
                <a:cs typeface="Arial"/>
              </a:rPr>
              <a:t>i</a:t>
            </a:r>
            <a:r>
              <a:rPr sz="3200" b="1" dirty="0">
                <a:latin typeface="Arial"/>
                <a:cs typeface="Arial"/>
              </a:rPr>
              <a:t>?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1718" y="1708387"/>
            <a:ext cx="6430645" cy="3117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74700" algn="l"/>
                <a:tab pos="4555490" algn="l"/>
              </a:tabLst>
            </a:pPr>
            <a:r>
              <a:rPr sz="3600" dirty="0">
                <a:latin typeface="Arial"/>
                <a:cs typeface="Arial"/>
              </a:rPr>
              <a:t>var	c=prompt("enter</a:t>
            </a:r>
            <a:r>
              <a:rPr sz="3600" spc="-2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	letter:</a:t>
            </a:r>
            <a:r>
              <a:rPr sz="3600" spc="-15" dirty="0">
                <a:latin typeface="Arial"/>
                <a:cs typeface="Arial"/>
              </a:rPr>
              <a:t>"</a:t>
            </a:r>
            <a:r>
              <a:rPr sz="3600" dirty="0">
                <a:latin typeface="Arial"/>
                <a:cs typeface="Arial"/>
              </a:rPr>
              <a:t>);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3600" dirty="0">
                <a:latin typeface="Arial"/>
                <a:cs typeface="Arial"/>
              </a:rPr>
              <a:t>if(c&lt;'a</a:t>
            </a:r>
            <a:r>
              <a:rPr sz="3600" spc="-15" dirty="0">
                <a:latin typeface="Arial"/>
                <a:cs typeface="Arial"/>
              </a:rPr>
              <a:t>'</a:t>
            </a:r>
            <a:r>
              <a:rPr sz="3600" dirty="0">
                <a:latin typeface="Arial"/>
                <a:cs typeface="Arial"/>
              </a:rPr>
              <a:t>)</a:t>
            </a:r>
            <a:endParaRPr sz="360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865"/>
              </a:spcBef>
              <a:tabLst>
                <a:tab pos="2093595" algn="l"/>
                <a:tab pos="2550795" algn="l"/>
                <a:tab pos="4527550" algn="l"/>
                <a:tab pos="5010150" algn="l"/>
              </a:tabLst>
            </a:pPr>
            <a:r>
              <a:rPr sz="3600" dirty="0">
                <a:latin typeface="Arial"/>
                <a:cs typeface="Arial"/>
              </a:rPr>
              <a:t>alert(c+"	is	before</a:t>
            </a:r>
            <a:r>
              <a:rPr sz="3600" spc="-2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'a'	in	Ascii");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3600" dirty="0">
                <a:latin typeface="Arial"/>
                <a:cs typeface="Arial"/>
              </a:rPr>
              <a:t>else</a:t>
            </a:r>
            <a:endParaRPr sz="360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865"/>
              </a:spcBef>
              <a:tabLst>
                <a:tab pos="2093595" algn="l"/>
                <a:tab pos="2550795" algn="l"/>
                <a:tab pos="3590925" algn="l"/>
                <a:tab pos="4146550" algn="l"/>
                <a:tab pos="4629150" algn="l"/>
              </a:tabLst>
            </a:pPr>
            <a:r>
              <a:rPr sz="3600" dirty="0">
                <a:latin typeface="Arial"/>
                <a:cs typeface="Arial"/>
              </a:rPr>
              <a:t>alert(c+"	is	af</a:t>
            </a:r>
            <a:r>
              <a:rPr sz="3600" spc="-15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er	'a'	in	Ascii");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7392" y="5980882"/>
            <a:ext cx="516699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048125" algn="l"/>
              </a:tabLst>
            </a:pPr>
            <a:r>
              <a:rPr sz="2800" u="heavy" spc="-5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Asc</a:t>
            </a:r>
            <a:r>
              <a:rPr sz="2800" u="heavy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i</a:t>
            </a:r>
            <a:r>
              <a:rPr sz="2800" u="heavy" spc="-5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i tab</a:t>
            </a:r>
            <a:r>
              <a:rPr sz="2800" u="heavy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l</a:t>
            </a:r>
            <a:r>
              <a:rPr sz="2800" u="heavy" spc="-5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e:</a:t>
            </a:r>
            <a:r>
              <a:rPr sz="2800" u="heavy" spc="5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 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e … </a:t>
            </a:r>
            <a:r>
              <a:rPr sz="2800" spc="0" dirty="0">
                <a:latin typeface="Arial"/>
                <a:cs typeface="Arial"/>
              </a:rPr>
              <a:t>0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9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….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Z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15128" y="5980882"/>
            <a:ext cx="97345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… a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z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9372" y="5634228"/>
            <a:ext cx="377952" cy="45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3600" b="1" dirty="0">
                <a:solidFill>
                  <a:srgbClr val="FF0000"/>
                </a:solidFill>
                <a:latin typeface="Arial"/>
                <a:cs typeface="Arial"/>
              </a:rPr>
              <a:t>Anyth</a:t>
            </a:r>
            <a:r>
              <a:rPr sz="3600" b="1" spc="-1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3600" b="1" dirty="0">
                <a:solidFill>
                  <a:srgbClr val="FF0000"/>
                </a:solidFill>
                <a:latin typeface="Arial"/>
                <a:cs typeface="Arial"/>
              </a:rPr>
              <a:t>ng wr</a:t>
            </a:r>
            <a:r>
              <a:rPr sz="3600" b="1" spc="-1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600" b="1" dirty="0">
                <a:solidFill>
                  <a:srgbClr val="FF0000"/>
                </a:solidFill>
                <a:latin typeface="Arial"/>
                <a:cs typeface="Arial"/>
              </a:rPr>
              <a:t>ng ?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7800" y="1524000"/>
            <a:ext cx="6659880" cy="4719955"/>
          </a:xfrm>
          <a:prstGeom prst="rect">
            <a:avLst/>
          </a:prstGeom>
          <a:ln w="9144">
            <a:solidFill>
              <a:srgbClr val="00664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995">
              <a:lnSpc>
                <a:spcPct val="100000"/>
              </a:lnSpc>
            </a:pPr>
            <a:r>
              <a:rPr sz="2900" dirty="0">
                <a:latin typeface="Arial"/>
                <a:cs typeface="Arial"/>
              </a:rPr>
              <a:t>var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n</a:t>
            </a:r>
            <a:r>
              <a:rPr sz="2900" spc="5" dirty="0">
                <a:latin typeface="Arial"/>
                <a:cs typeface="Arial"/>
              </a:rPr>
              <a:t>a</a:t>
            </a:r>
            <a:r>
              <a:rPr sz="2900" dirty="0">
                <a:latin typeface="Arial"/>
                <a:cs typeface="Arial"/>
              </a:rPr>
              <a:t>m</a:t>
            </a:r>
            <a:r>
              <a:rPr sz="2900" spc="5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=</a:t>
            </a:r>
            <a:r>
              <a:rPr sz="2900" spc="-15" dirty="0">
                <a:latin typeface="Arial"/>
                <a:cs typeface="Arial"/>
              </a:rPr>
              <a:t>p</a:t>
            </a:r>
            <a:r>
              <a:rPr sz="2900" dirty="0">
                <a:latin typeface="Arial"/>
                <a:cs typeface="Arial"/>
              </a:rPr>
              <a:t>rom</a:t>
            </a:r>
            <a:r>
              <a:rPr sz="2900" spc="-15" dirty="0">
                <a:latin typeface="Arial"/>
                <a:cs typeface="Arial"/>
              </a:rPr>
              <a:t>p</a:t>
            </a:r>
            <a:r>
              <a:rPr sz="2900" dirty="0">
                <a:latin typeface="Arial"/>
                <a:cs typeface="Arial"/>
              </a:rPr>
              <a:t>t</a:t>
            </a:r>
            <a:r>
              <a:rPr sz="2900" spc="-15" dirty="0">
                <a:latin typeface="Arial"/>
                <a:cs typeface="Arial"/>
              </a:rPr>
              <a:t>(</a:t>
            </a:r>
            <a:r>
              <a:rPr sz="2900" dirty="0">
                <a:latin typeface="Arial"/>
                <a:cs typeface="Arial"/>
              </a:rPr>
              <a:t>"e</a:t>
            </a:r>
            <a:r>
              <a:rPr sz="2900" spc="-15" dirty="0">
                <a:latin typeface="Arial"/>
                <a:cs typeface="Arial"/>
              </a:rPr>
              <a:t>n</a:t>
            </a:r>
            <a:r>
              <a:rPr sz="2900" dirty="0">
                <a:latin typeface="Arial"/>
                <a:cs typeface="Arial"/>
              </a:rPr>
              <a:t>t</a:t>
            </a:r>
            <a:r>
              <a:rPr sz="2900" spc="-10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r</a:t>
            </a:r>
            <a:r>
              <a:rPr sz="2900" spc="-5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yo</a:t>
            </a:r>
            <a:r>
              <a:rPr sz="2900" spc="5" dirty="0">
                <a:latin typeface="Arial"/>
                <a:cs typeface="Arial"/>
              </a:rPr>
              <a:t>u</a:t>
            </a:r>
            <a:r>
              <a:rPr sz="2900" dirty="0">
                <a:latin typeface="Arial"/>
                <a:cs typeface="Arial"/>
              </a:rPr>
              <a:t>r</a:t>
            </a:r>
            <a:r>
              <a:rPr sz="2900" spc="-2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n</a:t>
            </a:r>
            <a:r>
              <a:rPr sz="2900" spc="5" dirty="0">
                <a:latin typeface="Arial"/>
                <a:cs typeface="Arial"/>
              </a:rPr>
              <a:t>a</a:t>
            </a:r>
            <a:r>
              <a:rPr sz="2900" dirty="0">
                <a:latin typeface="Arial"/>
                <a:cs typeface="Arial"/>
              </a:rPr>
              <a:t>m</a:t>
            </a:r>
            <a:r>
              <a:rPr sz="2900" spc="5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:</a:t>
            </a:r>
            <a:r>
              <a:rPr sz="2900" spc="-5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");</a:t>
            </a:r>
            <a:endParaRPr sz="2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4200">
              <a:latin typeface="Times New Roman"/>
              <a:cs typeface="Times New Roman"/>
            </a:endParaRPr>
          </a:p>
          <a:p>
            <a:pPr marL="86995">
              <a:lnSpc>
                <a:spcPct val="100000"/>
              </a:lnSpc>
            </a:pPr>
            <a:r>
              <a:rPr sz="2900" dirty="0">
                <a:latin typeface="Arial"/>
                <a:cs typeface="Arial"/>
              </a:rPr>
              <a:t>if(n</a:t>
            </a:r>
            <a:r>
              <a:rPr sz="2900" spc="5" dirty="0">
                <a:latin typeface="Arial"/>
                <a:cs typeface="Arial"/>
              </a:rPr>
              <a:t>a</a:t>
            </a:r>
            <a:r>
              <a:rPr sz="2900" dirty="0">
                <a:latin typeface="Arial"/>
                <a:cs typeface="Arial"/>
              </a:rPr>
              <a:t>me</a:t>
            </a:r>
            <a:r>
              <a:rPr sz="2900" spc="-15" dirty="0">
                <a:latin typeface="Arial"/>
                <a:cs typeface="Arial"/>
              </a:rPr>
              <a:t>="</a:t>
            </a:r>
            <a:r>
              <a:rPr sz="2900" spc="-5" dirty="0">
                <a:latin typeface="Arial"/>
                <a:cs typeface="Arial"/>
              </a:rPr>
              <a:t>M</a:t>
            </a:r>
            <a:r>
              <a:rPr sz="2900" dirty="0">
                <a:latin typeface="Arial"/>
                <a:cs typeface="Arial"/>
              </a:rPr>
              <a:t>ike")</a:t>
            </a:r>
            <a:endParaRPr sz="2900">
              <a:latin typeface="Arial"/>
              <a:cs typeface="Arial"/>
            </a:endParaRPr>
          </a:p>
          <a:p>
            <a:pPr marL="1001394">
              <a:lnSpc>
                <a:spcPct val="100000"/>
              </a:lnSpc>
              <a:spcBef>
                <a:spcPts val="695"/>
              </a:spcBef>
            </a:pPr>
            <a:r>
              <a:rPr sz="2900" dirty="0">
                <a:latin typeface="Arial"/>
                <a:cs typeface="Arial"/>
              </a:rPr>
              <a:t>al</a:t>
            </a:r>
            <a:r>
              <a:rPr sz="2900" spc="10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rt("Hi</a:t>
            </a:r>
            <a:r>
              <a:rPr sz="2900" spc="-4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Mik</a:t>
            </a:r>
            <a:r>
              <a:rPr sz="2900" spc="10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"</a:t>
            </a:r>
            <a:r>
              <a:rPr sz="2900" spc="-2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);</a:t>
            </a:r>
            <a:endParaRPr sz="2900">
              <a:latin typeface="Arial"/>
              <a:cs typeface="Arial"/>
            </a:endParaRPr>
          </a:p>
          <a:p>
            <a:pPr marL="86995">
              <a:lnSpc>
                <a:spcPct val="100000"/>
              </a:lnSpc>
              <a:spcBef>
                <a:spcPts val="695"/>
              </a:spcBef>
            </a:pPr>
            <a:r>
              <a:rPr sz="2900" dirty="0">
                <a:latin typeface="Arial"/>
                <a:cs typeface="Arial"/>
              </a:rPr>
              <a:t>else</a:t>
            </a:r>
            <a:endParaRPr sz="2900">
              <a:latin typeface="Arial"/>
              <a:cs typeface="Arial"/>
            </a:endParaRPr>
          </a:p>
          <a:p>
            <a:pPr marL="1001394">
              <a:lnSpc>
                <a:spcPct val="100000"/>
              </a:lnSpc>
              <a:spcBef>
                <a:spcPts val="695"/>
              </a:spcBef>
            </a:pPr>
            <a:r>
              <a:rPr sz="2900" dirty="0">
                <a:latin typeface="Arial"/>
                <a:cs typeface="Arial"/>
              </a:rPr>
              <a:t>al</a:t>
            </a:r>
            <a:r>
              <a:rPr sz="2900" spc="10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rt("it</a:t>
            </a:r>
            <a:r>
              <a:rPr sz="2900" spc="-4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is n</a:t>
            </a:r>
            <a:r>
              <a:rPr sz="2900" spc="5" dirty="0">
                <a:latin typeface="Arial"/>
                <a:cs typeface="Arial"/>
              </a:rPr>
              <a:t>o</a:t>
            </a:r>
            <a:r>
              <a:rPr sz="2900" dirty="0">
                <a:latin typeface="Arial"/>
                <a:cs typeface="Arial"/>
              </a:rPr>
              <a:t>t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Mik</a:t>
            </a:r>
            <a:r>
              <a:rPr sz="2900" spc="10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");</a:t>
            </a:r>
            <a:endParaRPr sz="2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3600" b="1" dirty="0">
                <a:latin typeface="Arial"/>
                <a:cs typeface="Arial"/>
              </a:rPr>
              <a:t>Compo</a:t>
            </a:r>
            <a:r>
              <a:rPr sz="3600" b="1" spc="-15" dirty="0">
                <a:latin typeface="Arial"/>
                <a:cs typeface="Arial"/>
              </a:rPr>
              <a:t>u</a:t>
            </a:r>
            <a:r>
              <a:rPr sz="3600" b="1" dirty="0">
                <a:latin typeface="Arial"/>
                <a:cs typeface="Arial"/>
              </a:rPr>
              <a:t>nd Statem</a:t>
            </a:r>
            <a:r>
              <a:rPr sz="3600" b="1" spc="5" dirty="0">
                <a:latin typeface="Arial"/>
                <a:cs typeface="Arial"/>
              </a:rPr>
              <a:t>e</a:t>
            </a:r>
            <a:r>
              <a:rPr sz="3600" b="1" dirty="0">
                <a:latin typeface="Arial"/>
                <a:cs typeface="Arial"/>
              </a:rPr>
              <a:t>nts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7489" y="1442364"/>
            <a:ext cx="8168640" cy="1973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70" dirty="0">
                <a:solidFill>
                  <a:srgbClr val="3333CC"/>
                </a:solidFill>
                <a:latin typeface="Arial"/>
                <a:cs typeface="Arial"/>
              </a:rPr>
              <a:t>if(</a:t>
            </a:r>
            <a:r>
              <a:rPr sz="3200" b="1" spc="-75" dirty="0">
                <a:solidFill>
                  <a:srgbClr val="3333CC"/>
                </a:solidFill>
                <a:latin typeface="Arial"/>
                <a:cs typeface="Arial"/>
              </a:rPr>
              <a:t>.</a:t>
            </a:r>
            <a:r>
              <a:rPr sz="3200" b="1" spc="-50" dirty="0">
                <a:solidFill>
                  <a:srgbClr val="3333CC"/>
                </a:solidFill>
                <a:latin typeface="Arial"/>
                <a:cs typeface="Arial"/>
              </a:rPr>
              <a:t>..)</a:t>
            </a:r>
            <a:r>
              <a:rPr sz="3200" b="1" spc="-17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3200" b="1" spc="-145" dirty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r>
              <a:rPr sz="3200" b="1" spc="-535" dirty="0">
                <a:solidFill>
                  <a:srgbClr val="3333CC"/>
                </a:solidFill>
                <a:latin typeface="Arial"/>
                <a:cs typeface="Arial"/>
              </a:rPr>
              <a:t>s</a:t>
            </a:r>
            <a:r>
              <a:rPr sz="3200" b="1" spc="-55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sz="3200" b="1" spc="-165" dirty="0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sz="3200" b="1" spc="45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sz="3200" b="1" spc="-170" dirty="0">
                <a:solidFill>
                  <a:srgbClr val="FF0000"/>
                </a:solidFill>
                <a:latin typeface="Arial"/>
                <a:cs typeface="Arial"/>
              </a:rPr>
              <a:t>1;</a:t>
            </a:r>
            <a:r>
              <a:rPr sz="3200" b="1" spc="-1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spc="-535" dirty="0">
                <a:solidFill>
                  <a:srgbClr val="3333CC"/>
                </a:solidFill>
                <a:latin typeface="Arial"/>
                <a:cs typeface="Arial"/>
              </a:rPr>
              <a:t>s</a:t>
            </a:r>
            <a:r>
              <a:rPr sz="3200" b="1" spc="-55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sz="3200" b="1" spc="-165" dirty="0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sz="3200" b="1" spc="45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sz="3200" b="1" spc="-170" dirty="0">
                <a:solidFill>
                  <a:srgbClr val="FF0000"/>
                </a:solidFill>
                <a:latin typeface="Arial"/>
                <a:cs typeface="Arial"/>
              </a:rPr>
              <a:t>2;</a:t>
            </a:r>
            <a:r>
              <a:rPr sz="3200" b="1" spc="-1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spc="-40" dirty="0">
                <a:solidFill>
                  <a:srgbClr val="FF0000"/>
                </a:solidFill>
                <a:latin typeface="Arial"/>
                <a:cs typeface="Arial"/>
              </a:rPr>
              <a:t>..</a:t>
            </a:r>
            <a:r>
              <a:rPr sz="3200" b="1" spc="-50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3200" b="1" spc="-535" dirty="0">
                <a:solidFill>
                  <a:srgbClr val="3333CC"/>
                </a:solidFill>
                <a:latin typeface="Arial"/>
                <a:cs typeface="Arial"/>
              </a:rPr>
              <a:t>s</a:t>
            </a:r>
            <a:r>
              <a:rPr sz="3200" b="1" spc="-55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sz="3200" b="1" spc="-165" dirty="0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sz="3200" b="1" spc="50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sz="3200" b="1" spc="-190" dirty="0">
                <a:solidFill>
                  <a:srgbClr val="FF0000"/>
                </a:solidFill>
                <a:latin typeface="Arial"/>
                <a:cs typeface="Arial"/>
              </a:rPr>
              <a:t>n;}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  <a:tabLst>
                <a:tab pos="2155825" algn="l"/>
              </a:tabLst>
            </a:pPr>
            <a:r>
              <a:rPr sz="3200" b="1" spc="-60" dirty="0">
                <a:solidFill>
                  <a:srgbClr val="FF0000"/>
                </a:solidFill>
                <a:latin typeface="Arial"/>
                <a:cs typeface="Arial"/>
              </a:rPr>
              <a:t>if(.</a:t>
            </a:r>
            <a:r>
              <a:rPr sz="3200" b="1" spc="-75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3200" b="1" spc="-70" dirty="0">
                <a:solidFill>
                  <a:srgbClr val="FF0000"/>
                </a:solidFill>
                <a:latin typeface="Arial"/>
                <a:cs typeface="Arial"/>
              </a:rPr>
              <a:t>.){.</a:t>
            </a:r>
            <a:r>
              <a:rPr sz="3200" b="1" spc="-75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3200" b="1" spc="-70" dirty="0">
                <a:solidFill>
                  <a:srgbClr val="FF0000"/>
                </a:solidFill>
                <a:latin typeface="Arial"/>
                <a:cs typeface="Arial"/>
              </a:rPr>
              <a:t>.;..</a:t>
            </a:r>
            <a:r>
              <a:rPr sz="3200" b="1" spc="-75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3200" b="1" spc="-165" dirty="0">
                <a:solidFill>
                  <a:srgbClr val="FF0000"/>
                </a:solidFill>
                <a:latin typeface="Arial"/>
                <a:cs typeface="Arial"/>
              </a:rPr>
              <a:t>;}</a:t>
            </a:r>
            <a:r>
              <a:rPr sz="3200" b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3200" b="1" spc="-229" dirty="0">
                <a:solidFill>
                  <a:srgbClr val="FF0000"/>
                </a:solidFill>
                <a:latin typeface="Arial"/>
                <a:cs typeface="Arial"/>
              </a:rPr>
              <a:t>els</a:t>
            </a:r>
            <a:r>
              <a:rPr sz="3200" b="1" spc="-27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3200" b="1" spc="-1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spc="-75" dirty="0">
                <a:solidFill>
                  <a:srgbClr val="FF0000"/>
                </a:solidFill>
                <a:latin typeface="Arial"/>
                <a:cs typeface="Arial"/>
              </a:rPr>
              <a:t>{.</a:t>
            </a:r>
            <a:r>
              <a:rPr sz="3200" b="1" spc="-80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3200" b="1" spc="-70" dirty="0">
                <a:solidFill>
                  <a:srgbClr val="FF0000"/>
                </a:solidFill>
                <a:latin typeface="Arial"/>
                <a:cs typeface="Arial"/>
              </a:rPr>
              <a:t>.;..</a:t>
            </a:r>
            <a:r>
              <a:rPr sz="3200" b="1" spc="-75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3200" b="1" spc="-165" dirty="0">
                <a:solidFill>
                  <a:srgbClr val="FF0000"/>
                </a:solidFill>
                <a:latin typeface="Arial"/>
                <a:cs typeface="Arial"/>
              </a:rPr>
              <a:t>;}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800" spc="-220" dirty="0">
                <a:latin typeface="Arial"/>
                <a:cs typeface="Arial"/>
              </a:rPr>
              <a:t>a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165" dirty="0">
                <a:latin typeface="Arial"/>
                <a:cs typeface="Arial"/>
              </a:rPr>
              <a:t>sequence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125" dirty="0">
                <a:latin typeface="Arial"/>
                <a:cs typeface="Arial"/>
              </a:rPr>
              <a:t>singl</a:t>
            </a:r>
            <a:r>
              <a:rPr sz="2800" spc="-165" dirty="0">
                <a:latin typeface="Arial"/>
                <a:cs typeface="Arial"/>
              </a:rPr>
              <a:t>e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350" dirty="0">
                <a:latin typeface="Arial"/>
                <a:cs typeface="Arial"/>
              </a:rPr>
              <a:t>s</a:t>
            </a:r>
            <a:r>
              <a:rPr sz="2800" spc="114" dirty="0">
                <a:latin typeface="Arial"/>
                <a:cs typeface="Arial"/>
              </a:rPr>
              <a:t>t</a:t>
            </a:r>
            <a:r>
              <a:rPr sz="2800" spc="-240" dirty="0">
                <a:latin typeface="Arial"/>
                <a:cs typeface="Arial"/>
              </a:rPr>
              <a:t>a</a:t>
            </a:r>
            <a:r>
              <a:rPr sz="2800" spc="130" dirty="0">
                <a:latin typeface="Arial"/>
                <a:cs typeface="Arial"/>
              </a:rPr>
              <a:t>t</a:t>
            </a:r>
            <a:r>
              <a:rPr sz="2800" spc="-135" dirty="0">
                <a:latin typeface="Arial"/>
                <a:cs typeface="Arial"/>
              </a:rPr>
              <a:t>eme</a:t>
            </a:r>
            <a:r>
              <a:rPr sz="2800" spc="-145" dirty="0">
                <a:latin typeface="Arial"/>
                <a:cs typeface="Arial"/>
              </a:rPr>
              <a:t>n</a:t>
            </a:r>
            <a:r>
              <a:rPr sz="2800" spc="-75" dirty="0">
                <a:latin typeface="Arial"/>
                <a:cs typeface="Arial"/>
              </a:rPr>
              <a:t>ts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140" dirty="0">
                <a:latin typeface="Arial"/>
                <a:cs typeface="Arial"/>
              </a:rPr>
              <a:t>enclosed </a:t>
            </a:r>
            <a:r>
              <a:rPr sz="2800" spc="-35" dirty="0">
                <a:latin typeface="Arial"/>
                <a:cs typeface="Arial"/>
              </a:rPr>
              <a:t>in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curly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b</a:t>
            </a:r>
            <a:r>
              <a:rPr sz="2800" spc="-90" dirty="0">
                <a:latin typeface="Arial"/>
                <a:cs typeface="Arial"/>
              </a:rPr>
              <a:t>r</a:t>
            </a:r>
            <a:r>
              <a:rPr sz="2800" spc="-229" dirty="0">
                <a:latin typeface="Arial"/>
                <a:cs typeface="Arial"/>
              </a:rPr>
              <a:t>a</a:t>
            </a:r>
            <a:r>
              <a:rPr sz="2800" spc="-195" dirty="0">
                <a:latin typeface="Arial"/>
                <a:cs typeface="Arial"/>
              </a:rPr>
              <a:t>c</a:t>
            </a:r>
            <a:r>
              <a:rPr sz="2800" spc="-235" dirty="0">
                <a:latin typeface="Arial"/>
                <a:cs typeface="Arial"/>
              </a:rPr>
              <a:t>es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spc="5" dirty="0">
                <a:latin typeface="Arial"/>
                <a:cs typeface="Arial"/>
              </a:rPr>
              <a:t>f</a:t>
            </a:r>
            <a:r>
              <a:rPr sz="2800" spc="-120" dirty="0">
                <a:latin typeface="Arial"/>
                <a:cs typeface="Arial"/>
              </a:rPr>
              <a:t>orm</a:t>
            </a:r>
            <a:r>
              <a:rPr sz="2800" spc="-105" dirty="0">
                <a:latin typeface="Arial"/>
                <a:cs typeface="Arial"/>
              </a:rPr>
              <a:t>s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220" dirty="0">
                <a:latin typeface="Arial"/>
                <a:cs typeface="Arial"/>
              </a:rPr>
              <a:t>a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u="heavy" spc="-240" dirty="0">
                <a:solidFill>
                  <a:srgbClr val="00AF50"/>
                </a:solidFill>
                <a:latin typeface="Arial"/>
                <a:cs typeface="Arial"/>
              </a:rPr>
              <a:t>c</a:t>
            </a:r>
            <a:r>
              <a:rPr sz="2800" u="heavy" spc="-95" dirty="0">
                <a:solidFill>
                  <a:srgbClr val="00AF50"/>
                </a:solidFill>
                <a:latin typeface="Arial"/>
                <a:cs typeface="Arial"/>
              </a:rPr>
              <a:t>ompoun</a:t>
            </a:r>
            <a:r>
              <a:rPr sz="2800" u="heavy" spc="-90" dirty="0">
                <a:solidFill>
                  <a:srgbClr val="00AF50"/>
                </a:solidFill>
                <a:latin typeface="Arial"/>
                <a:cs typeface="Arial"/>
              </a:rPr>
              <a:t>d</a:t>
            </a:r>
            <a:r>
              <a:rPr sz="2800" u="heavy" spc="-11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800" u="heavy" spc="-350" dirty="0">
                <a:solidFill>
                  <a:srgbClr val="00AF50"/>
                </a:solidFill>
                <a:latin typeface="Arial"/>
                <a:cs typeface="Arial"/>
              </a:rPr>
              <a:t>s</a:t>
            </a:r>
            <a:r>
              <a:rPr sz="2800" u="heavy" spc="114" dirty="0">
                <a:solidFill>
                  <a:srgbClr val="00AF50"/>
                </a:solidFill>
                <a:latin typeface="Arial"/>
                <a:cs typeface="Arial"/>
              </a:rPr>
              <a:t>t</a:t>
            </a:r>
            <a:r>
              <a:rPr sz="2800" u="heavy" spc="-240" dirty="0">
                <a:solidFill>
                  <a:srgbClr val="00AF50"/>
                </a:solidFill>
                <a:latin typeface="Arial"/>
                <a:cs typeface="Arial"/>
              </a:rPr>
              <a:t>a</a:t>
            </a:r>
            <a:r>
              <a:rPr sz="2800" u="heavy" spc="130" dirty="0">
                <a:solidFill>
                  <a:srgbClr val="00AF50"/>
                </a:solidFill>
                <a:latin typeface="Arial"/>
                <a:cs typeface="Arial"/>
              </a:rPr>
              <a:t>t</a:t>
            </a:r>
            <a:r>
              <a:rPr sz="2800" u="heavy" spc="-135" dirty="0">
                <a:solidFill>
                  <a:srgbClr val="00AF50"/>
                </a:solidFill>
                <a:latin typeface="Arial"/>
                <a:cs typeface="Arial"/>
              </a:rPr>
              <a:t>eme</a:t>
            </a:r>
            <a:r>
              <a:rPr sz="2800" u="heavy" spc="-155" dirty="0">
                <a:solidFill>
                  <a:srgbClr val="00AF50"/>
                </a:solidFill>
                <a:latin typeface="Arial"/>
                <a:cs typeface="Arial"/>
              </a:rPr>
              <a:t>n</a:t>
            </a:r>
            <a:r>
              <a:rPr sz="2800" u="heavy" spc="160" dirty="0">
                <a:solidFill>
                  <a:srgbClr val="00AF50"/>
                </a:solidFill>
                <a:latin typeface="Arial"/>
                <a:cs typeface="Arial"/>
              </a:rPr>
              <a:t>t</a:t>
            </a:r>
            <a:r>
              <a:rPr sz="2800" spc="-75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0044" y="6393362"/>
            <a:ext cx="44189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u="heavy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2.4</a:t>
            </a:r>
            <a:r>
              <a:rPr sz="1800" u="heavy" spc="-5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 </a:t>
            </a:r>
            <a:r>
              <a:rPr sz="1800" u="heavy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- co</a:t>
            </a:r>
            <a:r>
              <a:rPr sz="1800" u="heavy" spc="-10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n</a:t>
            </a:r>
            <a:r>
              <a:rPr sz="1800" u="heavy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d</a:t>
            </a:r>
            <a:r>
              <a:rPr sz="1800" u="heavy" spc="-10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i</a:t>
            </a:r>
            <a:r>
              <a:rPr sz="1800" u="heavy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tio</a:t>
            </a:r>
            <a:r>
              <a:rPr sz="1800" u="heavy" spc="-10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n</a:t>
            </a:r>
            <a:r>
              <a:rPr sz="1800" u="heavy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al</a:t>
            </a:r>
            <a:r>
              <a:rPr sz="1800" u="heavy" spc="15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 </a:t>
            </a:r>
            <a:r>
              <a:rPr sz="1800" u="heavy" spc="-40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w</a:t>
            </a:r>
            <a:r>
              <a:rPr sz="1800" u="heavy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ith</a:t>
            </a:r>
            <a:r>
              <a:rPr sz="1800" u="heavy" spc="30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 </a:t>
            </a:r>
            <a:r>
              <a:rPr sz="1800" u="heavy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com</a:t>
            </a:r>
            <a:r>
              <a:rPr sz="1800" u="heavy" spc="-10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p</a:t>
            </a:r>
            <a:r>
              <a:rPr sz="1800" u="heavy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o</a:t>
            </a:r>
            <a:r>
              <a:rPr sz="1800" u="heavy" spc="-10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u</a:t>
            </a:r>
            <a:r>
              <a:rPr sz="1800" u="heavy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nd</a:t>
            </a:r>
            <a:r>
              <a:rPr sz="1800" u="heavy" spc="15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 </a:t>
            </a:r>
            <a:r>
              <a:rPr sz="1800" u="heavy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statem</a:t>
            </a:r>
            <a:r>
              <a:rPr sz="1800" u="heavy" spc="-10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e</a:t>
            </a:r>
            <a:r>
              <a:rPr sz="1800" u="heavy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8140" y="3494532"/>
            <a:ext cx="8557260" cy="28270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3600" b="1" dirty="0">
                <a:latin typeface="Arial"/>
                <a:cs typeface="Arial"/>
              </a:rPr>
              <a:t>Nested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Con</a:t>
            </a:r>
            <a:r>
              <a:rPr sz="3600" b="1" spc="-15" dirty="0">
                <a:latin typeface="Arial"/>
                <a:cs typeface="Arial"/>
              </a:rPr>
              <a:t>d</a:t>
            </a:r>
            <a:r>
              <a:rPr sz="3600" b="1" dirty="0">
                <a:latin typeface="Arial"/>
                <a:cs typeface="Arial"/>
              </a:rPr>
              <a:t>iti</a:t>
            </a:r>
            <a:r>
              <a:rPr sz="3600" b="1" spc="-15" dirty="0">
                <a:latin typeface="Arial"/>
                <a:cs typeface="Arial"/>
              </a:rPr>
              <a:t>o</a:t>
            </a:r>
            <a:r>
              <a:rPr sz="3600" b="1" dirty="0">
                <a:latin typeface="Arial"/>
                <a:cs typeface="Arial"/>
              </a:rPr>
              <a:t>nals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5064" y="2322576"/>
            <a:ext cx="571500" cy="4861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86889" y="1524761"/>
            <a:ext cx="2143125" cy="643255"/>
          </a:xfrm>
          <a:prstGeom prst="rect">
            <a:avLst/>
          </a:prstGeom>
          <a:solidFill>
            <a:srgbClr val="4F81BC"/>
          </a:solidFill>
          <a:ln w="25908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4785">
              <a:lnSpc>
                <a:spcPct val="100000"/>
              </a:lnSpc>
            </a:pPr>
            <a:r>
              <a:rPr sz="2000" b="1" spc="-185" dirty="0">
                <a:solidFill>
                  <a:srgbClr val="FFFFFF"/>
                </a:solidFill>
                <a:latin typeface="Arial"/>
                <a:cs typeface="Arial"/>
              </a:rPr>
              <a:t>Begin</a:t>
            </a:r>
            <a:r>
              <a:rPr sz="20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4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b="1" spc="-1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b="1" spc="-135" dirty="0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sz="2000" b="1" spc="-1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b="1" spc="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8129" y="2167889"/>
            <a:ext cx="78105" cy="500380"/>
          </a:xfrm>
          <a:custGeom>
            <a:avLst/>
            <a:gdLst/>
            <a:ahLst/>
            <a:cxnLst/>
            <a:rect l="l" t="t" r="r" b="b"/>
            <a:pathLst>
              <a:path w="78105" h="500380">
                <a:moveTo>
                  <a:pt x="0" y="422275"/>
                </a:moveTo>
                <a:lnTo>
                  <a:pt x="38607" y="499999"/>
                </a:lnTo>
                <a:lnTo>
                  <a:pt x="71193" y="435356"/>
                </a:lnTo>
                <a:lnTo>
                  <a:pt x="51815" y="435356"/>
                </a:lnTo>
                <a:lnTo>
                  <a:pt x="25907" y="435229"/>
                </a:lnTo>
                <a:lnTo>
                  <a:pt x="25945" y="422317"/>
                </a:lnTo>
                <a:lnTo>
                  <a:pt x="0" y="422275"/>
                </a:lnTo>
                <a:close/>
              </a:path>
              <a:path w="78105" h="500380">
                <a:moveTo>
                  <a:pt x="25945" y="422317"/>
                </a:moveTo>
                <a:lnTo>
                  <a:pt x="25907" y="435229"/>
                </a:lnTo>
                <a:lnTo>
                  <a:pt x="51815" y="435356"/>
                </a:lnTo>
                <a:lnTo>
                  <a:pt x="51853" y="422359"/>
                </a:lnTo>
                <a:lnTo>
                  <a:pt x="25945" y="422317"/>
                </a:lnTo>
                <a:close/>
              </a:path>
              <a:path w="78105" h="500380">
                <a:moveTo>
                  <a:pt x="51853" y="422359"/>
                </a:moveTo>
                <a:lnTo>
                  <a:pt x="51815" y="435356"/>
                </a:lnTo>
                <a:lnTo>
                  <a:pt x="71193" y="435356"/>
                </a:lnTo>
                <a:lnTo>
                  <a:pt x="77724" y="422401"/>
                </a:lnTo>
                <a:lnTo>
                  <a:pt x="51853" y="422359"/>
                </a:lnTo>
                <a:close/>
              </a:path>
              <a:path w="78105" h="500380">
                <a:moveTo>
                  <a:pt x="53086" y="0"/>
                </a:moveTo>
                <a:lnTo>
                  <a:pt x="27177" y="0"/>
                </a:lnTo>
                <a:lnTo>
                  <a:pt x="25945" y="422317"/>
                </a:lnTo>
                <a:lnTo>
                  <a:pt x="51853" y="422359"/>
                </a:lnTo>
                <a:lnTo>
                  <a:pt x="53086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20542" y="5141086"/>
            <a:ext cx="78105" cy="313055"/>
          </a:xfrm>
          <a:custGeom>
            <a:avLst/>
            <a:gdLst/>
            <a:ahLst/>
            <a:cxnLst/>
            <a:rect l="l" t="t" r="r" b="b"/>
            <a:pathLst>
              <a:path w="78105" h="313054">
                <a:moveTo>
                  <a:pt x="25968" y="234865"/>
                </a:moveTo>
                <a:lnTo>
                  <a:pt x="0" y="234950"/>
                </a:lnTo>
                <a:lnTo>
                  <a:pt x="39243" y="312547"/>
                </a:lnTo>
                <a:lnTo>
                  <a:pt x="71258" y="247776"/>
                </a:lnTo>
                <a:lnTo>
                  <a:pt x="26034" y="247776"/>
                </a:lnTo>
                <a:lnTo>
                  <a:pt x="25968" y="234865"/>
                </a:lnTo>
                <a:close/>
              </a:path>
              <a:path w="78105" h="313054">
                <a:moveTo>
                  <a:pt x="51877" y="234780"/>
                </a:moveTo>
                <a:lnTo>
                  <a:pt x="25968" y="234865"/>
                </a:lnTo>
                <a:lnTo>
                  <a:pt x="26034" y="247776"/>
                </a:lnTo>
                <a:lnTo>
                  <a:pt x="51943" y="247650"/>
                </a:lnTo>
                <a:lnTo>
                  <a:pt x="51877" y="234780"/>
                </a:lnTo>
                <a:close/>
              </a:path>
              <a:path w="78105" h="313054">
                <a:moveTo>
                  <a:pt x="77724" y="234696"/>
                </a:moveTo>
                <a:lnTo>
                  <a:pt x="51877" y="234780"/>
                </a:lnTo>
                <a:lnTo>
                  <a:pt x="51943" y="247650"/>
                </a:lnTo>
                <a:lnTo>
                  <a:pt x="26034" y="247776"/>
                </a:lnTo>
                <a:lnTo>
                  <a:pt x="71258" y="247776"/>
                </a:lnTo>
                <a:lnTo>
                  <a:pt x="77724" y="234696"/>
                </a:lnTo>
                <a:close/>
              </a:path>
              <a:path w="78105" h="313054">
                <a:moveTo>
                  <a:pt x="50673" y="0"/>
                </a:moveTo>
                <a:lnTo>
                  <a:pt x="24764" y="126"/>
                </a:lnTo>
                <a:lnTo>
                  <a:pt x="25968" y="234865"/>
                </a:lnTo>
                <a:lnTo>
                  <a:pt x="51877" y="234780"/>
                </a:lnTo>
                <a:lnTo>
                  <a:pt x="50673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86889" y="5455158"/>
            <a:ext cx="2143125" cy="643255"/>
          </a:xfrm>
          <a:prstGeom prst="rect">
            <a:avLst/>
          </a:prstGeom>
          <a:solidFill>
            <a:srgbClr val="4F81BC"/>
          </a:solidFill>
          <a:ln w="25908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80670">
              <a:lnSpc>
                <a:spcPct val="100000"/>
              </a:lnSpc>
            </a:pPr>
            <a:r>
              <a:rPr sz="2000" b="1" spc="-220" dirty="0">
                <a:solidFill>
                  <a:srgbClr val="FFFFFF"/>
                </a:solidFill>
                <a:latin typeface="Arial"/>
                <a:cs typeface="Arial"/>
              </a:rPr>
              <a:t>End</a:t>
            </a: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4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b="1" spc="-14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b="1" spc="-135" dirty="0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sz="2000" b="1" spc="-1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b="1" spc="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30017" y="2451354"/>
            <a:ext cx="856615" cy="715010"/>
          </a:xfrm>
          <a:custGeom>
            <a:avLst/>
            <a:gdLst/>
            <a:ahLst/>
            <a:cxnLst/>
            <a:rect l="l" t="t" r="r" b="b"/>
            <a:pathLst>
              <a:path w="856614" h="715010">
                <a:moveTo>
                  <a:pt x="428244" y="0"/>
                </a:moveTo>
                <a:lnTo>
                  <a:pt x="0" y="357378"/>
                </a:lnTo>
                <a:lnTo>
                  <a:pt x="428244" y="714756"/>
                </a:lnTo>
                <a:lnTo>
                  <a:pt x="856487" y="357378"/>
                </a:lnTo>
                <a:lnTo>
                  <a:pt x="42824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30017" y="2451354"/>
            <a:ext cx="856615" cy="715010"/>
          </a:xfrm>
          <a:custGeom>
            <a:avLst/>
            <a:gdLst/>
            <a:ahLst/>
            <a:cxnLst/>
            <a:rect l="l" t="t" r="r" b="b"/>
            <a:pathLst>
              <a:path w="856614" h="715010">
                <a:moveTo>
                  <a:pt x="0" y="357378"/>
                </a:moveTo>
                <a:lnTo>
                  <a:pt x="428244" y="0"/>
                </a:lnTo>
                <a:lnTo>
                  <a:pt x="856487" y="357378"/>
                </a:lnTo>
                <a:lnTo>
                  <a:pt x="428244" y="714756"/>
                </a:lnTo>
                <a:lnTo>
                  <a:pt x="0" y="35737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13866" y="2809494"/>
            <a:ext cx="1217930" cy="1905"/>
          </a:xfrm>
          <a:custGeom>
            <a:avLst/>
            <a:gdLst/>
            <a:ahLst/>
            <a:cxnLst/>
            <a:rect l="l" t="t" r="r" b="b"/>
            <a:pathLst>
              <a:path w="1217930" h="1905">
                <a:moveTo>
                  <a:pt x="1217676" y="0"/>
                </a:moveTo>
                <a:lnTo>
                  <a:pt x="0" y="1523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23010" y="5141214"/>
            <a:ext cx="4251960" cy="1905"/>
          </a:xfrm>
          <a:custGeom>
            <a:avLst/>
            <a:gdLst/>
            <a:ahLst/>
            <a:cxnLst/>
            <a:rect l="l" t="t" r="r" b="b"/>
            <a:pathLst>
              <a:path w="4251960" h="1904">
                <a:moveTo>
                  <a:pt x="4251960" y="0"/>
                </a:moveTo>
                <a:lnTo>
                  <a:pt x="0" y="1524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84982" y="2809494"/>
            <a:ext cx="2118360" cy="1905"/>
          </a:xfrm>
          <a:custGeom>
            <a:avLst/>
            <a:gdLst/>
            <a:ahLst/>
            <a:cxnLst/>
            <a:rect l="l" t="t" r="r" b="b"/>
            <a:pathLst>
              <a:path w="2118360" h="1905">
                <a:moveTo>
                  <a:pt x="2118359" y="0"/>
                </a:moveTo>
                <a:lnTo>
                  <a:pt x="0" y="1523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01817" y="2809494"/>
            <a:ext cx="1905" cy="533400"/>
          </a:xfrm>
          <a:custGeom>
            <a:avLst/>
            <a:gdLst/>
            <a:ahLst/>
            <a:cxnLst/>
            <a:rect l="l" t="t" r="r" b="b"/>
            <a:pathLst>
              <a:path w="1904" h="533400">
                <a:moveTo>
                  <a:pt x="0" y="0"/>
                </a:moveTo>
                <a:lnTo>
                  <a:pt x="1524" y="533400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19961" y="2796539"/>
            <a:ext cx="0" cy="657860"/>
          </a:xfrm>
          <a:custGeom>
            <a:avLst/>
            <a:gdLst/>
            <a:ahLst/>
            <a:cxnLst/>
            <a:rect l="l" t="t" r="r" b="b"/>
            <a:pathLst>
              <a:path h="657860">
                <a:moveTo>
                  <a:pt x="0" y="0"/>
                </a:moveTo>
                <a:lnTo>
                  <a:pt x="0" y="657605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19961" y="4097273"/>
            <a:ext cx="0" cy="1057275"/>
          </a:xfrm>
          <a:custGeom>
            <a:avLst/>
            <a:gdLst/>
            <a:ahLst/>
            <a:cxnLst/>
            <a:rect l="l" t="t" r="r" b="b"/>
            <a:pathLst>
              <a:path h="1057275">
                <a:moveTo>
                  <a:pt x="0" y="0"/>
                </a:moveTo>
                <a:lnTo>
                  <a:pt x="0" y="1056894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018" y="3454146"/>
            <a:ext cx="2143125" cy="643255"/>
          </a:xfrm>
          <a:custGeom>
            <a:avLst/>
            <a:gdLst/>
            <a:ahLst/>
            <a:cxnLst/>
            <a:rect l="l" t="t" r="r" b="b"/>
            <a:pathLst>
              <a:path w="2143125" h="643254">
                <a:moveTo>
                  <a:pt x="0" y="643127"/>
                </a:moveTo>
                <a:lnTo>
                  <a:pt x="2142744" y="643127"/>
                </a:lnTo>
                <a:lnTo>
                  <a:pt x="2142744" y="0"/>
                </a:lnTo>
                <a:lnTo>
                  <a:pt x="0" y="0"/>
                </a:lnTo>
                <a:lnTo>
                  <a:pt x="0" y="643127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4018" y="3454146"/>
            <a:ext cx="2143125" cy="643255"/>
          </a:xfrm>
          <a:custGeom>
            <a:avLst/>
            <a:gdLst/>
            <a:ahLst/>
            <a:cxnLst/>
            <a:rect l="l" t="t" r="r" b="b"/>
            <a:pathLst>
              <a:path w="2143125" h="643254">
                <a:moveTo>
                  <a:pt x="0" y="643127"/>
                </a:moveTo>
                <a:lnTo>
                  <a:pt x="2142744" y="643127"/>
                </a:lnTo>
                <a:lnTo>
                  <a:pt x="2142744" y="0"/>
                </a:lnTo>
                <a:lnTo>
                  <a:pt x="0" y="0"/>
                </a:lnTo>
                <a:lnTo>
                  <a:pt x="0" y="643127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03072" y="3662679"/>
            <a:ext cx="182245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3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9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Arial"/>
                <a:cs typeface="Arial"/>
              </a:rPr>
              <a:t>true</a:t>
            </a:r>
            <a:r>
              <a:rPr sz="19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5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9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4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900" spc="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-16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900" spc="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-95" dirty="0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sz="1900" spc="-9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900" spc="10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9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71522" y="2308788"/>
            <a:ext cx="4191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i="1" dirty="0">
                <a:latin typeface="Arial"/>
                <a:cs typeface="Arial"/>
              </a:rPr>
              <a:t>if ( 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29302" y="2405689"/>
            <a:ext cx="444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i="1" dirty="0">
                <a:latin typeface="Arial"/>
                <a:cs typeface="Arial"/>
              </a:rPr>
              <a:t>e</a:t>
            </a:r>
            <a:r>
              <a:rPr sz="1800" i="1" spc="-10" dirty="0">
                <a:latin typeface="Arial"/>
                <a:cs typeface="Arial"/>
              </a:rPr>
              <a:t>l</a:t>
            </a:r>
            <a:r>
              <a:rPr sz="1800" i="1" dirty="0">
                <a:latin typeface="Arial"/>
                <a:cs typeface="Arial"/>
              </a:rPr>
              <a:t>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244595" y="2260092"/>
            <a:ext cx="571500" cy="4861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059935" y="3035807"/>
            <a:ext cx="571500" cy="484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28415" y="3508247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917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40608" y="4638294"/>
            <a:ext cx="0" cy="224790"/>
          </a:xfrm>
          <a:custGeom>
            <a:avLst/>
            <a:gdLst/>
            <a:ahLst/>
            <a:cxnLst/>
            <a:rect l="l" t="t" r="r" b="b"/>
            <a:pathLst>
              <a:path h="224789">
                <a:moveTo>
                  <a:pt x="0" y="0"/>
                </a:moveTo>
                <a:lnTo>
                  <a:pt x="0" y="224789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12785" y="4130802"/>
            <a:ext cx="13970" cy="719455"/>
          </a:xfrm>
          <a:custGeom>
            <a:avLst/>
            <a:gdLst/>
            <a:ahLst/>
            <a:cxnLst/>
            <a:rect l="l" t="t" r="r" b="b"/>
            <a:pathLst>
              <a:path w="13970" h="719454">
                <a:moveTo>
                  <a:pt x="13716" y="719328"/>
                </a:moveTo>
                <a:lnTo>
                  <a:pt x="0" y="0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70982" y="3521202"/>
            <a:ext cx="2243455" cy="0"/>
          </a:xfrm>
          <a:custGeom>
            <a:avLst/>
            <a:gdLst/>
            <a:ahLst/>
            <a:cxnLst/>
            <a:rect l="l" t="t" r="r" b="b"/>
            <a:pathLst>
              <a:path w="2243454">
                <a:moveTo>
                  <a:pt x="2242946" y="0"/>
                </a:moveTo>
                <a:lnTo>
                  <a:pt x="0" y="0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26129" y="3521202"/>
            <a:ext cx="2246630" cy="1905"/>
          </a:xfrm>
          <a:custGeom>
            <a:avLst/>
            <a:gdLst/>
            <a:ahLst/>
            <a:cxnLst/>
            <a:rect l="l" t="t" r="r" b="b"/>
            <a:pathLst>
              <a:path w="2246629" h="1904">
                <a:moveTo>
                  <a:pt x="2246376" y="0"/>
                </a:moveTo>
                <a:lnTo>
                  <a:pt x="0" y="1524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328415" y="3508247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917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961894" y="3995165"/>
            <a:ext cx="2143125" cy="643255"/>
          </a:xfrm>
          <a:custGeom>
            <a:avLst/>
            <a:gdLst/>
            <a:ahLst/>
            <a:cxnLst/>
            <a:rect l="l" t="t" r="r" b="b"/>
            <a:pathLst>
              <a:path w="2143125" h="643254">
                <a:moveTo>
                  <a:pt x="0" y="643128"/>
                </a:moveTo>
                <a:lnTo>
                  <a:pt x="2142744" y="643128"/>
                </a:lnTo>
                <a:lnTo>
                  <a:pt x="2142744" y="0"/>
                </a:lnTo>
                <a:lnTo>
                  <a:pt x="0" y="0"/>
                </a:lnTo>
                <a:lnTo>
                  <a:pt x="0" y="64312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61894" y="3995165"/>
            <a:ext cx="2143125" cy="643255"/>
          </a:xfrm>
          <a:custGeom>
            <a:avLst/>
            <a:gdLst/>
            <a:ahLst/>
            <a:cxnLst/>
            <a:rect l="l" t="t" r="r" b="b"/>
            <a:pathLst>
              <a:path w="2143125" h="643254">
                <a:moveTo>
                  <a:pt x="0" y="643128"/>
                </a:moveTo>
                <a:lnTo>
                  <a:pt x="2142744" y="643128"/>
                </a:lnTo>
                <a:lnTo>
                  <a:pt x="2142744" y="0"/>
                </a:lnTo>
                <a:lnTo>
                  <a:pt x="0" y="0"/>
                </a:lnTo>
                <a:lnTo>
                  <a:pt x="0" y="643128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226435" y="4059301"/>
            <a:ext cx="1612900" cy="556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910" marR="5080" indent="-283845">
              <a:lnSpc>
                <a:spcPct val="100000"/>
              </a:lnSpc>
            </a:pPr>
            <a:r>
              <a:rPr sz="1900" spc="-80" dirty="0">
                <a:solidFill>
                  <a:srgbClr val="FFFFFF"/>
                </a:solidFill>
                <a:latin typeface="Arial"/>
                <a:cs typeface="Arial"/>
              </a:rPr>
              <a:t>(n</a:t>
            </a:r>
            <a:r>
              <a:rPr sz="1900" spc="-9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900" spc="-23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900" spc="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-80" dirty="0">
                <a:solidFill>
                  <a:srgbClr val="FFFFFF"/>
                </a:solidFill>
                <a:latin typeface="Arial"/>
                <a:cs typeface="Arial"/>
              </a:rPr>
              <a:t>ed)</a:t>
            </a:r>
            <a:r>
              <a:rPr sz="19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3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9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Arial"/>
                <a:cs typeface="Arial"/>
              </a:rPr>
              <a:t>true</a:t>
            </a:r>
            <a:r>
              <a:rPr sz="19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5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9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4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900" spc="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-16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900" spc="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-95" dirty="0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sz="1900" spc="-9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900" spc="10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9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814309" y="3521202"/>
            <a:ext cx="0" cy="474345"/>
          </a:xfrm>
          <a:custGeom>
            <a:avLst/>
            <a:gdLst/>
            <a:ahLst/>
            <a:cxnLst/>
            <a:rect l="l" t="t" r="r" b="b"/>
            <a:pathLst>
              <a:path h="474345">
                <a:moveTo>
                  <a:pt x="0" y="0"/>
                </a:moveTo>
                <a:lnTo>
                  <a:pt x="0" y="473963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05778" y="3995165"/>
            <a:ext cx="2144395" cy="643255"/>
          </a:xfrm>
          <a:custGeom>
            <a:avLst/>
            <a:gdLst/>
            <a:ahLst/>
            <a:cxnLst/>
            <a:rect l="l" t="t" r="r" b="b"/>
            <a:pathLst>
              <a:path w="2144395" h="643254">
                <a:moveTo>
                  <a:pt x="0" y="643128"/>
                </a:moveTo>
                <a:lnTo>
                  <a:pt x="2144268" y="643128"/>
                </a:lnTo>
                <a:lnTo>
                  <a:pt x="2144268" y="0"/>
                </a:lnTo>
                <a:lnTo>
                  <a:pt x="0" y="0"/>
                </a:lnTo>
                <a:lnTo>
                  <a:pt x="0" y="64312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605778" y="3995165"/>
            <a:ext cx="2144395" cy="643255"/>
          </a:xfrm>
          <a:custGeom>
            <a:avLst/>
            <a:gdLst/>
            <a:ahLst/>
            <a:cxnLst/>
            <a:rect l="l" t="t" r="r" b="b"/>
            <a:pathLst>
              <a:path w="2144395" h="643254">
                <a:moveTo>
                  <a:pt x="0" y="643128"/>
                </a:moveTo>
                <a:lnTo>
                  <a:pt x="2144268" y="643128"/>
                </a:lnTo>
                <a:lnTo>
                  <a:pt x="2144268" y="0"/>
                </a:lnTo>
                <a:lnTo>
                  <a:pt x="0" y="0"/>
                </a:lnTo>
                <a:lnTo>
                  <a:pt x="0" y="64312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155560" y="4203852"/>
            <a:ext cx="104521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-2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900" spc="-10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-16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900" spc="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-95" dirty="0">
                <a:solidFill>
                  <a:srgbClr val="FFFFFF"/>
                </a:solidFill>
                <a:latin typeface="Arial"/>
                <a:cs typeface="Arial"/>
              </a:rPr>
              <a:t>emen</a:t>
            </a:r>
            <a:r>
              <a:rPr sz="1900" spc="10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9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425308" y="3155116"/>
            <a:ext cx="444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i="1" dirty="0">
                <a:latin typeface="Arial"/>
                <a:cs typeface="Arial"/>
              </a:rPr>
              <a:t>e</a:t>
            </a:r>
            <a:r>
              <a:rPr sz="1800" i="1" spc="-10" dirty="0">
                <a:latin typeface="Arial"/>
                <a:cs typeface="Arial"/>
              </a:rPr>
              <a:t>l</a:t>
            </a:r>
            <a:r>
              <a:rPr sz="1800" i="1" dirty="0">
                <a:latin typeface="Arial"/>
                <a:cs typeface="Arial"/>
              </a:rPr>
              <a:t>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663185" y="3045141"/>
            <a:ext cx="41846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i="1" dirty="0">
                <a:latin typeface="Arial"/>
                <a:cs typeface="Arial"/>
              </a:rPr>
              <a:t>if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( 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002529" y="3167633"/>
            <a:ext cx="858519" cy="715010"/>
          </a:xfrm>
          <a:custGeom>
            <a:avLst/>
            <a:gdLst/>
            <a:ahLst/>
            <a:cxnLst/>
            <a:rect l="l" t="t" r="r" b="b"/>
            <a:pathLst>
              <a:path w="858520" h="715010">
                <a:moveTo>
                  <a:pt x="429006" y="0"/>
                </a:moveTo>
                <a:lnTo>
                  <a:pt x="0" y="357377"/>
                </a:lnTo>
                <a:lnTo>
                  <a:pt x="429006" y="714755"/>
                </a:lnTo>
                <a:lnTo>
                  <a:pt x="858012" y="357377"/>
                </a:lnTo>
                <a:lnTo>
                  <a:pt x="429006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002529" y="3167633"/>
            <a:ext cx="858519" cy="715010"/>
          </a:xfrm>
          <a:custGeom>
            <a:avLst/>
            <a:gdLst/>
            <a:ahLst/>
            <a:cxnLst/>
            <a:rect l="l" t="t" r="r" b="b"/>
            <a:pathLst>
              <a:path w="858520" h="715010">
                <a:moveTo>
                  <a:pt x="0" y="357377"/>
                </a:moveTo>
                <a:lnTo>
                  <a:pt x="429006" y="0"/>
                </a:lnTo>
                <a:lnTo>
                  <a:pt x="858012" y="357377"/>
                </a:lnTo>
                <a:lnTo>
                  <a:pt x="429006" y="714755"/>
                </a:lnTo>
                <a:lnTo>
                  <a:pt x="0" y="357377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569458" y="3521202"/>
            <a:ext cx="2246630" cy="1905"/>
          </a:xfrm>
          <a:custGeom>
            <a:avLst/>
            <a:gdLst/>
            <a:ahLst/>
            <a:cxnLst/>
            <a:rect l="l" t="t" r="r" b="b"/>
            <a:pathLst>
              <a:path w="2246629" h="1904">
                <a:moveTo>
                  <a:pt x="2246375" y="0"/>
                </a:moveTo>
                <a:lnTo>
                  <a:pt x="0" y="1524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326129" y="3521202"/>
            <a:ext cx="2246630" cy="1905"/>
          </a:xfrm>
          <a:custGeom>
            <a:avLst/>
            <a:gdLst/>
            <a:ahLst/>
            <a:cxnLst/>
            <a:rect l="l" t="t" r="r" b="b"/>
            <a:pathLst>
              <a:path w="2246629" h="1904">
                <a:moveTo>
                  <a:pt x="2246376" y="0"/>
                </a:moveTo>
                <a:lnTo>
                  <a:pt x="0" y="1524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580126" y="4848605"/>
            <a:ext cx="2246630" cy="1905"/>
          </a:xfrm>
          <a:custGeom>
            <a:avLst/>
            <a:gdLst/>
            <a:ahLst/>
            <a:cxnLst/>
            <a:rect l="l" t="t" r="r" b="b"/>
            <a:pathLst>
              <a:path w="2246629" h="1904">
                <a:moveTo>
                  <a:pt x="2246376" y="0"/>
                </a:moveTo>
                <a:lnTo>
                  <a:pt x="0" y="1524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338321" y="4848605"/>
            <a:ext cx="2246630" cy="1905"/>
          </a:xfrm>
          <a:custGeom>
            <a:avLst/>
            <a:gdLst/>
            <a:ahLst/>
            <a:cxnLst/>
            <a:rect l="l" t="t" r="r" b="b"/>
            <a:pathLst>
              <a:path w="2246629" h="1904">
                <a:moveTo>
                  <a:pt x="2246376" y="0"/>
                </a:moveTo>
                <a:lnTo>
                  <a:pt x="0" y="1524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461634" y="4848478"/>
            <a:ext cx="78105" cy="313055"/>
          </a:xfrm>
          <a:custGeom>
            <a:avLst/>
            <a:gdLst/>
            <a:ahLst/>
            <a:cxnLst/>
            <a:rect l="l" t="t" r="r" b="b"/>
            <a:pathLst>
              <a:path w="78104" h="313054">
                <a:moveTo>
                  <a:pt x="25968" y="234865"/>
                </a:moveTo>
                <a:lnTo>
                  <a:pt x="0" y="234950"/>
                </a:lnTo>
                <a:lnTo>
                  <a:pt x="39242" y="312547"/>
                </a:lnTo>
                <a:lnTo>
                  <a:pt x="71258" y="247777"/>
                </a:lnTo>
                <a:lnTo>
                  <a:pt x="26035" y="247777"/>
                </a:lnTo>
                <a:lnTo>
                  <a:pt x="25968" y="234865"/>
                </a:lnTo>
                <a:close/>
              </a:path>
              <a:path w="78104" h="313054">
                <a:moveTo>
                  <a:pt x="51877" y="234780"/>
                </a:moveTo>
                <a:lnTo>
                  <a:pt x="25968" y="234865"/>
                </a:lnTo>
                <a:lnTo>
                  <a:pt x="26035" y="247777"/>
                </a:lnTo>
                <a:lnTo>
                  <a:pt x="51942" y="247650"/>
                </a:lnTo>
                <a:lnTo>
                  <a:pt x="51877" y="234780"/>
                </a:lnTo>
                <a:close/>
              </a:path>
              <a:path w="78104" h="313054">
                <a:moveTo>
                  <a:pt x="77724" y="234696"/>
                </a:moveTo>
                <a:lnTo>
                  <a:pt x="51877" y="234780"/>
                </a:lnTo>
                <a:lnTo>
                  <a:pt x="51942" y="247650"/>
                </a:lnTo>
                <a:lnTo>
                  <a:pt x="26035" y="247777"/>
                </a:lnTo>
                <a:lnTo>
                  <a:pt x="71258" y="247777"/>
                </a:lnTo>
                <a:lnTo>
                  <a:pt x="77724" y="234696"/>
                </a:lnTo>
                <a:close/>
              </a:path>
              <a:path w="78104" h="313054">
                <a:moveTo>
                  <a:pt x="50673" y="0"/>
                </a:moveTo>
                <a:lnTo>
                  <a:pt x="24764" y="127"/>
                </a:lnTo>
                <a:lnTo>
                  <a:pt x="25968" y="234865"/>
                </a:lnTo>
                <a:lnTo>
                  <a:pt x="51877" y="234780"/>
                </a:lnTo>
                <a:lnTo>
                  <a:pt x="50673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931408" y="2980944"/>
            <a:ext cx="571499" cy="4861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3600" b="1" dirty="0">
                <a:latin typeface="Arial"/>
                <a:cs typeface="Arial"/>
              </a:rPr>
              <a:t>Nested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Con</a:t>
            </a:r>
            <a:r>
              <a:rPr sz="3600" b="1" spc="-15" dirty="0">
                <a:latin typeface="Arial"/>
                <a:cs typeface="Arial"/>
              </a:rPr>
              <a:t>d</a:t>
            </a:r>
            <a:r>
              <a:rPr sz="3600" b="1" dirty="0">
                <a:latin typeface="Arial"/>
                <a:cs typeface="Arial"/>
              </a:rPr>
              <a:t>iti</a:t>
            </a:r>
            <a:r>
              <a:rPr sz="3600" b="1" spc="-15" dirty="0">
                <a:latin typeface="Arial"/>
                <a:cs typeface="Arial"/>
              </a:rPr>
              <a:t>o</a:t>
            </a:r>
            <a:r>
              <a:rPr sz="3600" b="1" dirty="0">
                <a:latin typeface="Arial"/>
                <a:cs typeface="Arial"/>
              </a:rPr>
              <a:t>nals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364" y="1469116"/>
            <a:ext cx="8134984" cy="295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Arial"/>
              <a:buChar char="•"/>
              <a:tabLst>
                <a:tab pos="354330" algn="l"/>
              </a:tabLst>
            </a:pPr>
            <a:r>
              <a:rPr sz="2900" dirty="0">
                <a:latin typeface="Arial"/>
                <a:cs typeface="Arial"/>
              </a:rPr>
              <a:t>Writi</a:t>
            </a:r>
            <a:r>
              <a:rPr sz="2900" spc="10" dirty="0">
                <a:latin typeface="Arial"/>
                <a:cs typeface="Arial"/>
              </a:rPr>
              <a:t>n</a:t>
            </a:r>
            <a:r>
              <a:rPr sz="2900" dirty="0">
                <a:latin typeface="Arial"/>
                <a:cs typeface="Arial"/>
              </a:rPr>
              <a:t>g</a:t>
            </a:r>
            <a:r>
              <a:rPr sz="2900" spc="-25" dirty="0"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C00000"/>
                </a:solidFill>
                <a:latin typeface="Arial"/>
                <a:cs typeface="Arial"/>
              </a:rPr>
              <a:t>an</a:t>
            </a:r>
            <a:r>
              <a:rPr sz="2900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C00000"/>
                </a:solidFill>
                <a:latin typeface="Arial"/>
                <a:cs typeface="Arial"/>
              </a:rPr>
              <a:t>if statement</a:t>
            </a:r>
            <a:r>
              <a:rPr sz="2900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C00000"/>
                </a:solidFill>
                <a:latin typeface="Arial"/>
                <a:cs typeface="Arial"/>
              </a:rPr>
              <a:t>in an</a:t>
            </a:r>
            <a:r>
              <a:rPr sz="2900" spc="5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2900" dirty="0">
                <a:solidFill>
                  <a:srgbClr val="C00000"/>
                </a:solidFill>
                <a:latin typeface="Arial"/>
                <a:cs typeface="Arial"/>
              </a:rPr>
              <a:t>ther</a:t>
            </a:r>
            <a:r>
              <a:rPr sz="2900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C00000"/>
                </a:solidFill>
                <a:latin typeface="Arial"/>
                <a:cs typeface="Arial"/>
              </a:rPr>
              <a:t>if</a:t>
            </a:r>
            <a:r>
              <a:rPr sz="2900" spc="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state</a:t>
            </a:r>
            <a:r>
              <a:rPr sz="2900" spc="5" dirty="0">
                <a:latin typeface="Arial"/>
                <a:cs typeface="Arial"/>
              </a:rPr>
              <a:t>m</a:t>
            </a:r>
            <a:r>
              <a:rPr sz="2900" dirty="0">
                <a:latin typeface="Arial"/>
                <a:cs typeface="Arial"/>
              </a:rPr>
              <a:t>ent</a:t>
            </a:r>
            <a:r>
              <a:rPr sz="2900" spc="-6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is</a:t>
            </a:r>
            <a:endParaRPr sz="2900">
              <a:latin typeface="Arial"/>
              <a:cs typeface="Arial"/>
            </a:endParaRPr>
          </a:p>
          <a:p>
            <a:pPr marL="353695">
              <a:lnSpc>
                <a:spcPct val="100000"/>
              </a:lnSpc>
            </a:pPr>
            <a:r>
              <a:rPr sz="2900" dirty="0">
                <a:latin typeface="Arial"/>
                <a:cs typeface="Arial"/>
              </a:rPr>
              <a:t>ca</a:t>
            </a:r>
            <a:r>
              <a:rPr sz="2900" spc="5" dirty="0">
                <a:latin typeface="Arial"/>
                <a:cs typeface="Arial"/>
              </a:rPr>
              <a:t>l</a:t>
            </a:r>
            <a:r>
              <a:rPr sz="2900" dirty="0">
                <a:latin typeface="Arial"/>
                <a:cs typeface="Arial"/>
              </a:rPr>
              <a:t>l</a:t>
            </a:r>
            <a:r>
              <a:rPr sz="2900" spc="5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d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n</a:t>
            </a:r>
            <a:r>
              <a:rPr sz="2900" spc="5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stin</a:t>
            </a:r>
            <a:r>
              <a:rPr sz="2900" spc="5" dirty="0">
                <a:latin typeface="Arial"/>
                <a:cs typeface="Arial"/>
              </a:rPr>
              <a:t>g</a:t>
            </a:r>
            <a:r>
              <a:rPr sz="2900" dirty="0">
                <a:latin typeface="Arial"/>
                <a:cs typeface="Arial"/>
              </a:rPr>
              <a:t>.</a:t>
            </a:r>
            <a:endParaRPr sz="2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4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3695" algn="l"/>
              </a:tabLst>
            </a:pPr>
            <a:r>
              <a:rPr sz="2900" dirty="0">
                <a:latin typeface="Arial"/>
                <a:cs typeface="Arial"/>
              </a:rPr>
              <a:t>•	if(...)...</a:t>
            </a:r>
            <a:r>
              <a:rPr sz="2900" spc="-65" dirty="0"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C00000"/>
                </a:solidFill>
                <a:latin typeface="Arial"/>
                <a:cs typeface="Arial"/>
              </a:rPr>
              <a:t>else</a:t>
            </a:r>
            <a:r>
              <a:rPr sz="2900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C00000"/>
                </a:solidFill>
                <a:latin typeface="Arial"/>
                <a:cs typeface="Arial"/>
              </a:rPr>
              <a:t>if(..</a:t>
            </a:r>
            <a:r>
              <a:rPr sz="2900" spc="-10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r>
              <a:rPr sz="2900" dirty="0">
                <a:solidFill>
                  <a:srgbClr val="C00000"/>
                </a:solidFill>
                <a:latin typeface="Arial"/>
                <a:cs typeface="Arial"/>
              </a:rPr>
              <a:t>)</a:t>
            </a:r>
            <a:r>
              <a:rPr sz="2900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..</a:t>
            </a:r>
            <a:r>
              <a:rPr sz="2900" spc="-15" dirty="0">
                <a:latin typeface="Arial"/>
                <a:cs typeface="Arial"/>
              </a:rPr>
              <a:t>.</a:t>
            </a:r>
            <a:r>
              <a:rPr sz="2900" dirty="0">
                <a:latin typeface="Arial"/>
                <a:cs typeface="Arial"/>
              </a:rPr>
              <a:t>els</a:t>
            </a:r>
            <a:r>
              <a:rPr sz="2900" spc="5" dirty="0">
                <a:latin typeface="Arial"/>
                <a:cs typeface="Arial"/>
              </a:rPr>
              <a:t>e…</a:t>
            </a:r>
            <a:endParaRPr sz="2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3695" algn="l"/>
              </a:tabLst>
            </a:pPr>
            <a:r>
              <a:rPr sz="2900" dirty="0">
                <a:latin typeface="Arial"/>
                <a:cs typeface="Arial"/>
              </a:rPr>
              <a:t>•	if(...){</a:t>
            </a:r>
            <a:r>
              <a:rPr sz="2900" spc="-50" dirty="0"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C00000"/>
                </a:solidFill>
                <a:latin typeface="Arial"/>
                <a:cs typeface="Arial"/>
              </a:rPr>
              <a:t>if(...)</a:t>
            </a:r>
            <a:r>
              <a:rPr sz="2900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...</a:t>
            </a:r>
            <a:r>
              <a:rPr sz="2900" spc="-2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}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else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{</a:t>
            </a:r>
            <a:r>
              <a:rPr sz="2900" spc="-10" dirty="0"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C00000"/>
                </a:solidFill>
                <a:latin typeface="Arial"/>
                <a:cs typeface="Arial"/>
              </a:rPr>
              <a:t>if(...)</a:t>
            </a:r>
            <a:r>
              <a:rPr sz="2900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...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}</a:t>
            </a:r>
            <a:endParaRPr sz="2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336454"/>
            <a:ext cx="8251190" cy="6349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6100" indent="374015">
              <a:lnSpc>
                <a:spcPct val="100000"/>
              </a:lnSpc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Try out: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33CC"/>
                </a:solidFill>
                <a:latin typeface="Arial"/>
                <a:cs typeface="Arial"/>
              </a:rPr>
              <a:t>Is x</a:t>
            </a:r>
            <a:r>
              <a:rPr sz="2400" b="1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33CC"/>
                </a:solidFill>
                <a:latin typeface="Arial"/>
                <a:cs typeface="Arial"/>
              </a:rPr>
              <a:t>positive/</a:t>
            </a:r>
            <a:r>
              <a:rPr sz="2400" b="1" spc="-3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33CC"/>
                </a:solidFill>
                <a:latin typeface="Arial"/>
                <a:cs typeface="Arial"/>
              </a:rPr>
              <a:t>ne</a:t>
            </a:r>
            <a:r>
              <a:rPr sz="2400" b="1" spc="-10" dirty="0">
                <a:solidFill>
                  <a:srgbClr val="3333CC"/>
                </a:solidFill>
                <a:latin typeface="Arial"/>
                <a:cs typeface="Arial"/>
              </a:rPr>
              <a:t>g</a:t>
            </a:r>
            <a:r>
              <a:rPr sz="2400" b="1" dirty="0">
                <a:solidFill>
                  <a:srgbClr val="3333CC"/>
                </a:solidFill>
                <a:latin typeface="Arial"/>
                <a:cs typeface="Arial"/>
              </a:rPr>
              <a:t>ative?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2450">
              <a:latin typeface="Times New Roman"/>
              <a:cs typeface="Times New Roman"/>
            </a:endParaRPr>
          </a:p>
          <a:p>
            <a:pPr marL="546100">
              <a:lnSpc>
                <a:spcPct val="100000"/>
              </a:lnSpc>
            </a:pPr>
            <a:r>
              <a:rPr sz="2700" dirty="0">
                <a:latin typeface="Arial"/>
                <a:cs typeface="Arial"/>
              </a:rPr>
              <a:t>var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x=15;</a:t>
            </a:r>
            <a:endParaRPr sz="2700">
              <a:latin typeface="Arial"/>
              <a:cs typeface="Arial"/>
            </a:endParaRPr>
          </a:p>
          <a:p>
            <a:pPr marL="546100">
              <a:lnSpc>
                <a:spcPct val="100000"/>
              </a:lnSpc>
              <a:spcBef>
                <a:spcPts val="325"/>
              </a:spcBef>
            </a:pPr>
            <a:r>
              <a:rPr sz="27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700" spc="5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700" dirty="0">
                <a:latin typeface="Arial"/>
                <a:cs typeface="Arial"/>
              </a:rPr>
              <a:t>(x&lt;0)</a:t>
            </a:r>
            <a:endParaRPr sz="2700">
              <a:latin typeface="Arial"/>
              <a:cs typeface="Arial"/>
            </a:endParaRPr>
          </a:p>
          <a:p>
            <a:pPr marL="546100" indent="913765">
              <a:lnSpc>
                <a:spcPct val="100000"/>
              </a:lnSpc>
              <a:spcBef>
                <a:spcPts val="325"/>
              </a:spcBef>
            </a:pPr>
            <a:r>
              <a:rPr sz="2700" dirty="0">
                <a:latin typeface="Arial"/>
                <a:cs typeface="Arial"/>
              </a:rPr>
              <a:t>alert(" negative num</a:t>
            </a:r>
            <a:r>
              <a:rPr sz="2700" spc="-10" dirty="0">
                <a:latin typeface="Arial"/>
                <a:cs typeface="Arial"/>
              </a:rPr>
              <a:t>b</a:t>
            </a:r>
            <a:r>
              <a:rPr sz="2700" dirty="0">
                <a:latin typeface="Arial"/>
                <a:cs typeface="Arial"/>
              </a:rPr>
              <a:t>er");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3350">
              <a:latin typeface="Times New Roman"/>
              <a:cs typeface="Times New Roman"/>
            </a:endParaRPr>
          </a:p>
          <a:p>
            <a:pPr marL="546100">
              <a:lnSpc>
                <a:spcPct val="100000"/>
              </a:lnSpc>
            </a:pPr>
            <a:r>
              <a:rPr sz="2700" dirty="0">
                <a:solidFill>
                  <a:srgbClr val="FF0000"/>
                </a:solidFill>
                <a:latin typeface="Arial"/>
                <a:cs typeface="Arial"/>
              </a:rPr>
              <a:t>else if</a:t>
            </a:r>
            <a:r>
              <a:rPr sz="2700" dirty="0">
                <a:latin typeface="Arial"/>
                <a:cs typeface="Arial"/>
              </a:rPr>
              <a:t>(x&gt;0)</a:t>
            </a:r>
            <a:endParaRPr sz="2700">
              <a:latin typeface="Arial"/>
              <a:cs typeface="Arial"/>
            </a:endParaRPr>
          </a:p>
          <a:p>
            <a:pPr marL="1460500">
              <a:lnSpc>
                <a:spcPct val="100000"/>
              </a:lnSpc>
              <a:spcBef>
                <a:spcPts val="325"/>
              </a:spcBef>
            </a:pPr>
            <a:r>
              <a:rPr sz="2700" dirty="0">
                <a:latin typeface="Arial"/>
                <a:cs typeface="Arial"/>
              </a:rPr>
              <a:t>alert(“po</a:t>
            </a:r>
            <a:r>
              <a:rPr sz="2700" spc="5" dirty="0">
                <a:latin typeface="Arial"/>
                <a:cs typeface="Arial"/>
              </a:rPr>
              <a:t>s</a:t>
            </a:r>
            <a:r>
              <a:rPr sz="2700" dirty="0">
                <a:latin typeface="Arial"/>
                <a:cs typeface="Arial"/>
              </a:rPr>
              <a:t>iti</a:t>
            </a:r>
            <a:r>
              <a:rPr sz="2700" spc="10" dirty="0">
                <a:latin typeface="Arial"/>
                <a:cs typeface="Arial"/>
              </a:rPr>
              <a:t>v</a:t>
            </a:r>
            <a:r>
              <a:rPr sz="2700" dirty="0">
                <a:latin typeface="Arial"/>
                <a:cs typeface="Arial"/>
              </a:rPr>
              <a:t>e</a:t>
            </a:r>
            <a:r>
              <a:rPr sz="2700" spc="-2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num</a:t>
            </a:r>
            <a:r>
              <a:rPr sz="2700" spc="-10" dirty="0">
                <a:latin typeface="Arial"/>
                <a:cs typeface="Arial"/>
              </a:rPr>
              <a:t>b</a:t>
            </a:r>
            <a:r>
              <a:rPr sz="2700" dirty="0">
                <a:latin typeface="Arial"/>
                <a:cs typeface="Arial"/>
              </a:rPr>
              <a:t>er");</a:t>
            </a:r>
            <a:endParaRPr sz="2700">
              <a:latin typeface="Arial"/>
              <a:cs typeface="Arial"/>
            </a:endParaRPr>
          </a:p>
          <a:p>
            <a:pPr marL="546100">
              <a:lnSpc>
                <a:spcPct val="100000"/>
              </a:lnSpc>
              <a:spcBef>
                <a:spcPts val="325"/>
              </a:spcBef>
            </a:pPr>
            <a:r>
              <a:rPr sz="2700" dirty="0">
                <a:solidFill>
                  <a:srgbClr val="FF0000"/>
                </a:solidFill>
                <a:latin typeface="Arial"/>
                <a:cs typeface="Arial"/>
              </a:rPr>
              <a:t>else</a:t>
            </a:r>
            <a:endParaRPr sz="2700">
              <a:latin typeface="Arial"/>
              <a:cs typeface="Arial"/>
            </a:endParaRPr>
          </a:p>
          <a:p>
            <a:pPr marL="1460500">
              <a:lnSpc>
                <a:spcPct val="100000"/>
              </a:lnSpc>
              <a:spcBef>
                <a:spcPts val="320"/>
              </a:spcBef>
            </a:pPr>
            <a:r>
              <a:rPr sz="2700" dirty="0">
                <a:latin typeface="Arial"/>
                <a:cs typeface="Arial"/>
              </a:rPr>
              <a:t>alert("it</a:t>
            </a:r>
            <a:r>
              <a:rPr sz="2700" spc="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is 0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");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3350">
              <a:latin typeface="Times New Roman"/>
              <a:cs typeface="Times New Roman"/>
            </a:endParaRPr>
          </a:p>
          <a:p>
            <a:pPr marL="546100">
              <a:lnSpc>
                <a:spcPct val="100000"/>
              </a:lnSpc>
            </a:pPr>
            <a:r>
              <a:rPr sz="2700" dirty="0">
                <a:latin typeface="Arial"/>
                <a:cs typeface="Arial"/>
              </a:rPr>
              <a:t>alert ("end");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Wh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e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n x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&gt;0,</a:t>
            </a:r>
            <a:r>
              <a:rPr sz="2800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is it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b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e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twe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e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n</a:t>
            </a:r>
            <a:r>
              <a:rPr sz="2800" spc="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0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,1</a:t>
            </a:r>
            <a:r>
              <a:rPr sz="2800" spc="0" dirty="0">
                <a:solidFill>
                  <a:srgbClr val="3333CC"/>
                </a:solidFill>
                <a:latin typeface="Arial"/>
                <a:cs typeface="Arial"/>
              </a:rPr>
              <a:t>0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), or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[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1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0, 2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0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] , or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&gt;2</a:t>
            </a:r>
            <a:r>
              <a:rPr sz="2800" spc="0" dirty="0">
                <a:solidFill>
                  <a:srgbClr val="3333CC"/>
                </a:solidFill>
                <a:latin typeface="Arial"/>
                <a:cs typeface="Arial"/>
              </a:rPr>
              <a:t>0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?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05800" y="304800"/>
            <a:ext cx="377951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3600" b="1" dirty="0">
                <a:solidFill>
                  <a:srgbClr val="FF0000"/>
                </a:solidFill>
                <a:latin typeface="Arial"/>
                <a:cs typeface="Arial"/>
              </a:rPr>
              <a:t>Try:</a:t>
            </a:r>
            <a:r>
              <a:rPr sz="36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string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functi</a:t>
            </a:r>
            <a:r>
              <a:rPr sz="3600" b="1" spc="-15" dirty="0">
                <a:latin typeface="Arial"/>
                <a:cs typeface="Arial"/>
              </a:rPr>
              <a:t>o</a:t>
            </a:r>
            <a:r>
              <a:rPr sz="3600" b="1" dirty="0">
                <a:latin typeface="Arial"/>
                <a:cs typeface="Arial"/>
              </a:rPr>
              <a:t>ns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364" y="1380724"/>
            <a:ext cx="8486140" cy="4284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Arial"/>
              <a:buChar char="•"/>
              <a:tabLst>
                <a:tab pos="354330" algn="l"/>
              </a:tabLst>
            </a:pP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Stri</a:t>
            </a:r>
            <a:r>
              <a:rPr sz="2900" spc="5" dirty="0">
                <a:solidFill>
                  <a:srgbClr val="438AC4"/>
                </a:solidFill>
                <a:latin typeface="Arial"/>
                <a:cs typeface="Arial"/>
              </a:rPr>
              <a:t>n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gs</a:t>
            </a:r>
            <a:r>
              <a:rPr sz="2900" spc="-20" dirty="0">
                <a:solidFill>
                  <a:srgbClr val="438AC4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a</a:t>
            </a:r>
            <a:r>
              <a:rPr sz="2900" spc="10" dirty="0">
                <a:solidFill>
                  <a:srgbClr val="438AC4"/>
                </a:solidFill>
                <a:latin typeface="Arial"/>
                <a:cs typeface="Arial"/>
              </a:rPr>
              <a:t>r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e</a:t>
            </a:r>
            <a:r>
              <a:rPr sz="2900" spc="-40" dirty="0">
                <a:solidFill>
                  <a:srgbClr val="438AC4"/>
                </a:solidFill>
                <a:latin typeface="Arial"/>
                <a:cs typeface="Arial"/>
              </a:rPr>
              <a:t> </a:t>
            </a:r>
            <a:r>
              <a:rPr sz="2900" b="1" dirty="0">
                <a:solidFill>
                  <a:srgbClr val="438AC4"/>
                </a:solidFill>
                <a:latin typeface="Arial"/>
                <a:cs typeface="Arial"/>
              </a:rPr>
              <a:t>ind</a:t>
            </a:r>
            <a:r>
              <a:rPr sz="2900" b="1" spc="5" dirty="0">
                <a:solidFill>
                  <a:srgbClr val="438AC4"/>
                </a:solidFill>
                <a:latin typeface="Arial"/>
                <a:cs typeface="Arial"/>
              </a:rPr>
              <a:t>e</a:t>
            </a:r>
            <a:r>
              <a:rPr sz="2900" b="1" dirty="0">
                <a:solidFill>
                  <a:srgbClr val="438AC4"/>
                </a:solidFill>
                <a:latin typeface="Arial"/>
                <a:cs typeface="Arial"/>
              </a:rPr>
              <a:t>x</a:t>
            </a:r>
            <a:r>
              <a:rPr sz="2900" b="1" spc="10" dirty="0">
                <a:solidFill>
                  <a:srgbClr val="438AC4"/>
                </a:solidFill>
                <a:latin typeface="Arial"/>
                <a:cs typeface="Arial"/>
              </a:rPr>
              <a:t>e</a:t>
            </a:r>
            <a:r>
              <a:rPr sz="2900" b="1" dirty="0">
                <a:solidFill>
                  <a:srgbClr val="438AC4"/>
                </a:solidFill>
                <a:latin typeface="Arial"/>
                <a:cs typeface="Arial"/>
              </a:rPr>
              <a:t>d</a:t>
            </a:r>
            <a:r>
              <a:rPr sz="2900" b="1" spc="-30" dirty="0">
                <a:solidFill>
                  <a:srgbClr val="438AC4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from</a:t>
            </a:r>
            <a:r>
              <a:rPr sz="2900" spc="-25" dirty="0">
                <a:solidFill>
                  <a:srgbClr val="438AC4"/>
                </a:solidFill>
                <a:latin typeface="Arial"/>
                <a:cs typeface="Arial"/>
              </a:rPr>
              <a:t> </a:t>
            </a:r>
            <a:r>
              <a:rPr sz="2900" i="1" spc="5" dirty="0">
                <a:solidFill>
                  <a:srgbClr val="C00000"/>
                </a:solidFill>
                <a:latin typeface="Arial"/>
                <a:cs typeface="Arial"/>
              </a:rPr>
              <a:t>0</a:t>
            </a:r>
            <a:r>
              <a:rPr sz="2900" b="1" dirty="0">
                <a:solidFill>
                  <a:srgbClr val="438AC4"/>
                </a:solidFill>
                <a:latin typeface="Arial"/>
                <a:cs typeface="Arial"/>
              </a:rPr>
              <a:t>!</a:t>
            </a:r>
            <a:endParaRPr sz="2900">
              <a:latin typeface="Arial"/>
              <a:cs typeface="Arial"/>
            </a:endParaRPr>
          </a:p>
          <a:p>
            <a:pPr marL="353695" indent="-340995">
              <a:lnSpc>
                <a:spcPts val="3135"/>
              </a:lnSpc>
              <a:buFont typeface="Arial"/>
              <a:buChar char="•"/>
              <a:tabLst>
                <a:tab pos="354330" algn="l"/>
              </a:tabLst>
            </a:pP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A s</a:t>
            </a:r>
            <a:r>
              <a:rPr sz="2900" spc="-15" dirty="0">
                <a:solidFill>
                  <a:srgbClr val="438AC4"/>
                </a:solidFill>
                <a:latin typeface="Arial"/>
                <a:cs typeface="Arial"/>
              </a:rPr>
              <a:t>t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r</a:t>
            </a:r>
            <a:r>
              <a:rPr sz="2900" spc="5" dirty="0">
                <a:solidFill>
                  <a:srgbClr val="438AC4"/>
                </a:solidFill>
                <a:latin typeface="Arial"/>
                <a:cs typeface="Arial"/>
              </a:rPr>
              <a:t>i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ng</a:t>
            </a:r>
            <a:r>
              <a:rPr sz="2900" spc="-35" dirty="0">
                <a:solidFill>
                  <a:srgbClr val="438AC4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of</a:t>
            </a:r>
            <a:r>
              <a:rPr sz="2900" spc="-15" dirty="0">
                <a:solidFill>
                  <a:srgbClr val="438AC4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l</a:t>
            </a:r>
            <a:r>
              <a:rPr sz="2900" spc="5" dirty="0">
                <a:solidFill>
                  <a:srgbClr val="438AC4"/>
                </a:solidFill>
                <a:latin typeface="Arial"/>
                <a:cs typeface="Arial"/>
              </a:rPr>
              <a:t>e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n</a:t>
            </a:r>
            <a:r>
              <a:rPr sz="2900" spc="5" dirty="0">
                <a:solidFill>
                  <a:srgbClr val="438AC4"/>
                </a:solidFill>
                <a:latin typeface="Arial"/>
                <a:cs typeface="Arial"/>
              </a:rPr>
              <a:t>g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th</a:t>
            </a:r>
            <a:r>
              <a:rPr sz="2900" spc="-40" dirty="0">
                <a:solidFill>
                  <a:srgbClr val="438AC4"/>
                </a:solidFill>
                <a:latin typeface="Arial"/>
                <a:cs typeface="Arial"/>
              </a:rPr>
              <a:t> </a:t>
            </a:r>
            <a:r>
              <a:rPr sz="2900" i="1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900" i="1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has</a:t>
            </a:r>
            <a:r>
              <a:rPr sz="2900" spc="-20" dirty="0">
                <a:solidFill>
                  <a:srgbClr val="438AC4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cha</a:t>
            </a:r>
            <a:r>
              <a:rPr sz="2900" spc="5" dirty="0">
                <a:solidFill>
                  <a:srgbClr val="438AC4"/>
                </a:solidFill>
                <a:latin typeface="Arial"/>
                <a:cs typeface="Arial"/>
              </a:rPr>
              <a:t>r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act</a:t>
            </a:r>
            <a:r>
              <a:rPr sz="2900" spc="-10" dirty="0">
                <a:solidFill>
                  <a:srgbClr val="438AC4"/>
                </a:solidFill>
                <a:latin typeface="Arial"/>
                <a:cs typeface="Arial"/>
              </a:rPr>
              <a:t>e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rs</a:t>
            </a:r>
            <a:r>
              <a:rPr sz="2900" spc="-50" dirty="0">
                <a:solidFill>
                  <a:srgbClr val="438AC4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in</a:t>
            </a:r>
            <a:r>
              <a:rPr sz="2900" spc="5" dirty="0">
                <a:solidFill>
                  <a:srgbClr val="438AC4"/>
                </a:solidFill>
                <a:latin typeface="Arial"/>
                <a:cs typeface="Arial"/>
              </a:rPr>
              <a:t>d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exed</a:t>
            </a:r>
            <a:r>
              <a:rPr sz="2900" spc="-35" dirty="0">
                <a:solidFill>
                  <a:srgbClr val="438AC4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from</a:t>
            </a:r>
            <a:r>
              <a:rPr sz="2900" spc="-20" dirty="0">
                <a:solidFill>
                  <a:srgbClr val="438AC4"/>
                </a:solidFill>
                <a:latin typeface="Arial"/>
                <a:cs typeface="Arial"/>
              </a:rPr>
              <a:t> </a:t>
            </a:r>
            <a:r>
              <a:rPr sz="2900" i="1" dirty="0">
                <a:solidFill>
                  <a:srgbClr val="C00000"/>
                </a:solidFill>
                <a:latin typeface="Arial"/>
                <a:cs typeface="Arial"/>
              </a:rPr>
              <a:t>0</a:t>
            </a:r>
            <a:endParaRPr sz="2900">
              <a:latin typeface="Arial"/>
              <a:cs typeface="Arial"/>
            </a:endParaRPr>
          </a:p>
          <a:p>
            <a:pPr marL="353695">
              <a:lnSpc>
                <a:spcPts val="3135"/>
              </a:lnSpc>
            </a:pP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to</a:t>
            </a:r>
            <a:r>
              <a:rPr sz="2900" spc="-10" dirty="0">
                <a:solidFill>
                  <a:srgbClr val="438AC4"/>
                </a:solidFill>
                <a:latin typeface="Arial"/>
                <a:cs typeface="Arial"/>
              </a:rPr>
              <a:t> </a:t>
            </a:r>
            <a:r>
              <a:rPr sz="2900" i="1" spc="5" dirty="0">
                <a:solidFill>
                  <a:srgbClr val="C00000"/>
                </a:solidFill>
                <a:latin typeface="Arial"/>
                <a:cs typeface="Arial"/>
              </a:rPr>
              <a:t>n-1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.</a:t>
            </a:r>
            <a:endParaRPr sz="2900">
              <a:latin typeface="Arial"/>
              <a:cs typeface="Arial"/>
            </a:endParaRPr>
          </a:p>
          <a:p>
            <a:pPr marL="353695">
              <a:lnSpc>
                <a:spcPct val="100000"/>
              </a:lnSpc>
            </a:pP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s.l</a:t>
            </a:r>
            <a:r>
              <a:rPr sz="2900" spc="5" dirty="0">
                <a:solidFill>
                  <a:srgbClr val="438AC4"/>
                </a:solidFill>
                <a:latin typeface="Arial"/>
                <a:cs typeface="Arial"/>
              </a:rPr>
              <a:t>e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n</a:t>
            </a:r>
            <a:r>
              <a:rPr sz="2900" spc="10" dirty="0">
                <a:solidFill>
                  <a:srgbClr val="438AC4"/>
                </a:solidFill>
                <a:latin typeface="Arial"/>
                <a:cs typeface="Arial"/>
              </a:rPr>
              <a:t>g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th</a:t>
            </a:r>
            <a:endParaRPr sz="2900">
              <a:latin typeface="Arial"/>
              <a:cs typeface="Arial"/>
            </a:endParaRPr>
          </a:p>
          <a:p>
            <a:pPr marL="353695">
              <a:lnSpc>
                <a:spcPct val="100000"/>
              </a:lnSpc>
            </a:pPr>
            <a:r>
              <a:rPr sz="2900" dirty="0">
                <a:solidFill>
                  <a:srgbClr val="938953"/>
                </a:solidFill>
                <a:latin typeface="Arial"/>
                <a:cs typeface="Arial"/>
              </a:rPr>
              <a:t>s.su</a:t>
            </a:r>
            <a:r>
              <a:rPr sz="2900" spc="5" dirty="0">
                <a:solidFill>
                  <a:srgbClr val="938953"/>
                </a:solidFill>
                <a:latin typeface="Arial"/>
                <a:cs typeface="Arial"/>
              </a:rPr>
              <a:t>b</a:t>
            </a:r>
            <a:r>
              <a:rPr sz="2900" dirty="0">
                <a:solidFill>
                  <a:srgbClr val="938953"/>
                </a:solidFill>
                <a:latin typeface="Arial"/>
                <a:cs typeface="Arial"/>
              </a:rPr>
              <a:t>st</a:t>
            </a:r>
            <a:r>
              <a:rPr sz="2900" spc="-10" dirty="0">
                <a:solidFill>
                  <a:srgbClr val="938953"/>
                </a:solidFill>
                <a:latin typeface="Arial"/>
                <a:cs typeface="Arial"/>
              </a:rPr>
              <a:t>r</a:t>
            </a:r>
            <a:r>
              <a:rPr sz="2900" dirty="0">
                <a:solidFill>
                  <a:srgbClr val="938953"/>
                </a:solidFill>
                <a:latin typeface="Arial"/>
                <a:cs typeface="Arial"/>
              </a:rPr>
              <a:t>(</a:t>
            </a:r>
            <a:r>
              <a:rPr sz="2900" spc="-50" dirty="0">
                <a:solidFill>
                  <a:srgbClr val="938953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938953"/>
                </a:solidFill>
                <a:latin typeface="Arial"/>
                <a:cs typeface="Arial"/>
              </a:rPr>
              <a:t>start,</a:t>
            </a:r>
            <a:r>
              <a:rPr sz="2900" spc="-45" dirty="0">
                <a:solidFill>
                  <a:srgbClr val="938953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938953"/>
                </a:solidFill>
                <a:latin typeface="Arial"/>
                <a:cs typeface="Arial"/>
              </a:rPr>
              <a:t>le</a:t>
            </a:r>
            <a:r>
              <a:rPr sz="2900" spc="5" dirty="0">
                <a:solidFill>
                  <a:srgbClr val="938953"/>
                </a:solidFill>
                <a:latin typeface="Arial"/>
                <a:cs typeface="Arial"/>
              </a:rPr>
              <a:t>n</a:t>
            </a:r>
            <a:r>
              <a:rPr sz="2900" dirty="0">
                <a:solidFill>
                  <a:srgbClr val="938953"/>
                </a:solidFill>
                <a:latin typeface="Arial"/>
                <a:cs typeface="Arial"/>
              </a:rPr>
              <a:t>gth</a:t>
            </a:r>
            <a:r>
              <a:rPr sz="2900" spc="-35" dirty="0">
                <a:solidFill>
                  <a:srgbClr val="938953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938953"/>
                </a:solidFill>
                <a:latin typeface="Arial"/>
                <a:cs typeface="Arial"/>
              </a:rPr>
              <a:t>)</a:t>
            </a:r>
            <a:endParaRPr sz="2900">
              <a:latin typeface="Arial"/>
              <a:cs typeface="Arial"/>
            </a:endParaRPr>
          </a:p>
          <a:p>
            <a:pPr marL="353695" marR="292735">
              <a:lnSpc>
                <a:spcPct val="100000"/>
              </a:lnSpc>
            </a:pP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s.s</a:t>
            </a:r>
            <a:r>
              <a:rPr sz="2900" spc="5" dirty="0">
                <a:solidFill>
                  <a:srgbClr val="438AC4"/>
                </a:solidFill>
                <a:latin typeface="Arial"/>
                <a:cs typeface="Arial"/>
              </a:rPr>
              <a:t>u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b</a:t>
            </a:r>
            <a:r>
              <a:rPr sz="2900" spc="5" dirty="0">
                <a:solidFill>
                  <a:srgbClr val="438AC4"/>
                </a:solidFill>
                <a:latin typeface="Arial"/>
                <a:cs typeface="Arial"/>
              </a:rPr>
              <a:t>s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trin</a:t>
            </a:r>
            <a:r>
              <a:rPr sz="2900" spc="-5" dirty="0">
                <a:solidFill>
                  <a:srgbClr val="438AC4"/>
                </a:solidFill>
                <a:latin typeface="Arial"/>
                <a:cs typeface="Arial"/>
              </a:rPr>
              <a:t>g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(</a:t>
            </a:r>
            <a:r>
              <a:rPr sz="2900" spc="-45" dirty="0">
                <a:solidFill>
                  <a:srgbClr val="438AC4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fro</a:t>
            </a:r>
            <a:r>
              <a:rPr sz="2900" spc="10" dirty="0">
                <a:solidFill>
                  <a:srgbClr val="438AC4"/>
                </a:solidFill>
                <a:latin typeface="Arial"/>
                <a:cs typeface="Arial"/>
              </a:rPr>
              <a:t>m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,</a:t>
            </a:r>
            <a:r>
              <a:rPr sz="2900" spc="-55" dirty="0">
                <a:solidFill>
                  <a:srgbClr val="438AC4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u</a:t>
            </a:r>
            <a:r>
              <a:rPr sz="2900" spc="5" dirty="0">
                <a:solidFill>
                  <a:srgbClr val="438AC4"/>
                </a:solidFill>
                <a:latin typeface="Arial"/>
                <a:cs typeface="Arial"/>
              </a:rPr>
              <a:t>p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to</a:t>
            </a:r>
            <a:r>
              <a:rPr sz="2900" spc="-25" dirty="0">
                <a:solidFill>
                  <a:srgbClr val="438AC4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)</a:t>
            </a:r>
            <a:r>
              <a:rPr sz="2900" spc="-10" dirty="0">
                <a:solidFill>
                  <a:srgbClr val="438AC4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C4BC96"/>
                </a:solidFill>
                <a:latin typeface="Arial"/>
                <a:cs typeface="Arial"/>
              </a:rPr>
              <a:t>//</a:t>
            </a:r>
            <a:r>
              <a:rPr sz="2900" spc="-25" dirty="0">
                <a:solidFill>
                  <a:srgbClr val="C4BC96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C4BC96"/>
                </a:solidFill>
                <a:latin typeface="Arial"/>
                <a:cs typeface="Arial"/>
              </a:rPr>
              <a:t>excl</a:t>
            </a:r>
            <a:r>
              <a:rPr sz="2900" spc="10" dirty="0">
                <a:solidFill>
                  <a:srgbClr val="C4BC96"/>
                </a:solidFill>
                <a:latin typeface="Arial"/>
                <a:cs typeface="Arial"/>
              </a:rPr>
              <a:t>u</a:t>
            </a:r>
            <a:r>
              <a:rPr sz="2900" dirty="0">
                <a:solidFill>
                  <a:srgbClr val="C4BC96"/>
                </a:solidFill>
                <a:latin typeface="Arial"/>
                <a:cs typeface="Arial"/>
              </a:rPr>
              <a:t>e</a:t>
            </a:r>
            <a:r>
              <a:rPr sz="2900" spc="-35" dirty="0">
                <a:solidFill>
                  <a:srgbClr val="C4BC96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C4BC96"/>
                </a:solidFill>
                <a:latin typeface="Arial"/>
                <a:cs typeface="Arial"/>
              </a:rPr>
              <a:t>the</a:t>
            </a:r>
            <a:r>
              <a:rPr sz="2900" spc="-15" dirty="0">
                <a:solidFill>
                  <a:srgbClr val="C4BC96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C4BC96"/>
                </a:solidFill>
                <a:latin typeface="Arial"/>
                <a:cs typeface="Arial"/>
              </a:rPr>
              <a:t>u</a:t>
            </a:r>
            <a:r>
              <a:rPr sz="2900" spc="5" dirty="0">
                <a:solidFill>
                  <a:srgbClr val="C4BC96"/>
                </a:solidFill>
                <a:latin typeface="Arial"/>
                <a:cs typeface="Arial"/>
              </a:rPr>
              <a:t>p</a:t>
            </a:r>
            <a:r>
              <a:rPr sz="2900" dirty="0">
                <a:solidFill>
                  <a:srgbClr val="C4BC96"/>
                </a:solidFill>
                <a:latin typeface="Arial"/>
                <a:cs typeface="Arial"/>
              </a:rPr>
              <a:t>to </a:t>
            </a:r>
            <a:r>
              <a:rPr sz="2900" dirty="0">
                <a:solidFill>
                  <a:srgbClr val="938953"/>
                </a:solidFill>
                <a:latin typeface="Arial"/>
                <a:cs typeface="Arial"/>
              </a:rPr>
              <a:t>s.i</a:t>
            </a:r>
            <a:r>
              <a:rPr sz="2900" spc="5" dirty="0">
                <a:solidFill>
                  <a:srgbClr val="938953"/>
                </a:solidFill>
                <a:latin typeface="Arial"/>
                <a:cs typeface="Arial"/>
              </a:rPr>
              <a:t>n</a:t>
            </a:r>
            <a:r>
              <a:rPr sz="2900" dirty="0">
                <a:solidFill>
                  <a:srgbClr val="938953"/>
                </a:solidFill>
                <a:latin typeface="Arial"/>
                <a:cs typeface="Arial"/>
              </a:rPr>
              <a:t>d</a:t>
            </a:r>
            <a:r>
              <a:rPr sz="2900" spc="10" dirty="0">
                <a:solidFill>
                  <a:srgbClr val="938953"/>
                </a:solidFill>
                <a:latin typeface="Arial"/>
                <a:cs typeface="Arial"/>
              </a:rPr>
              <a:t>e</a:t>
            </a:r>
            <a:r>
              <a:rPr sz="2900" dirty="0">
                <a:solidFill>
                  <a:srgbClr val="938953"/>
                </a:solidFill>
                <a:latin typeface="Arial"/>
                <a:cs typeface="Arial"/>
              </a:rPr>
              <a:t>xO</a:t>
            </a:r>
            <a:r>
              <a:rPr sz="2900" spc="-10" dirty="0">
                <a:solidFill>
                  <a:srgbClr val="938953"/>
                </a:solidFill>
                <a:latin typeface="Arial"/>
                <a:cs typeface="Arial"/>
              </a:rPr>
              <a:t>f(</a:t>
            </a:r>
            <a:r>
              <a:rPr sz="2900" dirty="0">
                <a:solidFill>
                  <a:srgbClr val="938953"/>
                </a:solidFill>
                <a:latin typeface="Arial"/>
                <a:cs typeface="Arial"/>
              </a:rPr>
              <a:t>sub</a:t>
            </a:r>
            <a:r>
              <a:rPr sz="2900" spc="-15" dirty="0">
                <a:solidFill>
                  <a:srgbClr val="938953"/>
                </a:solidFill>
                <a:latin typeface="Arial"/>
                <a:cs typeface="Arial"/>
              </a:rPr>
              <a:t>s</a:t>
            </a:r>
            <a:r>
              <a:rPr sz="2900" dirty="0">
                <a:solidFill>
                  <a:srgbClr val="938953"/>
                </a:solidFill>
                <a:latin typeface="Arial"/>
                <a:cs typeface="Arial"/>
              </a:rPr>
              <a:t>),</a:t>
            </a:r>
            <a:r>
              <a:rPr sz="2900" spc="-50" dirty="0">
                <a:solidFill>
                  <a:srgbClr val="938953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938953"/>
                </a:solidFill>
                <a:latin typeface="Arial"/>
                <a:cs typeface="Arial"/>
              </a:rPr>
              <a:t>s.lastIn</a:t>
            </a:r>
            <a:r>
              <a:rPr sz="2900" spc="5" dirty="0">
                <a:solidFill>
                  <a:srgbClr val="938953"/>
                </a:solidFill>
                <a:latin typeface="Arial"/>
                <a:cs typeface="Arial"/>
              </a:rPr>
              <a:t>d</a:t>
            </a:r>
            <a:r>
              <a:rPr sz="2900" dirty="0">
                <a:solidFill>
                  <a:srgbClr val="938953"/>
                </a:solidFill>
                <a:latin typeface="Arial"/>
                <a:cs typeface="Arial"/>
              </a:rPr>
              <a:t>ex</a:t>
            </a:r>
            <a:r>
              <a:rPr sz="2900" spc="-10" dirty="0">
                <a:solidFill>
                  <a:srgbClr val="938953"/>
                </a:solidFill>
                <a:latin typeface="Arial"/>
                <a:cs typeface="Arial"/>
              </a:rPr>
              <a:t>Of</a:t>
            </a:r>
            <a:r>
              <a:rPr sz="2900" spc="5" dirty="0">
                <a:solidFill>
                  <a:srgbClr val="938953"/>
                </a:solidFill>
                <a:latin typeface="Arial"/>
                <a:cs typeface="Arial"/>
              </a:rPr>
              <a:t>(</a:t>
            </a:r>
            <a:r>
              <a:rPr sz="2900" spc="-15" dirty="0">
                <a:solidFill>
                  <a:srgbClr val="938953"/>
                </a:solidFill>
                <a:latin typeface="Arial"/>
                <a:cs typeface="Arial"/>
              </a:rPr>
              <a:t>s</a:t>
            </a:r>
            <a:r>
              <a:rPr sz="2900" dirty="0">
                <a:solidFill>
                  <a:srgbClr val="938953"/>
                </a:solidFill>
                <a:latin typeface="Arial"/>
                <a:cs typeface="Arial"/>
              </a:rPr>
              <a:t>ubs) </a:t>
            </a:r>
            <a:r>
              <a:rPr sz="2900" dirty="0">
                <a:solidFill>
                  <a:srgbClr val="548ED4"/>
                </a:solidFill>
                <a:latin typeface="Arial"/>
                <a:cs typeface="Arial"/>
              </a:rPr>
              <a:t>s.in</a:t>
            </a:r>
            <a:r>
              <a:rPr sz="2900" spc="5" dirty="0">
                <a:solidFill>
                  <a:srgbClr val="548ED4"/>
                </a:solidFill>
                <a:latin typeface="Arial"/>
                <a:cs typeface="Arial"/>
              </a:rPr>
              <a:t>d</a:t>
            </a:r>
            <a:r>
              <a:rPr sz="2900" dirty="0">
                <a:solidFill>
                  <a:srgbClr val="548ED4"/>
                </a:solidFill>
                <a:latin typeface="Arial"/>
                <a:cs typeface="Arial"/>
              </a:rPr>
              <a:t>exO</a:t>
            </a:r>
            <a:r>
              <a:rPr sz="2900" spc="-10" dirty="0">
                <a:solidFill>
                  <a:srgbClr val="548ED4"/>
                </a:solidFill>
                <a:latin typeface="Arial"/>
                <a:cs typeface="Arial"/>
              </a:rPr>
              <a:t>f(</a:t>
            </a:r>
            <a:r>
              <a:rPr sz="2900" dirty="0">
                <a:solidFill>
                  <a:srgbClr val="548ED4"/>
                </a:solidFill>
                <a:latin typeface="Arial"/>
                <a:cs typeface="Arial"/>
              </a:rPr>
              <a:t>s</a:t>
            </a:r>
            <a:r>
              <a:rPr sz="2900" spc="-10" dirty="0">
                <a:solidFill>
                  <a:srgbClr val="548ED4"/>
                </a:solidFill>
                <a:latin typeface="Arial"/>
                <a:cs typeface="Arial"/>
              </a:rPr>
              <a:t>u</a:t>
            </a:r>
            <a:r>
              <a:rPr sz="2900" dirty="0">
                <a:solidFill>
                  <a:srgbClr val="548ED4"/>
                </a:solidFill>
                <a:latin typeface="Arial"/>
                <a:cs typeface="Arial"/>
              </a:rPr>
              <a:t>b</a:t>
            </a:r>
            <a:r>
              <a:rPr sz="2900" spc="-10" dirty="0">
                <a:solidFill>
                  <a:srgbClr val="548ED4"/>
                </a:solidFill>
                <a:latin typeface="Arial"/>
                <a:cs typeface="Arial"/>
              </a:rPr>
              <a:t>s</a:t>
            </a:r>
            <a:r>
              <a:rPr sz="2900" dirty="0">
                <a:solidFill>
                  <a:srgbClr val="548ED4"/>
                </a:solidFill>
                <a:latin typeface="Arial"/>
                <a:cs typeface="Arial"/>
              </a:rPr>
              <a:t>,</a:t>
            </a:r>
            <a:r>
              <a:rPr sz="2900" spc="-45" dirty="0">
                <a:solidFill>
                  <a:srgbClr val="548ED4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548ED4"/>
                </a:solidFill>
                <a:latin typeface="Arial"/>
                <a:cs typeface="Arial"/>
              </a:rPr>
              <a:t>fro</a:t>
            </a:r>
            <a:r>
              <a:rPr sz="2900" spc="10" dirty="0">
                <a:solidFill>
                  <a:srgbClr val="548ED4"/>
                </a:solidFill>
                <a:latin typeface="Arial"/>
                <a:cs typeface="Arial"/>
              </a:rPr>
              <a:t>m</a:t>
            </a:r>
            <a:r>
              <a:rPr sz="2900" dirty="0">
                <a:solidFill>
                  <a:srgbClr val="548ED4"/>
                </a:solidFill>
                <a:latin typeface="Arial"/>
                <a:cs typeface="Arial"/>
              </a:rPr>
              <a:t>),</a:t>
            </a:r>
            <a:r>
              <a:rPr sz="2900" spc="-50" dirty="0">
                <a:solidFill>
                  <a:srgbClr val="548ED4"/>
                </a:solidFill>
                <a:latin typeface="Arial"/>
                <a:cs typeface="Arial"/>
              </a:rPr>
              <a:t> </a:t>
            </a:r>
            <a:r>
              <a:rPr sz="2900" spc="-5" dirty="0">
                <a:solidFill>
                  <a:srgbClr val="548ED4"/>
                </a:solidFill>
                <a:latin typeface="Arial"/>
                <a:cs typeface="Arial"/>
              </a:rPr>
              <a:t>s.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lastIndex</a:t>
            </a:r>
            <a:r>
              <a:rPr sz="2900" spc="-2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900" spc="-5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900" spc="-10" dirty="0">
                <a:solidFill>
                  <a:srgbClr val="548ED4"/>
                </a:solidFill>
                <a:latin typeface="Arial"/>
                <a:cs typeface="Arial"/>
              </a:rPr>
              <a:t>(</a:t>
            </a:r>
            <a:r>
              <a:rPr sz="2900" dirty="0">
                <a:solidFill>
                  <a:srgbClr val="548ED4"/>
                </a:solidFill>
                <a:latin typeface="Arial"/>
                <a:cs typeface="Arial"/>
              </a:rPr>
              <a:t>s</a:t>
            </a:r>
            <a:r>
              <a:rPr sz="2900" spc="-10" dirty="0">
                <a:solidFill>
                  <a:srgbClr val="548ED4"/>
                </a:solidFill>
                <a:latin typeface="Arial"/>
                <a:cs typeface="Arial"/>
              </a:rPr>
              <a:t>u</a:t>
            </a:r>
            <a:r>
              <a:rPr sz="2900" dirty="0">
                <a:solidFill>
                  <a:srgbClr val="548ED4"/>
                </a:solidFill>
                <a:latin typeface="Arial"/>
                <a:cs typeface="Arial"/>
              </a:rPr>
              <a:t>bs,</a:t>
            </a:r>
            <a:r>
              <a:rPr sz="2900" spc="-55" dirty="0">
                <a:solidFill>
                  <a:srgbClr val="548ED4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fro</a:t>
            </a:r>
            <a:r>
              <a:rPr sz="2900" spc="10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900" dirty="0">
                <a:solidFill>
                  <a:srgbClr val="548ED4"/>
                </a:solidFill>
                <a:latin typeface="Arial"/>
                <a:cs typeface="Arial"/>
              </a:rPr>
              <a:t>) </a:t>
            </a:r>
            <a:r>
              <a:rPr sz="2900" dirty="0">
                <a:solidFill>
                  <a:srgbClr val="938953"/>
                </a:solidFill>
                <a:latin typeface="Arial"/>
                <a:cs typeface="Arial"/>
              </a:rPr>
              <a:t>s.c</a:t>
            </a:r>
            <a:r>
              <a:rPr sz="2900" spc="5" dirty="0">
                <a:solidFill>
                  <a:srgbClr val="938953"/>
                </a:solidFill>
                <a:latin typeface="Arial"/>
                <a:cs typeface="Arial"/>
              </a:rPr>
              <a:t>h</a:t>
            </a:r>
            <a:r>
              <a:rPr sz="2900" dirty="0">
                <a:solidFill>
                  <a:srgbClr val="938953"/>
                </a:solidFill>
                <a:latin typeface="Arial"/>
                <a:cs typeface="Arial"/>
              </a:rPr>
              <a:t>a</a:t>
            </a:r>
            <a:r>
              <a:rPr sz="2900" spc="10" dirty="0">
                <a:solidFill>
                  <a:srgbClr val="938953"/>
                </a:solidFill>
                <a:latin typeface="Arial"/>
                <a:cs typeface="Arial"/>
              </a:rPr>
              <a:t>r</a:t>
            </a:r>
            <a:r>
              <a:rPr sz="2900" dirty="0">
                <a:solidFill>
                  <a:srgbClr val="938953"/>
                </a:solidFill>
                <a:latin typeface="Arial"/>
                <a:cs typeface="Arial"/>
              </a:rPr>
              <a:t>A</a:t>
            </a:r>
            <a:r>
              <a:rPr sz="2900" spc="-15" dirty="0">
                <a:solidFill>
                  <a:srgbClr val="938953"/>
                </a:solidFill>
                <a:latin typeface="Arial"/>
                <a:cs typeface="Arial"/>
              </a:rPr>
              <a:t>t</a:t>
            </a:r>
            <a:r>
              <a:rPr sz="2900" dirty="0">
                <a:solidFill>
                  <a:srgbClr val="938953"/>
                </a:solidFill>
                <a:latin typeface="Arial"/>
                <a:cs typeface="Arial"/>
              </a:rPr>
              <a:t>()</a:t>
            </a:r>
            <a:r>
              <a:rPr sz="2900" spc="-45" dirty="0">
                <a:solidFill>
                  <a:srgbClr val="938953"/>
                </a:solidFill>
                <a:latin typeface="Arial"/>
                <a:cs typeface="Arial"/>
              </a:rPr>
              <a:t> </a:t>
            </a:r>
            <a:r>
              <a:rPr sz="2900" spc="5" dirty="0">
                <a:solidFill>
                  <a:srgbClr val="938953"/>
                </a:solidFill>
                <a:latin typeface="Arial"/>
                <a:cs typeface="Arial"/>
              </a:rPr>
              <a:t>-</a:t>
            </a:r>
            <a:r>
              <a:rPr sz="2900" dirty="0">
                <a:solidFill>
                  <a:srgbClr val="938953"/>
                </a:solidFill>
                <a:latin typeface="Arial"/>
                <a:cs typeface="Arial"/>
              </a:rPr>
              <a:t>&gt;</a:t>
            </a:r>
            <a:r>
              <a:rPr sz="2900" spc="-30" dirty="0">
                <a:solidFill>
                  <a:srgbClr val="938953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C4BC96"/>
                </a:solidFill>
                <a:latin typeface="Arial"/>
                <a:cs typeface="Arial"/>
              </a:rPr>
              <a:t>s.cha</a:t>
            </a:r>
            <a:r>
              <a:rPr sz="2900" spc="5" dirty="0">
                <a:solidFill>
                  <a:srgbClr val="C4BC96"/>
                </a:solidFill>
                <a:latin typeface="Arial"/>
                <a:cs typeface="Arial"/>
              </a:rPr>
              <a:t>r</a:t>
            </a:r>
            <a:r>
              <a:rPr sz="2900" dirty="0">
                <a:solidFill>
                  <a:srgbClr val="C4BC96"/>
                </a:solidFill>
                <a:latin typeface="Arial"/>
                <a:cs typeface="Arial"/>
              </a:rPr>
              <a:t>A</a:t>
            </a:r>
            <a:r>
              <a:rPr sz="2900" spc="-5" dirty="0">
                <a:solidFill>
                  <a:srgbClr val="C4BC96"/>
                </a:solidFill>
                <a:latin typeface="Arial"/>
                <a:cs typeface="Arial"/>
              </a:rPr>
              <a:t>t</a:t>
            </a:r>
            <a:r>
              <a:rPr sz="2900" spc="5" dirty="0">
                <a:solidFill>
                  <a:srgbClr val="C4BC96"/>
                </a:solidFill>
                <a:latin typeface="Arial"/>
                <a:cs typeface="Arial"/>
              </a:rPr>
              <a:t>(</a:t>
            </a:r>
            <a:r>
              <a:rPr sz="2900" i="1" spc="-15" dirty="0">
                <a:solidFill>
                  <a:srgbClr val="C4BC96"/>
                </a:solidFill>
                <a:latin typeface="Arial"/>
                <a:cs typeface="Arial"/>
              </a:rPr>
              <a:t>s</a:t>
            </a:r>
            <a:r>
              <a:rPr sz="2900" i="1" dirty="0">
                <a:solidFill>
                  <a:srgbClr val="C4BC96"/>
                </a:solidFill>
                <a:latin typeface="Arial"/>
                <a:cs typeface="Arial"/>
              </a:rPr>
              <a:t>.leng</a:t>
            </a:r>
            <a:r>
              <a:rPr sz="2900" i="1" spc="-15" dirty="0">
                <a:solidFill>
                  <a:srgbClr val="C4BC96"/>
                </a:solidFill>
                <a:latin typeface="Arial"/>
                <a:cs typeface="Arial"/>
              </a:rPr>
              <a:t>t</a:t>
            </a:r>
            <a:r>
              <a:rPr sz="2900" i="1" spc="-5" dirty="0">
                <a:solidFill>
                  <a:srgbClr val="C4BC96"/>
                </a:solidFill>
                <a:latin typeface="Arial"/>
                <a:cs typeface="Arial"/>
              </a:rPr>
              <a:t>h</a:t>
            </a:r>
            <a:r>
              <a:rPr sz="2900" i="1" spc="5" dirty="0">
                <a:solidFill>
                  <a:srgbClr val="C4BC96"/>
                </a:solidFill>
                <a:latin typeface="Arial"/>
                <a:cs typeface="Arial"/>
              </a:rPr>
              <a:t>-</a:t>
            </a:r>
            <a:r>
              <a:rPr sz="2900" i="1" spc="-10" dirty="0">
                <a:solidFill>
                  <a:srgbClr val="C4BC96"/>
                </a:solidFill>
                <a:latin typeface="Arial"/>
                <a:cs typeface="Arial"/>
              </a:rPr>
              <a:t>1</a:t>
            </a:r>
            <a:r>
              <a:rPr sz="2900" dirty="0">
                <a:solidFill>
                  <a:srgbClr val="C4BC96"/>
                </a:solidFill>
                <a:latin typeface="Arial"/>
                <a:cs typeface="Arial"/>
              </a:rPr>
              <a:t>) </a:t>
            </a:r>
            <a:r>
              <a:rPr sz="2900" dirty="0">
                <a:solidFill>
                  <a:srgbClr val="548ED4"/>
                </a:solidFill>
                <a:latin typeface="Arial"/>
                <a:cs typeface="Arial"/>
              </a:rPr>
              <a:t>s.to</a:t>
            </a:r>
            <a:r>
              <a:rPr sz="2900" spc="5" dirty="0">
                <a:solidFill>
                  <a:srgbClr val="548ED4"/>
                </a:solidFill>
                <a:latin typeface="Arial"/>
                <a:cs typeface="Arial"/>
              </a:rPr>
              <a:t>U</a:t>
            </a:r>
            <a:r>
              <a:rPr sz="2900" dirty="0">
                <a:solidFill>
                  <a:srgbClr val="548ED4"/>
                </a:solidFill>
                <a:latin typeface="Arial"/>
                <a:cs typeface="Arial"/>
              </a:rPr>
              <a:t>p</a:t>
            </a:r>
            <a:r>
              <a:rPr sz="2900" spc="10" dirty="0">
                <a:solidFill>
                  <a:srgbClr val="548ED4"/>
                </a:solidFill>
                <a:latin typeface="Arial"/>
                <a:cs typeface="Arial"/>
              </a:rPr>
              <a:t>p</a:t>
            </a:r>
            <a:r>
              <a:rPr sz="2900" dirty="0">
                <a:solidFill>
                  <a:srgbClr val="548ED4"/>
                </a:solidFill>
                <a:latin typeface="Arial"/>
                <a:cs typeface="Arial"/>
              </a:rPr>
              <a:t>er</a:t>
            </a:r>
            <a:r>
              <a:rPr sz="2900" spc="5" dirty="0">
                <a:solidFill>
                  <a:srgbClr val="548ED4"/>
                </a:solidFill>
                <a:latin typeface="Arial"/>
                <a:cs typeface="Arial"/>
              </a:rPr>
              <a:t>C</a:t>
            </a:r>
            <a:r>
              <a:rPr sz="2900" dirty="0">
                <a:solidFill>
                  <a:srgbClr val="548ED4"/>
                </a:solidFill>
                <a:latin typeface="Arial"/>
                <a:cs typeface="Arial"/>
              </a:rPr>
              <a:t>as</a:t>
            </a:r>
            <a:r>
              <a:rPr sz="2900" spc="-20" dirty="0">
                <a:solidFill>
                  <a:srgbClr val="548ED4"/>
                </a:solidFill>
                <a:latin typeface="Arial"/>
                <a:cs typeface="Arial"/>
              </a:rPr>
              <a:t>e</a:t>
            </a:r>
            <a:r>
              <a:rPr sz="2900" dirty="0">
                <a:solidFill>
                  <a:srgbClr val="548ED4"/>
                </a:solidFill>
                <a:latin typeface="Arial"/>
                <a:cs typeface="Arial"/>
              </a:rPr>
              <a:t>(),</a:t>
            </a:r>
            <a:r>
              <a:rPr sz="2900" spc="-60" dirty="0">
                <a:solidFill>
                  <a:srgbClr val="548ED4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548ED4"/>
                </a:solidFill>
                <a:latin typeface="Arial"/>
                <a:cs typeface="Arial"/>
              </a:rPr>
              <a:t>s.toL</a:t>
            </a:r>
            <a:r>
              <a:rPr sz="2900" spc="5" dirty="0">
                <a:solidFill>
                  <a:srgbClr val="548ED4"/>
                </a:solidFill>
                <a:latin typeface="Arial"/>
                <a:cs typeface="Arial"/>
              </a:rPr>
              <a:t>o</a:t>
            </a:r>
            <a:r>
              <a:rPr sz="2900" dirty="0">
                <a:solidFill>
                  <a:srgbClr val="548ED4"/>
                </a:solidFill>
                <a:latin typeface="Arial"/>
                <a:cs typeface="Arial"/>
              </a:rPr>
              <a:t>werCas</a:t>
            </a:r>
            <a:r>
              <a:rPr sz="2900" spc="10" dirty="0">
                <a:solidFill>
                  <a:srgbClr val="548ED4"/>
                </a:solidFill>
                <a:latin typeface="Arial"/>
                <a:cs typeface="Arial"/>
              </a:rPr>
              <a:t>e</a:t>
            </a:r>
            <a:r>
              <a:rPr sz="2900" spc="-10" dirty="0">
                <a:solidFill>
                  <a:srgbClr val="548ED4"/>
                </a:solidFill>
                <a:latin typeface="Arial"/>
                <a:cs typeface="Arial"/>
              </a:rPr>
              <a:t>()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33209" y="6112555"/>
            <a:ext cx="159448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u="heavy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2.6</a:t>
            </a:r>
            <a:r>
              <a:rPr sz="1800" u="heavy" spc="-5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 </a:t>
            </a:r>
            <a:r>
              <a:rPr sz="1800" u="heavy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- </a:t>
            </a:r>
            <a:r>
              <a:rPr sz="2800" u="heavy" spc="-5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s</a:t>
            </a:r>
            <a:r>
              <a:rPr sz="2800" u="heavy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t</a:t>
            </a:r>
            <a:r>
              <a:rPr sz="2800" u="heavy" spc="-5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ri</a:t>
            </a:r>
            <a:r>
              <a:rPr sz="2800" u="heavy" spc="0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n</a:t>
            </a:r>
            <a:r>
              <a:rPr sz="2800" u="heavy" spc="-5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gs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9740" y="6157056"/>
            <a:ext cx="368236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u="heavy" spc="-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s</a:t>
            </a:r>
            <a:r>
              <a:rPr sz="2800" u="heavy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t</a:t>
            </a:r>
            <a:r>
              <a:rPr sz="2800" u="heavy" spc="-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ri</a:t>
            </a:r>
            <a:r>
              <a:rPr sz="2800" u="heavy" spc="0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n</a:t>
            </a:r>
            <a:r>
              <a:rPr sz="2800" u="heavy" spc="-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g fo</a:t>
            </a:r>
            <a:r>
              <a:rPr sz="2800" u="heavy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n</a:t>
            </a:r>
            <a:r>
              <a:rPr sz="2800" u="heavy" spc="-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c</a:t>
            </a:r>
            <a:r>
              <a:rPr sz="2800" u="heavy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t</a:t>
            </a:r>
            <a:r>
              <a:rPr sz="2800" u="heavy" spc="-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i</a:t>
            </a:r>
            <a:r>
              <a:rPr sz="2800" u="heavy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o</a:t>
            </a:r>
            <a:r>
              <a:rPr sz="2800" u="heavy" spc="-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ns at</a:t>
            </a:r>
            <a:r>
              <a:rPr sz="2800" u="heavy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 </a:t>
            </a:r>
            <a:r>
              <a:rPr sz="2800" u="heavy" spc="-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3WS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0395" y="5791200"/>
            <a:ext cx="377952" cy="45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47205" y="4923282"/>
            <a:ext cx="2127885" cy="1757045"/>
          </a:xfrm>
          <a:custGeom>
            <a:avLst/>
            <a:gdLst/>
            <a:ahLst/>
            <a:cxnLst/>
            <a:rect l="l" t="t" r="r" b="b"/>
            <a:pathLst>
              <a:path w="2127884" h="1757045">
                <a:moveTo>
                  <a:pt x="1766189" y="1335722"/>
                </a:moveTo>
                <a:lnTo>
                  <a:pt x="361569" y="1335722"/>
                </a:lnTo>
                <a:lnTo>
                  <a:pt x="373042" y="1347097"/>
                </a:lnTo>
                <a:lnTo>
                  <a:pt x="409089" y="1380009"/>
                </a:lnTo>
                <a:lnTo>
                  <a:pt x="447492" y="1411043"/>
                </a:lnTo>
                <a:lnTo>
                  <a:pt x="488140" y="1440119"/>
                </a:lnTo>
                <a:lnTo>
                  <a:pt x="530923" y="1467161"/>
                </a:lnTo>
                <a:lnTo>
                  <a:pt x="575729" y="1492089"/>
                </a:lnTo>
                <a:lnTo>
                  <a:pt x="622449" y="1514826"/>
                </a:lnTo>
                <a:lnTo>
                  <a:pt x="638428" y="1521904"/>
                </a:lnTo>
                <a:lnTo>
                  <a:pt x="618490" y="1703108"/>
                </a:lnTo>
                <a:lnTo>
                  <a:pt x="802513" y="1756841"/>
                </a:lnTo>
                <a:lnTo>
                  <a:pt x="883285" y="1593367"/>
                </a:lnTo>
                <a:lnTo>
                  <a:pt x="1497192" y="1593367"/>
                </a:lnTo>
                <a:lnTo>
                  <a:pt x="1489328" y="1521904"/>
                </a:lnTo>
                <a:lnTo>
                  <a:pt x="1505308" y="1514826"/>
                </a:lnTo>
                <a:lnTo>
                  <a:pt x="1521087" y="1507495"/>
                </a:lnTo>
                <a:lnTo>
                  <a:pt x="1567181" y="1484019"/>
                </a:lnTo>
                <a:lnTo>
                  <a:pt x="1611326" y="1458378"/>
                </a:lnTo>
                <a:lnTo>
                  <a:pt x="1653409" y="1430649"/>
                </a:lnTo>
                <a:lnTo>
                  <a:pt x="1693321" y="1400912"/>
                </a:lnTo>
                <a:lnTo>
                  <a:pt x="1730951" y="1369243"/>
                </a:lnTo>
                <a:lnTo>
                  <a:pt x="1754715" y="1347097"/>
                </a:lnTo>
                <a:lnTo>
                  <a:pt x="1766189" y="1335722"/>
                </a:lnTo>
                <a:close/>
              </a:path>
              <a:path w="2127884" h="1757045">
                <a:moveTo>
                  <a:pt x="1497192" y="1593367"/>
                </a:moveTo>
                <a:lnTo>
                  <a:pt x="1244473" y="1593367"/>
                </a:lnTo>
                <a:lnTo>
                  <a:pt x="1325245" y="1756841"/>
                </a:lnTo>
                <a:lnTo>
                  <a:pt x="1509268" y="1703108"/>
                </a:lnTo>
                <a:lnTo>
                  <a:pt x="1497192" y="1593367"/>
                </a:lnTo>
                <a:close/>
              </a:path>
              <a:path w="2127884" h="1757045">
                <a:moveTo>
                  <a:pt x="1244473" y="1593367"/>
                </a:moveTo>
                <a:lnTo>
                  <a:pt x="883285" y="1593367"/>
                </a:lnTo>
                <a:lnTo>
                  <a:pt x="901181" y="1596170"/>
                </a:lnTo>
                <a:lnTo>
                  <a:pt x="955156" y="1602810"/>
                </a:lnTo>
                <a:lnTo>
                  <a:pt x="1009440" y="1606793"/>
                </a:lnTo>
                <a:lnTo>
                  <a:pt x="1063878" y="1608121"/>
                </a:lnTo>
                <a:lnTo>
                  <a:pt x="1082032" y="1607974"/>
                </a:lnTo>
                <a:lnTo>
                  <a:pt x="1136436" y="1605760"/>
                </a:lnTo>
                <a:lnTo>
                  <a:pt x="1190634" y="1600892"/>
                </a:lnTo>
                <a:lnTo>
                  <a:pt x="1244473" y="1593367"/>
                </a:lnTo>
                <a:close/>
              </a:path>
              <a:path w="2127884" h="1757045">
                <a:moveTo>
                  <a:pt x="467614" y="147320"/>
                </a:moveTo>
                <a:lnTo>
                  <a:pt x="320548" y="246253"/>
                </a:lnTo>
                <a:lnTo>
                  <a:pt x="394462" y="412877"/>
                </a:lnTo>
                <a:lnTo>
                  <a:pt x="382491" y="423904"/>
                </a:lnTo>
                <a:lnTo>
                  <a:pt x="348344" y="458068"/>
                </a:lnTo>
                <a:lnTo>
                  <a:pt x="316904" y="493776"/>
                </a:lnTo>
                <a:lnTo>
                  <a:pt x="288247" y="530923"/>
                </a:lnTo>
                <a:lnTo>
                  <a:pt x="262449" y="569408"/>
                </a:lnTo>
                <a:lnTo>
                  <a:pt x="239590" y="609127"/>
                </a:lnTo>
                <a:lnTo>
                  <a:pt x="219747" y="649978"/>
                </a:lnTo>
                <a:lnTo>
                  <a:pt x="213868" y="663702"/>
                </a:lnTo>
                <a:lnTo>
                  <a:pt x="30069" y="663702"/>
                </a:lnTo>
                <a:lnTo>
                  <a:pt x="0" y="800049"/>
                </a:lnTo>
                <a:lnTo>
                  <a:pt x="168528" y="869518"/>
                </a:lnTo>
                <a:lnTo>
                  <a:pt x="168200" y="884142"/>
                </a:lnTo>
                <a:lnTo>
                  <a:pt x="169433" y="927928"/>
                </a:lnTo>
                <a:lnTo>
                  <a:pt x="173975" y="971492"/>
                </a:lnTo>
                <a:lnTo>
                  <a:pt x="181800" y="1014714"/>
                </a:lnTo>
                <a:lnTo>
                  <a:pt x="192883" y="1057474"/>
                </a:lnTo>
                <a:lnTo>
                  <a:pt x="207197" y="1099654"/>
                </a:lnTo>
                <a:lnTo>
                  <a:pt x="224718" y="1141135"/>
                </a:lnTo>
                <a:lnTo>
                  <a:pt x="231267" y="1154785"/>
                </a:lnTo>
                <a:lnTo>
                  <a:pt x="104140" y="1285367"/>
                </a:lnTo>
                <a:lnTo>
                  <a:pt x="197485" y="1414945"/>
                </a:lnTo>
                <a:lnTo>
                  <a:pt x="361569" y="1335722"/>
                </a:lnTo>
                <a:lnTo>
                  <a:pt x="1987343" y="1335722"/>
                </a:lnTo>
                <a:lnTo>
                  <a:pt x="2023618" y="1285367"/>
                </a:lnTo>
                <a:lnTo>
                  <a:pt x="1896491" y="1154785"/>
                </a:lnTo>
                <a:lnTo>
                  <a:pt x="1903039" y="1141135"/>
                </a:lnTo>
                <a:lnTo>
                  <a:pt x="1920560" y="1099654"/>
                </a:lnTo>
                <a:lnTo>
                  <a:pt x="1934874" y="1057474"/>
                </a:lnTo>
                <a:lnTo>
                  <a:pt x="1945957" y="1014714"/>
                </a:lnTo>
                <a:lnTo>
                  <a:pt x="1953782" y="971492"/>
                </a:lnTo>
                <a:lnTo>
                  <a:pt x="1958324" y="927928"/>
                </a:lnTo>
                <a:lnTo>
                  <a:pt x="1959557" y="884142"/>
                </a:lnTo>
                <a:lnTo>
                  <a:pt x="1959228" y="869518"/>
                </a:lnTo>
                <a:lnTo>
                  <a:pt x="2127758" y="800049"/>
                </a:lnTo>
                <a:lnTo>
                  <a:pt x="2097716" y="663829"/>
                </a:lnTo>
                <a:lnTo>
                  <a:pt x="1913890" y="663829"/>
                </a:lnTo>
                <a:lnTo>
                  <a:pt x="1913835" y="663702"/>
                </a:lnTo>
                <a:lnTo>
                  <a:pt x="213868" y="663702"/>
                </a:lnTo>
                <a:lnTo>
                  <a:pt x="31750" y="656082"/>
                </a:lnTo>
                <a:lnTo>
                  <a:pt x="1910575" y="656082"/>
                </a:lnTo>
                <a:lnTo>
                  <a:pt x="1907914" y="649869"/>
                </a:lnTo>
                <a:lnTo>
                  <a:pt x="1888098" y="609062"/>
                </a:lnTo>
                <a:lnTo>
                  <a:pt x="1865265" y="569373"/>
                </a:lnTo>
                <a:lnTo>
                  <a:pt x="1839488" y="530907"/>
                </a:lnTo>
                <a:lnTo>
                  <a:pt x="1810844" y="493770"/>
                </a:lnTo>
                <a:lnTo>
                  <a:pt x="1779411" y="458067"/>
                </a:lnTo>
                <a:lnTo>
                  <a:pt x="1745266" y="423904"/>
                </a:lnTo>
                <a:lnTo>
                  <a:pt x="1733296" y="412877"/>
                </a:lnTo>
                <a:lnTo>
                  <a:pt x="1792844" y="278638"/>
                </a:lnTo>
                <a:lnTo>
                  <a:pt x="594105" y="278638"/>
                </a:lnTo>
                <a:lnTo>
                  <a:pt x="467614" y="147320"/>
                </a:lnTo>
                <a:close/>
              </a:path>
              <a:path w="2127884" h="1757045">
                <a:moveTo>
                  <a:pt x="1987343" y="1335722"/>
                </a:moveTo>
                <a:lnTo>
                  <a:pt x="1766189" y="1335722"/>
                </a:lnTo>
                <a:lnTo>
                  <a:pt x="1930273" y="1414945"/>
                </a:lnTo>
                <a:lnTo>
                  <a:pt x="1987343" y="1335722"/>
                </a:lnTo>
                <a:close/>
              </a:path>
              <a:path w="2127884" h="1757045">
                <a:moveTo>
                  <a:pt x="2096008" y="656082"/>
                </a:moveTo>
                <a:lnTo>
                  <a:pt x="1913890" y="663829"/>
                </a:lnTo>
                <a:lnTo>
                  <a:pt x="2097716" y="663829"/>
                </a:lnTo>
                <a:lnTo>
                  <a:pt x="2096008" y="656082"/>
                </a:lnTo>
                <a:close/>
              </a:path>
              <a:path w="2127884" h="1757045">
                <a:moveTo>
                  <a:pt x="1162558" y="0"/>
                </a:moveTo>
                <a:lnTo>
                  <a:pt x="965200" y="0"/>
                </a:lnTo>
                <a:lnTo>
                  <a:pt x="933576" y="179578"/>
                </a:lnTo>
                <a:lnTo>
                  <a:pt x="915555" y="181839"/>
                </a:lnTo>
                <a:lnTo>
                  <a:pt x="861988" y="190380"/>
                </a:lnTo>
                <a:lnTo>
                  <a:pt x="809275" y="201516"/>
                </a:lnTo>
                <a:lnTo>
                  <a:pt x="757554" y="215201"/>
                </a:lnTo>
                <a:lnTo>
                  <a:pt x="706966" y="231390"/>
                </a:lnTo>
                <a:lnTo>
                  <a:pt x="657647" y="250035"/>
                </a:lnTo>
                <a:lnTo>
                  <a:pt x="609738" y="271091"/>
                </a:lnTo>
                <a:lnTo>
                  <a:pt x="594105" y="278638"/>
                </a:lnTo>
                <a:lnTo>
                  <a:pt x="1533652" y="278638"/>
                </a:lnTo>
                <a:lnTo>
                  <a:pt x="1486243" y="256788"/>
                </a:lnTo>
                <a:lnTo>
                  <a:pt x="1437379" y="237334"/>
                </a:lnTo>
                <a:lnTo>
                  <a:pt x="1387198" y="220321"/>
                </a:lnTo>
                <a:lnTo>
                  <a:pt x="1335839" y="205796"/>
                </a:lnTo>
                <a:lnTo>
                  <a:pt x="1283442" y="193805"/>
                </a:lnTo>
                <a:lnTo>
                  <a:pt x="1230144" y="184395"/>
                </a:lnTo>
                <a:lnTo>
                  <a:pt x="1194180" y="179578"/>
                </a:lnTo>
                <a:lnTo>
                  <a:pt x="1162558" y="0"/>
                </a:lnTo>
                <a:close/>
              </a:path>
              <a:path w="2127884" h="1757045">
                <a:moveTo>
                  <a:pt x="1660144" y="147320"/>
                </a:moveTo>
                <a:lnTo>
                  <a:pt x="1533652" y="278638"/>
                </a:lnTo>
                <a:lnTo>
                  <a:pt x="1792844" y="278638"/>
                </a:lnTo>
                <a:lnTo>
                  <a:pt x="1807210" y="246253"/>
                </a:lnTo>
                <a:lnTo>
                  <a:pt x="1660144" y="14732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47205" y="4923282"/>
            <a:ext cx="2127885" cy="1757045"/>
          </a:xfrm>
          <a:custGeom>
            <a:avLst/>
            <a:gdLst/>
            <a:ahLst/>
            <a:cxnLst/>
            <a:rect l="l" t="t" r="r" b="b"/>
            <a:pathLst>
              <a:path w="2127884" h="1757045">
                <a:moveTo>
                  <a:pt x="1533652" y="278638"/>
                </a:moveTo>
                <a:lnTo>
                  <a:pt x="1660144" y="147320"/>
                </a:lnTo>
                <a:lnTo>
                  <a:pt x="1807210" y="246253"/>
                </a:lnTo>
                <a:lnTo>
                  <a:pt x="1733296" y="412877"/>
                </a:lnTo>
                <a:lnTo>
                  <a:pt x="1745266" y="423904"/>
                </a:lnTo>
                <a:lnTo>
                  <a:pt x="1779412" y="458068"/>
                </a:lnTo>
                <a:lnTo>
                  <a:pt x="1810849" y="493776"/>
                </a:lnTo>
                <a:lnTo>
                  <a:pt x="1839499" y="530923"/>
                </a:lnTo>
                <a:lnTo>
                  <a:pt x="1865287" y="569408"/>
                </a:lnTo>
                <a:lnTo>
                  <a:pt x="1888134" y="609127"/>
                </a:lnTo>
                <a:lnTo>
                  <a:pt x="1907964" y="649978"/>
                </a:lnTo>
                <a:lnTo>
                  <a:pt x="1913890" y="663829"/>
                </a:lnTo>
                <a:lnTo>
                  <a:pt x="2096008" y="656082"/>
                </a:lnTo>
                <a:lnTo>
                  <a:pt x="2127758" y="800049"/>
                </a:lnTo>
                <a:lnTo>
                  <a:pt x="1959228" y="869518"/>
                </a:lnTo>
                <a:lnTo>
                  <a:pt x="1959557" y="884142"/>
                </a:lnTo>
                <a:lnTo>
                  <a:pt x="1958324" y="927928"/>
                </a:lnTo>
                <a:lnTo>
                  <a:pt x="1953782" y="971492"/>
                </a:lnTo>
                <a:lnTo>
                  <a:pt x="1945957" y="1014714"/>
                </a:lnTo>
                <a:lnTo>
                  <a:pt x="1934874" y="1057474"/>
                </a:lnTo>
                <a:lnTo>
                  <a:pt x="1920560" y="1099654"/>
                </a:lnTo>
                <a:lnTo>
                  <a:pt x="1903039" y="1141135"/>
                </a:lnTo>
                <a:lnTo>
                  <a:pt x="1896491" y="1154785"/>
                </a:lnTo>
                <a:lnTo>
                  <a:pt x="2023618" y="1285367"/>
                </a:lnTo>
                <a:lnTo>
                  <a:pt x="1930273" y="1414945"/>
                </a:lnTo>
                <a:lnTo>
                  <a:pt x="1766189" y="1335722"/>
                </a:lnTo>
                <a:lnTo>
                  <a:pt x="1754715" y="1347097"/>
                </a:lnTo>
                <a:lnTo>
                  <a:pt x="1718668" y="1380009"/>
                </a:lnTo>
                <a:lnTo>
                  <a:pt x="1680265" y="1411043"/>
                </a:lnTo>
                <a:lnTo>
                  <a:pt x="1639617" y="1440119"/>
                </a:lnTo>
                <a:lnTo>
                  <a:pt x="1596834" y="1467161"/>
                </a:lnTo>
                <a:lnTo>
                  <a:pt x="1552028" y="1492089"/>
                </a:lnTo>
                <a:lnTo>
                  <a:pt x="1505308" y="1514826"/>
                </a:lnTo>
                <a:lnTo>
                  <a:pt x="1489328" y="1521904"/>
                </a:lnTo>
                <a:lnTo>
                  <a:pt x="1509268" y="1703108"/>
                </a:lnTo>
                <a:lnTo>
                  <a:pt x="1325245" y="1756841"/>
                </a:lnTo>
                <a:lnTo>
                  <a:pt x="1244473" y="1593367"/>
                </a:lnTo>
                <a:lnTo>
                  <a:pt x="1226576" y="1596170"/>
                </a:lnTo>
                <a:lnTo>
                  <a:pt x="1172601" y="1602810"/>
                </a:lnTo>
                <a:lnTo>
                  <a:pt x="1118317" y="1606793"/>
                </a:lnTo>
                <a:lnTo>
                  <a:pt x="1063878" y="1608121"/>
                </a:lnTo>
                <a:lnTo>
                  <a:pt x="1045725" y="1607974"/>
                </a:lnTo>
                <a:lnTo>
                  <a:pt x="991321" y="1605760"/>
                </a:lnTo>
                <a:lnTo>
                  <a:pt x="937123" y="1600892"/>
                </a:lnTo>
                <a:lnTo>
                  <a:pt x="883285" y="1593367"/>
                </a:lnTo>
                <a:lnTo>
                  <a:pt x="802513" y="1756841"/>
                </a:lnTo>
                <a:lnTo>
                  <a:pt x="618490" y="1703108"/>
                </a:lnTo>
                <a:lnTo>
                  <a:pt x="638428" y="1521904"/>
                </a:lnTo>
                <a:lnTo>
                  <a:pt x="622449" y="1514826"/>
                </a:lnTo>
                <a:lnTo>
                  <a:pt x="575729" y="1492089"/>
                </a:lnTo>
                <a:lnTo>
                  <a:pt x="530923" y="1467161"/>
                </a:lnTo>
                <a:lnTo>
                  <a:pt x="488140" y="1440119"/>
                </a:lnTo>
                <a:lnTo>
                  <a:pt x="447492" y="1411043"/>
                </a:lnTo>
                <a:lnTo>
                  <a:pt x="409089" y="1380009"/>
                </a:lnTo>
                <a:lnTo>
                  <a:pt x="373042" y="1347097"/>
                </a:lnTo>
                <a:lnTo>
                  <a:pt x="361569" y="1335722"/>
                </a:lnTo>
                <a:lnTo>
                  <a:pt x="197485" y="1414945"/>
                </a:lnTo>
                <a:lnTo>
                  <a:pt x="104140" y="1285367"/>
                </a:lnTo>
                <a:lnTo>
                  <a:pt x="231267" y="1154785"/>
                </a:lnTo>
                <a:lnTo>
                  <a:pt x="224718" y="1141135"/>
                </a:lnTo>
                <a:lnTo>
                  <a:pt x="207197" y="1099654"/>
                </a:lnTo>
                <a:lnTo>
                  <a:pt x="192883" y="1057474"/>
                </a:lnTo>
                <a:lnTo>
                  <a:pt x="181800" y="1014714"/>
                </a:lnTo>
                <a:lnTo>
                  <a:pt x="173975" y="971492"/>
                </a:lnTo>
                <a:lnTo>
                  <a:pt x="169433" y="927928"/>
                </a:lnTo>
                <a:lnTo>
                  <a:pt x="168200" y="884142"/>
                </a:lnTo>
                <a:lnTo>
                  <a:pt x="168528" y="869518"/>
                </a:lnTo>
                <a:lnTo>
                  <a:pt x="0" y="800049"/>
                </a:lnTo>
                <a:lnTo>
                  <a:pt x="31750" y="656082"/>
                </a:lnTo>
                <a:lnTo>
                  <a:pt x="213868" y="663702"/>
                </a:lnTo>
                <a:lnTo>
                  <a:pt x="219793" y="649869"/>
                </a:lnTo>
                <a:lnTo>
                  <a:pt x="239623" y="609062"/>
                </a:lnTo>
                <a:lnTo>
                  <a:pt x="262470" y="569373"/>
                </a:lnTo>
                <a:lnTo>
                  <a:pt x="288258" y="530907"/>
                </a:lnTo>
                <a:lnTo>
                  <a:pt x="316908" y="493770"/>
                </a:lnTo>
                <a:lnTo>
                  <a:pt x="348345" y="458067"/>
                </a:lnTo>
                <a:lnTo>
                  <a:pt x="382491" y="423904"/>
                </a:lnTo>
                <a:lnTo>
                  <a:pt x="394462" y="412877"/>
                </a:lnTo>
                <a:lnTo>
                  <a:pt x="320548" y="246253"/>
                </a:lnTo>
                <a:lnTo>
                  <a:pt x="467614" y="147320"/>
                </a:lnTo>
                <a:lnTo>
                  <a:pt x="594105" y="278638"/>
                </a:lnTo>
                <a:lnTo>
                  <a:pt x="609738" y="271091"/>
                </a:lnTo>
                <a:lnTo>
                  <a:pt x="657647" y="250035"/>
                </a:lnTo>
                <a:lnTo>
                  <a:pt x="706966" y="231390"/>
                </a:lnTo>
                <a:lnTo>
                  <a:pt x="757554" y="215201"/>
                </a:lnTo>
                <a:lnTo>
                  <a:pt x="809275" y="201516"/>
                </a:lnTo>
                <a:lnTo>
                  <a:pt x="861988" y="190380"/>
                </a:lnTo>
                <a:lnTo>
                  <a:pt x="915555" y="181839"/>
                </a:lnTo>
                <a:lnTo>
                  <a:pt x="933576" y="179578"/>
                </a:lnTo>
                <a:lnTo>
                  <a:pt x="965200" y="0"/>
                </a:lnTo>
                <a:lnTo>
                  <a:pt x="1162558" y="0"/>
                </a:lnTo>
                <a:lnTo>
                  <a:pt x="1194180" y="179578"/>
                </a:lnTo>
                <a:lnTo>
                  <a:pt x="1212202" y="181839"/>
                </a:lnTo>
                <a:lnTo>
                  <a:pt x="1265769" y="190380"/>
                </a:lnTo>
                <a:lnTo>
                  <a:pt x="1318482" y="201516"/>
                </a:lnTo>
                <a:lnTo>
                  <a:pt x="1370202" y="215201"/>
                </a:lnTo>
                <a:lnTo>
                  <a:pt x="1420791" y="231390"/>
                </a:lnTo>
                <a:lnTo>
                  <a:pt x="1470110" y="250035"/>
                </a:lnTo>
                <a:lnTo>
                  <a:pt x="1518019" y="271091"/>
                </a:lnTo>
                <a:lnTo>
                  <a:pt x="1533652" y="278638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288530" y="5638017"/>
            <a:ext cx="1243965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Practice</a:t>
            </a:r>
            <a:r>
              <a:rPr sz="23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!</a:t>
            </a:r>
            <a:endParaRPr sz="23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73852" y="4187316"/>
            <a:ext cx="1306195" cy="1417320"/>
          </a:xfrm>
          <a:custGeom>
            <a:avLst/>
            <a:gdLst/>
            <a:ahLst/>
            <a:cxnLst/>
            <a:rect l="l" t="t" r="r" b="b"/>
            <a:pathLst>
              <a:path w="1306195" h="1417320">
                <a:moveTo>
                  <a:pt x="1013205" y="1066545"/>
                </a:moveTo>
                <a:lnTo>
                  <a:pt x="292862" y="1066545"/>
                </a:lnTo>
                <a:lnTo>
                  <a:pt x="302523" y="1075993"/>
                </a:lnTo>
                <a:lnTo>
                  <a:pt x="332864" y="1102685"/>
                </a:lnTo>
                <a:lnTo>
                  <a:pt x="365120" y="1126822"/>
                </a:lnTo>
                <a:lnTo>
                  <a:pt x="399129" y="1148302"/>
                </a:lnTo>
                <a:lnTo>
                  <a:pt x="434732" y="1167021"/>
                </a:lnTo>
                <a:lnTo>
                  <a:pt x="471771" y="1182877"/>
                </a:lnTo>
                <a:lnTo>
                  <a:pt x="510085" y="1195768"/>
                </a:lnTo>
                <a:lnTo>
                  <a:pt x="523113" y="1199387"/>
                </a:lnTo>
                <a:lnTo>
                  <a:pt x="574294" y="1417053"/>
                </a:lnTo>
                <a:lnTo>
                  <a:pt x="731774" y="1417053"/>
                </a:lnTo>
                <a:lnTo>
                  <a:pt x="782955" y="1199387"/>
                </a:lnTo>
                <a:lnTo>
                  <a:pt x="795982" y="1195768"/>
                </a:lnTo>
                <a:lnTo>
                  <a:pt x="834296" y="1182877"/>
                </a:lnTo>
                <a:lnTo>
                  <a:pt x="871335" y="1167021"/>
                </a:lnTo>
                <a:lnTo>
                  <a:pt x="906938" y="1148302"/>
                </a:lnTo>
                <a:lnTo>
                  <a:pt x="940947" y="1126822"/>
                </a:lnTo>
                <a:lnTo>
                  <a:pt x="973203" y="1102685"/>
                </a:lnTo>
                <a:lnTo>
                  <a:pt x="1003544" y="1075993"/>
                </a:lnTo>
                <a:lnTo>
                  <a:pt x="1013205" y="1066545"/>
                </a:lnTo>
                <a:close/>
              </a:path>
              <a:path w="1306195" h="1417320">
                <a:moveTo>
                  <a:pt x="78867" y="286003"/>
                </a:moveTo>
                <a:lnTo>
                  <a:pt x="0" y="422528"/>
                </a:lnTo>
                <a:lnTo>
                  <a:pt x="162940" y="575563"/>
                </a:lnTo>
                <a:lnTo>
                  <a:pt x="159574" y="588665"/>
                </a:lnTo>
                <a:lnTo>
                  <a:pt x="151602" y="628312"/>
                </a:lnTo>
                <a:lnTo>
                  <a:pt x="146818" y="668330"/>
                </a:lnTo>
                <a:lnTo>
                  <a:pt x="145224" y="708532"/>
                </a:lnTo>
                <a:lnTo>
                  <a:pt x="145401" y="721943"/>
                </a:lnTo>
                <a:lnTo>
                  <a:pt x="148059" y="762104"/>
                </a:lnTo>
                <a:lnTo>
                  <a:pt x="153905" y="802019"/>
                </a:lnTo>
                <a:lnTo>
                  <a:pt x="162940" y="841501"/>
                </a:lnTo>
                <a:lnTo>
                  <a:pt x="0" y="994536"/>
                </a:lnTo>
                <a:lnTo>
                  <a:pt x="78867" y="1131061"/>
                </a:lnTo>
                <a:lnTo>
                  <a:pt x="292862" y="1066545"/>
                </a:lnTo>
                <a:lnTo>
                  <a:pt x="1264470" y="1066545"/>
                </a:lnTo>
                <a:lnTo>
                  <a:pt x="1306068" y="994536"/>
                </a:lnTo>
                <a:lnTo>
                  <a:pt x="1143127" y="841501"/>
                </a:lnTo>
                <a:lnTo>
                  <a:pt x="1146493" y="828400"/>
                </a:lnTo>
                <a:lnTo>
                  <a:pt x="1154465" y="788753"/>
                </a:lnTo>
                <a:lnTo>
                  <a:pt x="1159249" y="748735"/>
                </a:lnTo>
                <a:lnTo>
                  <a:pt x="1160843" y="708532"/>
                </a:lnTo>
                <a:lnTo>
                  <a:pt x="1160666" y="695122"/>
                </a:lnTo>
                <a:lnTo>
                  <a:pt x="1158008" y="654961"/>
                </a:lnTo>
                <a:lnTo>
                  <a:pt x="1152162" y="615046"/>
                </a:lnTo>
                <a:lnTo>
                  <a:pt x="1143127" y="575563"/>
                </a:lnTo>
                <a:lnTo>
                  <a:pt x="1306068" y="422528"/>
                </a:lnTo>
                <a:lnTo>
                  <a:pt x="1264470" y="350519"/>
                </a:lnTo>
                <a:lnTo>
                  <a:pt x="292862" y="350519"/>
                </a:lnTo>
                <a:lnTo>
                  <a:pt x="78867" y="286003"/>
                </a:lnTo>
                <a:close/>
              </a:path>
              <a:path w="1306195" h="1417320">
                <a:moveTo>
                  <a:pt x="1264470" y="1066545"/>
                </a:moveTo>
                <a:lnTo>
                  <a:pt x="1013205" y="1066545"/>
                </a:lnTo>
                <a:lnTo>
                  <a:pt x="1227201" y="1131061"/>
                </a:lnTo>
                <a:lnTo>
                  <a:pt x="1264470" y="1066545"/>
                </a:lnTo>
                <a:close/>
              </a:path>
              <a:path w="1306195" h="1417320">
                <a:moveTo>
                  <a:pt x="731774" y="0"/>
                </a:moveTo>
                <a:lnTo>
                  <a:pt x="574294" y="0"/>
                </a:lnTo>
                <a:lnTo>
                  <a:pt x="523113" y="217677"/>
                </a:lnTo>
                <a:lnTo>
                  <a:pt x="510085" y="221297"/>
                </a:lnTo>
                <a:lnTo>
                  <a:pt x="471771" y="234187"/>
                </a:lnTo>
                <a:lnTo>
                  <a:pt x="434732" y="250044"/>
                </a:lnTo>
                <a:lnTo>
                  <a:pt x="399129" y="268763"/>
                </a:lnTo>
                <a:lnTo>
                  <a:pt x="365120" y="290243"/>
                </a:lnTo>
                <a:lnTo>
                  <a:pt x="332864" y="314380"/>
                </a:lnTo>
                <a:lnTo>
                  <a:pt x="302523" y="341072"/>
                </a:lnTo>
                <a:lnTo>
                  <a:pt x="292862" y="350519"/>
                </a:lnTo>
                <a:lnTo>
                  <a:pt x="1013205" y="350519"/>
                </a:lnTo>
                <a:lnTo>
                  <a:pt x="983537" y="322999"/>
                </a:lnTo>
                <a:lnTo>
                  <a:pt x="951902" y="297999"/>
                </a:lnTo>
                <a:lnTo>
                  <a:pt x="918460" y="275622"/>
                </a:lnTo>
                <a:lnTo>
                  <a:pt x="883370" y="255971"/>
                </a:lnTo>
                <a:lnTo>
                  <a:pt x="846792" y="239148"/>
                </a:lnTo>
                <a:lnTo>
                  <a:pt x="808885" y="225258"/>
                </a:lnTo>
                <a:lnTo>
                  <a:pt x="782955" y="217677"/>
                </a:lnTo>
                <a:lnTo>
                  <a:pt x="731774" y="0"/>
                </a:lnTo>
                <a:close/>
              </a:path>
              <a:path w="1306195" h="1417320">
                <a:moveTo>
                  <a:pt x="1227201" y="286003"/>
                </a:moveTo>
                <a:lnTo>
                  <a:pt x="1013205" y="350519"/>
                </a:lnTo>
                <a:lnTo>
                  <a:pt x="1264470" y="350519"/>
                </a:lnTo>
                <a:lnTo>
                  <a:pt x="1227201" y="286003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73852" y="4187316"/>
            <a:ext cx="1306195" cy="1417320"/>
          </a:xfrm>
          <a:custGeom>
            <a:avLst/>
            <a:gdLst/>
            <a:ahLst/>
            <a:cxnLst/>
            <a:rect l="l" t="t" r="r" b="b"/>
            <a:pathLst>
              <a:path w="1306195" h="1417320">
                <a:moveTo>
                  <a:pt x="1013205" y="350519"/>
                </a:moveTo>
                <a:lnTo>
                  <a:pt x="1227201" y="286003"/>
                </a:lnTo>
                <a:lnTo>
                  <a:pt x="1306068" y="422528"/>
                </a:lnTo>
                <a:lnTo>
                  <a:pt x="1143127" y="575563"/>
                </a:lnTo>
                <a:lnTo>
                  <a:pt x="1146493" y="588665"/>
                </a:lnTo>
                <a:lnTo>
                  <a:pt x="1154465" y="628312"/>
                </a:lnTo>
                <a:lnTo>
                  <a:pt x="1159249" y="668330"/>
                </a:lnTo>
                <a:lnTo>
                  <a:pt x="1160843" y="708532"/>
                </a:lnTo>
                <a:lnTo>
                  <a:pt x="1160666" y="721943"/>
                </a:lnTo>
                <a:lnTo>
                  <a:pt x="1158008" y="762104"/>
                </a:lnTo>
                <a:lnTo>
                  <a:pt x="1152162" y="802019"/>
                </a:lnTo>
                <a:lnTo>
                  <a:pt x="1143127" y="841501"/>
                </a:lnTo>
                <a:lnTo>
                  <a:pt x="1306068" y="994536"/>
                </a:lnTo>
                <a:lnTo>
                  <a:pt x="1227201" y="1131061"/>
                </a:lnTo>
                <a:lnTo>
                  <a:pt x="1013205" y="1066545"/>
                </a:lnTo>
                <a:lnTo>
                  <a:pt x="1003544" y="1075993"/>
                </a:lnTo>
                <a:lnTo>
                  <a:pt x="973203" y="1102685"/>
                </a:lnTo>
                <a:lnTo>
                  <a:pt x="940947" y="1126822"/>
                </a:lnTo>
                <a:lnTo>
                  <a:pt x="906938" y="1148302"/>
                </a:lnTo>
                <a:lnTo>
                  <a:pt x="871335" y="1167021"/>
                </a:lnTo>
                <a:lnTo>
                  <a:pt x="834296" y="1182877"/>
                </a:lnTo>
                <a:lnTo>
                  <a:pt x="795982" y="1195768"/>
                </a:lnTo>
                <a:lnTo>
                  <a:pt x="782955" y="1199387"/>
                </a:lnTo>
                <a:lnTo>
                  <a:pt x="731774" y="1417053"/>
                </a:lnTo>
                <a:lnTo>
                  <a:pt x="574294" y="1417053"/>
                </a:lnTo>
                <a:lnTo>
                  <a:pt x="523113" y="1199387"/>
                </a:lnTo>
                <a:lnTo>
                  <a:pt x="510085" y="1195768"/>
                </a:lnTo>
                <a:lnTo>
                  <a:pt x="471771" y="1182877"/>
                </a:lnTo>
                <a:lnTo>
                  <a:pt x="434732" y="1167021"/>
                </a:lnTo>
                <a:lnTo>
                  <a:pt x="399129" y="1148302"/>
                </a:lnTo>
                <a:lnTo>
                  <a:pt x="365120" y="1126822"/>
                </a:lnTo>
                <a:lnTo>
                  <a:pt x="332864" y="1102685"/>
                </a:lnTo>
                <a:lnTo>
                  <a:pt x="302523" y="1075993"/>
                </a:lnTo>
                <a:lnTo>
                  <a:pt x="292862" y="1066545"/>
                </a:lnTo>
                <a:lnTo>
                  <a:pt x="78867" y="1131061"/>
                </a:lnTo>
                <a:lnTo>
                  <a:pt x="0" y="994536"/>
                </a:lnTo>
                <a:lnTo>
                  <a:pt x="162940" y="841501"/>
                </a:lnTo>
                <a:lnTo>
                  <a:pt x="159574" y="828400"/>
                </a:lnTo>
                <a:lnTo>
                  <a:pt x="151602" y="788753"/>
                </a:lnTo>
                <a:lnTo>
                  <a:pt x="146818" y="748735"/>
                </a:lnTo>
                <a:lnTo>
                  <a:pt x="145224" y="708532"/>
                </a:lnTo>
                <a:lnTo>
                  <a:pt x="145401" y="695122"/>
                </a:lnTo>
                <a:lnTo>
                  <a:pt x="148059" y="654961"/>
                </a:lnTo>
                <a:lnTo>
                  <a:pt x="153905" y="615046"/>
                </a:lnTo>
                <a:lnTo>
                  <a:pt x="162940" y="575563"/>
                </a:lnTo>
                <a:lnTo>
                  <a:pt x="0" y="422528"/>
                </a:lnTo>
                <a:lnTo>
                  <a:pt x="78867" y="286003"/>
                </a:lnTo>
                <a:lnTo>
                  <a:pt x="292862" y="350519"/>
                </a:lnTo>
                <a:lnTo>
                  <a:pt x="302523" y="341072"/>
                </a:lnTo>
                <a:lnTo>
                  <a:pt x="332864" y="314380"/>
                </a:lnTo>
                <a:lnTo>
                  <a:pt x="365120" y="290243"/>
                </a:lnTo>
                <a:lnTo>
                  <a:pt x="399129" y="268763"/>
                </a:lnTo>
                <a:lnTo>
                  <a:pt x="434732" y="250044"/>
                </a:lnTo>
                <a:lnTo>
                  <a:pt x="471771" y="234187"/>
                </a:lnTo>
                <a:lnTo>
                  <a:pt x="510085" y="221297"/>
                </a:lnTo>
                <a:lnTo>
                  <a:pt x="523113" y="217677"/>
                </a:lnTo>
                <a:lnTo>
                  <a:pt x="574294" y="0"/>
                </a:lnTo>
                <a:lnTo>
                  <a:pt x="731774" y="0"/>
                </a:lnTo>
                <a:lnTo>
                  <a:pt x="782955" y="217677"/>
                </a:lnTo>
                <a:lnTo>
                  <a:pt x="795982" y="221297"/>
                </a:lnTo>
                <a:lnTo>
                  <a:pt x="834296" y="234187"/>
                </a:lnTo>
                <a:lnTo>
                  <a:pt x="871335" y="250044"/>
                </a:lnTo>
                <a:lnTo>
                  <a:pt x="906938" y="268763"/>
                </a:lnTo>
                <a:lnTo>
                  <a:pt x="940947" y="290243"/>
                </a:lnTo>
                <a:lnTo>
                  <a:pt x="973203" y="314380"/>
                </a:lnTo>
                <a:lnTo>
                  <a:pt x="1003544" y="341072"/>
                </a:lnTo>
                <a:lnTo>
                  <a:pt x="1013205" y="350519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68948" y="4736088"/>
            <a:ext cx="514984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Lab</a:t>
            </a:r>
            <a:endParaRPr sz="23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652006" y="2778886"/>
            <a:ext cx="1797050" cy="1797050"/>
          </a:xfrm>
          <a:custGeom>
            <a:avLst/>
            <a:gdLst/>
            <a:ahLst/>
            <a:cxnLst/>
            <a:rect l="l" t="t" r="r" b="b"/>
            <a:pathLst>
              <a:path w="1797050" h="1797050">
                <a:moveTo>
                  <a:pt x="1223900" y="1458214"/>
                </a:moveTo>
                <a:lnTo>
                  <a:pt x="573024" y="1458214"/>
                </a:lnTo>
                <a:lnTo>
                  <a:pt x="588040" y="1466674"/>
                </a:lnTo>
                <a:lnTo>
                  <a:pt x="634225" y="1489554"/>
                </a:lnTo>
                <a:lnTo>
                  <a:pt x="681930" y="1508635"/>
                </a:lnTo>
                <a:lnTo>
                  <a:pt x="730916" y="1523857"/>
                </a:lnTo>
                <a:lnTo>
                  <a:pt x="780949" y="1535161"/>
                </a:lnTo>
                <a:lnTo>
                  <a:pt x="831791" y="1542489"/>
                </a:lnTo>
                <a:lnTo>
                  <a:pt x="883205" y="1545780"/>
                </a:lnTo>
                <a:lnTo>
                  <a:pt x="900429" y="1545970"/>
                </a:lnTo>
                <a:lnTo>
                  <a:pt x="1035303" y="1797050"/>
                </a:lnTo>
                <a:lnTo>
                  <a:pt x="1229233" y="1745107"/>
                </a:lnTo>
                <a:lnTo>
                  <a:pt x="1220470" y="1460245"/>
                </a:lnTo>
                <a:lnTo>
                  <a:pt x="1223900" y="1458214"/>
                </a:lnTo>
                <a:close/>
              </a:path>
              <a:path w="1797050" h="1797050">
                <a:moveTo>
                  <a:pt x="51943" y="567689"/>
                </a:moveTo>
                <a:lnTo>
                  <a:pt x="0" y="761746"/>
                </a:lnTo>
                <a:lnTo>
                  <a:pt x="251078" y="896493"/>
                </a:lnTo>
                <a:lnTo>
                  <a:pt x="251251" y="913735"/>
                </a:lnTo>
                <a:lnTo>
                  <a:pt x="254512" y="965192"/>
                </a:lnTo>
                <a:lnTo>
                  <a:pt x="261832" y="1016060"/>
                </a:lnTo>
                <a:lnTo>
                  <a:pt x="273145" y="1066101"/>
                </a:lnTo>
                <a:lnTo>
                  <a:pt x="288384" y="1115079"/>
                </a:lnTo>
                <a:lnTo>
                  <a:pt x="307483" y="1162758"/>
                </a:lnTo>
                <a:lnTo>
                  <a:pt x="330374" y="1208900"/>
                </a:lnTo>
                <a:lnTo>
                  <a:pt x="338836" y="1223899"/>
                </a:lnTo>
                <a:lnTo>
                  <a:pt x="188722" y="1466214"/>
                </a:lnTo>
                <a:lnTo>
                  <a:pt x="330708" y="1608327"/>
                </a:lnTo>
                <a:lnTo>
                  <a:pt x="573024" y="1458214"/>
                </a:lnTo>
                <a:lnTo>
                  <a:pt x="1223900" y="1458214"/>
                </a:lnTo>
                <a:lnTo>
                  <a:pt x="1264163" y="1432784"/>
                </a:lnTo>
                <a:lnTo>
                  <a:pt x="1305398" y="1402061"/>
                </a:lnTo>
                <a:lnTo>
                  <a:pt x="1343998" y="1368243"/>
                </a:lnTo>
                <a:lnTo>
                  <a:pt x="1379785" y="1331498"/>
                </a:lnTo>
                <a:lnTo>
                  <a:pt x="1412583" y="1291992"/>
                </a:lnTo>
                <a:lnTo>
                  <a:pt x="1442213" y="1249893"/>
                </a:lnTo>
                <a:lnTo>
                  <a:pt x="1460119" y="1220470"/>
                </a:lnTo>
                <a:lnTo>
                  <a:pt x="1747365" y="1220470"/>
                </a:lnTo>
                <a:lnTo>
                  <a:pt x="1797050" y="1035304"/>
                </a:lnTo>
                <a:lnTo>
                  <a:pt x="1545844" y="900557"/>
                </a:lnTo>
                <a:lnTo>
                  <a:pt x="1545671" y="883314"/>
                </a:lnTo>
                <a:lnTo>
                  <a:pt x="1542423" y="831857"/>
                </a:lnTo>
                <a:lnTo>
                  <a:pt x="1535121" y="780989"/>
                </a:lnTo>
                <a:lnTo>
                  <a:pt x="1523825" y="730948"/>
                </a:lnTo>
                <a:lnTo>
                  <a:pt x="1508594" y="681970"/>
                </a:lnTo>
                <a:lnTo>
                  <a:pt x="1489488" y="634291"/>
                </a:lnTo>
                <a:lnTo>
                  <a:pt x="1466565" y="588149"/>
                </a:lnTo>
                <a:lnTo>
                  <a:pt x="1460025" y="576579"/>
                </a:lnTo>
                <a:lnTo>
                  <a:pt x="336803" y="576579"/>
                </a:lnTo>
                <a:lnTo>
                  <a:pt x="51943" y="567689"/>
                </a:lnTo>
                <a:close/>
              </a:path>
              <a:path w="1797050" h="1797050">
                <a:moveTo>
                  <a:pt x="1747365" y="1220470"/>
                </a:moveTo>
                <a:lnTo>
                  <a:pt x="1460119" y="1220470"/>
                </a:lnTo>
                <a:lnTo>
                  <a:pt x="1744979" y="1229360"/>
                </a:lnTo>
                <a:lnTo>
                  <a:pt x="1747365" y="1220470"/>
                </a:lnTo>
                <a:close/>
              </a:path>
              <a:path w="1797050" h="1797050">
                <a:moveTo>
                  <a:pt x="761619" y="0"/>
                </a:moveTo>
                <a:lnTo>
                  <a:pt x="567690" y="51942"/>
                </a:lnTo>
                <a:lnTo>
                  <a:pt x="576452" y="336930"/>
                </a:lnTo>
                <a:lnTo>
                  <a:pt x="561626" y="345693"/>
                </a:lnTo>
                <a:lnTo>
                  <a:pt x="518733" y="374217"/>
                </a:lnTo>
                <a:lnTo>
                  <a:pt x="478356" y="405960"/>
                </a:lnTo>
                <a:lnTo>
                  <a:pt x="440674" y="440753"/>
                </a:lnTo>
                <a:lnTo>
                  <a:pt x="405863" y="478427"/>
                </a:lnTo>
                <a:lnTo>
                  <a:pt x="374102" y="518811"/>
                </a:lnTo>
                <a:lnTo>
                  <a:pt x="345567" y="561736"/>
                </a:lnTo>
                <a:lnTo>
                  <a:pt x="336803" y="576579"/>
                </a:lnTo>
                <a:lnTo>
                  <a:pt x="1460025" y="576579"/>
                </a:lnTo>
                <a:lnTo>
                  <a:pt x="1458087" y="573151"/>
                </a:lnTo>
                <a:lnTo>
                  <a:pt x="1603244" y="338836"/>
                </a:lnTo>
                <a:lnTo>
                  <a:pt x="1223899" y="338836"/>
                </a:lnTo>
                <a:lnTo>
                  <a:pt x="1208882" y="330375"/>
                </a:lnTo>
                <a:lnTo>
                  <a:pt x="1193670" y="322330"/>
                </a:lnTo>
                <a:lnTo>
                  <a:pt x="1146952" y="300710"/>
                </a:lnTo>
                <a:lnTo>
                  <a:pt x="1098794" y="282909"/>
                </a:lnTo>
                <a:lnTo>
                  <a:pt x="1049433" y="268986"/>
                </a:lnTo>
                <a:lnTo>
                  <a:pt x="999104" y="259001"/>
                </a:lnTo>
                <a:lnTo>
                  <a:pt x="948045" y="253012"/>
                </a:lnTo>
                <a:lnTo>
                  <a:pt x="896493" y="251078"/>
                </a:lnTo>
                <a:lnTo>
                  <a:pt x="761619" y="0"/>
                </a:lnTo>
                <a:close/>
              </a:path>
              <a:path w="1797050" h="1797050">
                <a:moveTo>
                  <a:pt x="1466215" y="188849"/>
                </a:moveTo>
                <a:lnTo>
                  <a:pt x="1223899" y="338836"/>
                </a:lnTo>
                <a:lnTo>
                  <a:pt x="1603244" y="338836"/>
                </a:lnTo>
                <a:lnTo>
                  <a:pt x="1608201" y="330835"/>
                </a:lnTo>
                <a:lnTo>
                  <a:pt x="1466215" y="188849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52006" y="2778886"/>
            <a:ext cx="1797050" cy="1797050"/>
          </a:xfrm>
          <a:custGeom>
            <a:avLst/>
            <a:gdLst/>
            <a:ahLst/>
            <a:cxnLst/>
            <a:rect l="l" t="t" r="r" b="b"/>
            <a:pathLst>
              <a:path w="1797050" h="1797050">
                <a:moveTo>
                  <a:pt x="1223899" y="338836"/>
                </a:moveTo>
                <a:lnTo>
                  <a:pt x="1466215" y="188849"/>
                </a:lnTo>
                <a:lnTo>
                  <a:pt x="1608201" y="330835"/>
                </a:lnTo>
                <a:lnTo>
                  <a:pt x="1458087" y="573151"/>
                </a:lnTo>
                <a:lnTo>
                  <a:pt x="1466565" y="588149"/>
                </a:lnTo>
                <a:lnTo>
                  <a:pt x="1489488" y="634291"/>
                </a:lnTo>
                <a:lnTo>
                  <a:pt x="1508594" y="681970"/>
                </a:lnTo>
                <a:lnTo>
                  <a:pt x="1523825" y="730948"/>
                </a:lnTo>
                <a:lnTo>
                  <a:pt x="1535121" y="780989"/>
                </a:lnTo>
                <a:lnTo>
                  <a:pt x="1542423" y="831857"/>
                </a:lnTo>
                <a:lnTo>
                  <a:pt x="1545671" y="883314"/>
                </a:lnTo>
                <a:lnTo>
                  <a:pt x="1545844" y="900557"/>
                </a:lnTo>
                <a:lnTo>
                  <a:pt x="1797050" y="1035304"/>
                </a:lnTo>
                <a:lnTo>
                  <a:pt x="1744979" y="1229360"/>
                </a:lnTo>
                <a:lnTo>
                  <a:pt x="1460119" y="1220470"/>
                </a:lnTo>
                <a:lnTo>
                  <a:pt x="1451355" y="1235313"/>
                </a:lnTo>
                <a:lnTo>
                  <a:pt x="1422820" y="1278239"/>
                </a:lnTo>
                <a:lnTo>
                  <a:pt x="1391059" y="1318628"/>
                </a:lnTo>
                <a:lnTo>
                  <a:pt x="1356248" y="1356312"/>
                </a:lnTo>
                <a:lnTo>
                  <a:pt x="1318566" y="1391124"/>
                </a:lnTo>
                <a:lnTo>
                  <a:pt x="1278189" y="1422897"/>
                </a:lnTo>
                <a:lnTo>
                  <a:pt x="1235296" y="1451464"/>
                </a:lnTo>
                <a:lnTo>
                  <a:pt x="1220470" y="1460245"/>
                </a:lnTo>
                <a:lnTo>
                  <a:pt x="1229233" y="1745107"/>
                </a:lnTo>
                <a:lnTo>
                  <a:pt x="1035303" y="1797050"/>
                </a:lnTo>
                <a:lnTo>
                  <a:pt x="900429" y="1545970"/>
                </a:lnTo>
                <a:lnTo>
                  <a:pt x="883205" y="1545780"/>
                </a:lnTo>
                <a:lnTo>
                  <a:pt x="831791" y="1542489"/>
                </a:lnTo>
                <a:lnTo>
                  <a:pt x="780949" y="1535161"/>
                </a:lnTo>
                <a:lnTo>
                  <a:pt x="730916" y="1523857"/>
                </a:lnTo>
                <a:lnTo>
                  <a:pt x="681930" y="1508635"/>
                </a:lnTo>
                <a:lnTo>
                  <a:pt x="634225" y="1489554"/>
                </a:lnTo>
                <a:lnTo>
                  <a:pt x="588040" y="1466674"/>
                </a:lnTo>
                <a:lnTo>
                  <a:pt x="573024" y="1458214"/>
                </a:lnTo>
                <a:lnTo>
                  <a:pt x="330708" y="1608327"/>
                </a:lnTo>
                <a:lnTo>
                  <a:pt x="188722" y="1466214"/>
                </a:lnTo>
                <a:lnTo>
                  <a:pt x="338836" y="1223899"/>
                </a:lnTo>
                <a:lnTo>
                  <a:pt x="330374" y="1208900"/>
                </a:lnTo>
                <a:lnTo>
                  <a:pt x="307483" y="1162758"/>
                </a:lnTo>
                <a:lnTo>
                  <a:pt x="288384" y="1115079"/>
                </a:lnTo>
                <a:lnTo>
                  <a:pt x="273145" y="1066101"/>
                </a:lnTo>
                <a:lnTo>
                  <a:pt x="261832" y="1016060"/>
                </a:lnTo>
                <a:lnTo>
                  <a:pt x="254512" y="965192"/>
                </a:lnTo>
                <a:lnTo>
                  <a:pt x="251251" y="913735"/>
                </a:lnTo>
                <a:lnTo>
                  <a:pt x="251078" y="896493"/>
                </a:lnTo>
                <a:lnTo>
                  <a:pt x="0" y="761746"/>
                </a:lnTo>
                <a:lnTo>
                  <a:pt x="51943" y="567689"/>
                </a:lnTo>
                <a:lnTo>
                  <a:pt x="336803" y="576579"/>
                </a:lnTo>
                <a:lnTo>
                  <a:pt x="345567" y="561736"/>
                </a:lnTo>
                <a:lnTo>
                  <a:pt x="374102" y="518811"/>
                </a:lnTo>
                <a:lnTo>
                  <a:pt x="405863" y="478427"/>
                </a:lnTo>
                <a:lnTo>
                  <a:pt x="440674" y="440753"/>
                </a:lnTo>
                <a:lnTo>
                  <a:pt x="478356" y="405960"/>
                </a:lnTo>
                <a:lnTo>
                  <a:pt x="518733" y="374217"/>
                </a:lnTo>
                <a:lnTo>
                  <a:pt x="561626" y="345693"/>
                </a:lnTo>
                <a:lnTo>
                  <a:pt x="576452" y="336930"/>
                </a:lnTo>
                <a:lnTo>
                  <a:pt x="567690" y="51942"/>
                </a:lnTo>
                <a:lnTo>
                  <a:pt x="761619" y="0"/>
                </a:lnTo>
                <a:lnTo>
                  <a:pt x="896493" y="251078"/>
                </a:lnTo>
                <a:lnTo>
                  <a:pt x="913717" y="251269"/>
                </a:lnTo>
                <a:lnTo>
                  <a:pt x="965131" y="254560"/>
                </a:lnTo>
                <a:lnTo>
                  <a:pt x="1015973" y="261888"/>
                </a:lnTo>
                <a:lnTo>
                  <a:pt x="1066006" y="273192"/>
                </a:lnTo>
                <a:lnTo>
                  <a:pt x="1114992" y="288414"/>
                </a:lnTo>
                <a:lnTo>
                  <a:pt x="1162697" y="307495"/>
                </a:lnTo>
                <a:lnTo>
                  <a:pt x="1208882" y="330375"/>
                </a:lnTo>
                <a:lnTo>
                  <a:pt x="1223899" y="338836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050405" y="3518158"/>
            <a:ext cx="1001394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endParaRPr sz="23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26604" y="3113228"/>
            <a:ext cx="1481455" cy="2308860"/>
          </a:xfrm>
          <a:custGeom>
            <a:avLst/>
            <a:gdLst/>
            <a:ahLst/>
            <a:cxnLst/>
            <a:rect l="l" t="t" r="r" b="b"/>
            <a:pathLst>
              <a:path w="1481454" h="2308860">
                <a:moveTo>
                  <a:pt x="979043" y="2079293"/>
                </a:moveTo>
                <a:lnTo>
                  <a:pt x="1007745" y="2272714"/>
                </a:lnTo>
                <a:lnTo>
                  <a:pt x="1191895" y="2308401"/>
                </a:lnTo>
                <a:lnTo>
                  <a:pt x="1131316" y="2243123"/>
                </a:lnTo>
                <a:lnTo>
                  <a:pt x="1169040" y="2199944"/>
                </a:lnTo>
                <a:lnTo>
                  <a:pt x="1204740" y="2155380"/>
                </a:lnTo>
                <a:lnTo>
                  <a:pt x="1212669" y="2144571"/>
                </a:lnTo>
                <a:lnTo>
                  <a:pt x="1039749" y="2144571"/>
                </a:lnTo>
                <a:lnTo>
                  <a:pt x="979043" y="2079293"/>
                </a:lnTo>
                <a:close/>
              </a:path>
              <a:path w="1481454" h="2308860">
                <a:moveTo>
                  <a:pt x="726181" y="134053"/>
                </a:moveTo>
                <a:lnTo>
                  <a:pt x="166489" y="134053"/>
                </a:lnTo>
                <a:lnTo>
                  <a:pt x="216932" y="136164"/>
                </a:lnTo>
                <a:lnTo>
                  <a:pt x="267114" y="140372"/>
                </a:lnTo>
                <a:lnTo>
                  <a:pt x="316973" y="146658"/>
                </a:lnTo>
                <a:lnTo>
                  <a:pt x="366446" y="155001"/>
                </a:lnTo>
                <a:lnTo>
                  <a:pt x="415470" y="165381"/>
                </a:lnTo>
                <a:lnTo>
                  <a:pt x="463983" y="177777"/>
                </a:lnTo>
                <a:lnTo>
                  <a:pt x="511921" y="192168"/>
                </a:lnTo>
                <a:lnTo>
                  <a:pt x="559221" y="208536"/>
                </a:lnTo>
                <a:lnTo>
                  <a:pt x="605822" y="226858"/>
                </a:lnTo>
                <a:lnTo>
                  <a:pt x="651660" y="247115"/>
                </a:lnTo>
                <a:lnTo>
                  <a:pt x="696672" y="269286"/>
                </a:lnTo>
                <a:lnTo>
                  <a:pt x="740796" y="293352"/>
                </a:lnTo>
                <a:lnTo>
                  <a:pt x="783969" y="319290"/>
                </a:lnTo>
                <a:lnTo>
                  <a:pt x="826129" y="347083"/>
                </a:lnTo>
                <a:lnTo>
                  <a:pt x="867211" y="376707"/>
                </a:lnTo>
                <a:lnTo>
                  <a:pt x="907154" y="408145"/>
                </a:lnTo>
                <a:lnTo>
                  <a:pt x="945896" y="441374"/>
                </a:lnTo>
                <a:lnTo>
                  <a:pt x="1016914" y="510344"/>
                </a:lnTo>
                <a:lnTo>
                  <a:pt x="1081095" y="583649"/>
                </a:lnTo>
                <a:lnTo>
                  <a:pt x="1138416" y="660851"/>
                </a:lnTo>
                <a:lnTo>
                  <a:pt x="1188853" y="741512"/>
                </a:lnTo>
                <a:lnTo>
                  <a:pt x="1232380" y="825192"/>
                </a:lnTo>
                <a:lnTo>
                  <a:pt x="1268974" y="911453"/>
                </a:lnTo>
                <a:lnTo>
                  <a:pt x="1298610" y="999858"/>
                </a:lnTo>
                <a:lnTo>
                  <a:pt x="1321265" y="1089966"/>
                </a:lnTo>
                <a:lnTo>
                  <a:pt x="1336914" y="1181340"/>
                </a:lnTo>
                <a:lnTo>
                  <a:pt x="1345533" y="1273542"/>
                </a:lnTo>
                <a:lnTo>
                  <a:pt x="1347097" y="1366131"/>
                </a:lnTo>
                <a:lnTo>
                  <a:pt x="1341584" y="1458671"/>
                </a:lnTo>
                <a:lnTo>
                  <a:pt x="1328968" y="1550723"/>
                </a:lnTo>
                <a:lnTo>
                  <a:pt x="1309224" y="1641848"/>
                </a:lnTo>
                <a:lnTo>
                  <a:pt x="1282330" y="1731607"/>
                </a:lnTo>
                <a:lnTo>
                  <a:pt x="1248261" y="1819562"/>
                </a:lnTo>
                <a:lnTo>
                  <a:pt x="1206993" y="1905274"/>
                </a:lnTo>
                <a:lnTo>
                  <a:pt x="1158500" y="1988306"/>
                </a:lnTo>
                <a:lnTo>
                  <a:pt x="1102760" y="2068217"/>
                </a:lnTo>
                <a:lnTo>
                  <a:pt x="1039749" y="2144571"/>
                </a:lnTo>
                <a:lnTo>
                  <a:pt x="1212669" y="2144571"/>
                </a:lnTo>
                <a:lnTo>
                  <a:pt x="1238393" y="2109503"/>
                </a:lnTo>
                <a:lnTo>
                  <a:pt x="1269973" y="2062385"/>
                </a:lnTo>
                <a:lnTo>
                  <a:pt x="1299458" y="2014098"/>
                </a:lnTo>
                <a:lnTo>
                  <a:pt x="1326822" y="1964716"/>
                </a:lnTo>
                <a:lnTo>
                  <a:pt x="1352043" y="1914309"/>
                </a:lnTo>
                <a:lnTo>
                  <a:pt x="1375097" y="1862950"/>
                </a:lnTo>
                <a:lnTo>
                  <a:pt x="1395958" y="1810712"/>
                </a:lnTo>
                <a:lnTo>
                  <a:pt x="1414605" y="1757666"/>
                </a:lnTo>
                <a:lnTo>
                  <a:pt x="1431012" y="1703884"/>
                </a:lnTo>
                <a:lnTo>
                  <a:pt x="1445156" y="1649440"/>
                </a:lnTo>
                <a:lnTo>
                  <a:pt x="1457013" y="1594404"/>
                </a:lnTo>
                <a:lnTo>
                  <a:pt x="1466558" y="1538850"/>
                </a:lnTo>
                <a:lnTo>
                  <a:pt x="1473769" y="1482849"/>
                </a:lnTo>
                <a:lnTo>
                  <a:pt x="1478621" y="1426474"/>
                </a:lnTo>
                <a:lnTo>
                  <a:pt x="1481090" y="1369797"/>
                </a:lnTo>
                <a:lnTo>
                  <a:pt x="1481152" y="1312890"/>
                </a:lnTo>
                <a:lnTo>
                  <a:pt x="1478784" y="1255825"/>
                </a:lnTo>
                <a:lnTo>
                  <a:pt x="1473962" y="1198675"/>
                </a:lnTo>
                <a:lnTo>
                  <a:pt x="1457964" y="1089850"/>
                </a:lnTo>
                <a:lnTo>
                  <a:pt x="1433616" y="984368"/>
                </a:lnTo>
                <a:lnTo>
                  <a:pt x="1401299" y="882536"/>
                </a:lnTo>
                <a:lnTo>
                  <a:pt x="1361391" y="784661"/>
                </a:lnTo>
                <a:lnTo>
                  <a:pt x="1314271" y="691050"/>
                </a:lnTo>
                <a:lnTo>
                  <a:pt x="1260319" y="602010"/>
                </a:lnTo>
                <a:lnTo>
                  <a:pt x="1199914" y="517847"/>
                </a:lnTo>
                <a:lnTo>
                  <a:pt x="1133435" y="438868"/>
                </a:lnTo>
                <a:lnTo>
                  <a:pt x="1061262" y="365380"/>
                </a:lnTo>
                <a:lnTo>
                  <a:pt x="983773" y="297689"/>
                </a:lnTo>
                <a:lnTo>
                  <a:pt x="901349" y="236104"/>
                </a:lnTo>
                <a:lnTo>
                  <a:pt x="814368" y="180930"/>
                </a:lnTo>
                <a:lnTo>
                  <a:pt x="726181" y="134053"/>
                </a:lnTo>
                <a:close/>
              </a:path>
              <a:path w="1481454" h="2308860">
                <a:moveTo>
                  <a:pt x="109779" y="0"/>
                </a:moveTo>
                <a:lnTo>
                  <a:pt x="0" y="7161"/>
                </a:lnTo>
                <a:lnTo>
                  <a:pt x="14224" y="140511"/>
                </a:lnTo>
                <a:lnTo>
                  <a:pt x="65072" y="136206"/>
                </a:lnTo>
                <a:lnTo>
                  <a:pt x="115848" y="134060"/>
                </a:lnTo>
                <a:lnTo>
                  <a:pt x="726181" y="134053"/>
                </a:lnTo>
                <a:lnTo>
                  <a:pt x="723210" y="132473"/>
                </a:lnTo>
                <a:lnTo>
                  <a:pt x="628254" y="91042"/>
                </a:lnTo>
                <a:lnTo>
                  <a:pt x="529879" y="56943"/>
                </a:lnTo>
                <a:lnTo>
                  <a:pt x="428465" y="30482"/>
                </a:lnTo>
                <a:lnTo>
                  <a:pt x="324391" y="11967"/>
                </a:lnTo>
                <a:lnTo>
                  <a:pt x="218035" y="1704"/>
                </a:lnTo>
                <a:lnTo>
                  <a:pt x="109779" y="0"/>
                </a:lnTo>
                <a:close/>
              </a:path>
            </a:pathLst>
          </a:custGeom>
          <a:solidFill>
            <a:srgbClr val="AAE1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15534" y="3697604"/>
            <a:ext cx="833119" cy="1236980"/>
          </a:xfrm>
          <a:custGeom>
            <a:avLst/>
            <a:gdLst/>
            <a:ahLst/>
            <a:cxnLst/>
            <a:rect l="l" t="t" r="r" b="b"/>
            <a:pathLst>
              <a:path w="833120" h="1236979">
                <a:moveTo>
                  <a:pt x="772794" y="0"/>
                </a:moveTo>
                <a:lnTo>
                  <a:pt x="707028" y="30057"/>
                </a:lnTo>
                <a:lnTo>
                  <a:pt x="643991" y="63987"/>
                </a:lnTo>
                <a:lnTo>
                  <a:pt x="583792" y="101604"/>
                </a:lnTo>
                <a:lnTo>
                  <a:pt x="526541" y="142725"/>
                </a:lnTo>
                <a:lnTo>
                  <a:pt x="472348" y="187166"/>
                </a:lnTo>
                <a:lnTo>
                  <a:pt x="421322" y="234742"/>
                </a:lnTo>
                <a:lnTo>
                  <a:pt x="373572" y="285270"/>
                </a:lnTo>
                <a:lnTo>
                  <a:pt x="329209" y="338565"/>
                </a:lnTo>
                <a:lnTo>
                  <a:pt x="288341" y="394444"/>
                </a:lnTo>
                <a:lnTo>
                  <a:pt x="251078" y="452723"/>
                </a:lnTo>
                <a:lnTo>
                  <a:pt x="217531" y="513217"/>
                </a:lnTo>
                <a:lnTo>
                  <a:pt x="187807" y="575742"/>
                </a:lnTo>
                <a:lnTo>
                  <a:pt x="162017" y="640115"/>
                </a:lnTo>
                <a:lnTo>
                  <a:pt x="140271" y="706152"/>
                </a:lnTo>
                <a:lnTo>
                  <a:pt x="122678" y="773668"/>
                </a:lnTo>
                <a:lnTo>
                  <a:pt x="109347" y="842479"/>
                </a:lnTo>
                <a:lnTo>
                  <a:pt x="100387" y="912402"/>
                </a:lnTo>
                <a:lnTo>
                  <a:pt x="95910" y="983252"/>
                </a:lnTo>
                <a:lnTo>
                  <a:pt x="96023" y="1054845"/>
                </a:lnTo>
                <a:lnTo>
                  <a:pt x="100837" y="1126998"/>
                </a:lnTo>
                <a:lnTo>
                  <a:pt x="0" y="1149096"/>
                </a:lnTo>
                <a:lnTo>
                  <a:pt x="196976" y="1236853"/>
                </a:lnTo>
                <a:lnTo>
                  <a:pt x="333867" y="1093470"/>
                </a:lnTo>
                <a:lnTo>
                  <a:pt x="254253" y="1093470"/>
                </a:lnTo>
                <a:lnTo>
                  <a:pt x="251320" y="1032418"/>
                </a:lnTo>
                <a:lnTo>
                  <a:pt x="252288" y="971894"/>
                </a:lnTo>
                <a:lnTo>
                  <a:pt x="257067" y="912048"/>
                </a:lnTo>
                <a:lnTo>
                  <a:pt x="265565" y="853028"/>
                </a:lnTo>
                <a:lnTo>
                  <a:pt x="277691" y="794986"/>
                </a:lnTo>
                <a:lnTo>
                  <a:pt x="293354" y="738071"/>
                </a:lnTo>
                <a:lnTo>
                  <a:pt x="312464" y="682433"/>
                </a:lnTo>
                <a:lnTo>
                  <a:pt x="334928" y="628223"/>
                </a:lnTo>
                <a:lnTo>
                  <a:pt x="360656" y="575590"/>
                </a:lnTo>
                <a:lnTo>
                  <a:pt x="389556" y="524684"/>
                </a:lnTo>
                <a:lnTo>
                  <a:pt x="421538" y="475656"/>
                </a:lnTo>
                <a:lnTo>
                  <a:pt x="456510" y="428655"/>
                </a:lnTo>
                <a:lnTo>
                  <a:pt x="494381" y="383832"/>
                </a:lnTo>
                <a:lnTo>
                  <a:pt x="535059" y="341335"/>
                </a:lnTo>
                <a:lnTo>
                  <a:pt x="578455" y="301317"/>
                </a:lnTo>
                <a:lnTo>
                  <a:pt x="624476" y="263926"/>
                </a:lnTo>
                <a:lnTo>
                  <a:pt x="673031" y="229312"/>
                </a:lnTo>
                <a:lnTo>
                  <a:pt x="724030" y="197626"/>
                </a:lnTo>
                <a:lnTo>
                  <a:pt x="777381" y="169018"/>
                </a:lnTo>
                <a:lnTo>
                  <a:pt x="832992" y="143637"/>
                </a:lnTo>
                <a:lnTo>
                  <a:pt x="772794" y="0"/>
                </a:lnTo>
                <a:close/>
              </a:path>
              <a:path w="833120" h="1236979">
                <a:moveTo>
                  <a:pt x="354964" y="1071372"/>
                </a:moveTo>
                <a:lnTo>
                  <a:pt x="254253" y="1093470"/>
                </a:lnTo>
                <a:lnTo>
                  <a:pt x="333867" y="1093470"/>
                </a:lnTo>
                <a:lnTo>
                  <a:pt x="354964" y="1071372"/>
                </a:lnTo>
                <a:close/>
              </a:path>
            </a:pathLst>
          </a:custGeom>
          <a:solidFill>
            <a:srgbClr val="AAE1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82841" y="2498217"/>
            <a:ext cx="901700" cy="756285"/>
          </a:xfrm>
          <a:custGeom>
            <a:avLst/>
            <a:gdLst/>
            <a:ahLst/>
            <a:cxnLst/>
            <a:rect l="l" t="t" r="r" b="b"/>
            <a:pathLst>
              <a:path w="901700" h="756285">
                <a:moveTo>
                  <a:pt x="752348" y="0"/>
                </a:moveTo>
                <a:lnTo>
                  <a:pt x="765429" y="102488"/>
                </a:lnTo>
                <a:lnTo>
                  <a:pt x="717135" y="115090"/>
                </a:lnTo>
                <a:lnTo>
                  <a:pt x="669594" y="129630"/>
                </a:lnTo>
                <a:lnTo>
                  <a:pt x="622857" y="146070"/>
                </a:lnTo>
                <a:lnTo>
                  <a:pt x="576974" y="164372"/>
                </a:lnTo>
                <a:lnTo>
                  <a:pt x="531995" y="184499"/>
                </a:lnTo>
                <a:lnTo>
                  <a:pt x="487970" y="206412"/>
                </a:lnTo>
                <a:lnTo>
                  <a:pt x="444950" y="230075"/>
                </a:lnTo>
                <a:lnTo>
                  <a:pt x="402985" y="255449"/>
                </a:lnTo>
                <a:lnTo>
                  <a:pt x="362125" y="282497"/>
                </a:lnTo>
                <a:lnTo>
                  <a:pt x="322421" y="311181"/>
                </a:lnTo>
                <a:lnTo>
                  <a:pt x="283922" y="341464"/>
                </a:lnTo>
                <a:lnTo>
                  <a:pt x="246680" y="373306"/>
                </a:lnTo>
                <a:lnTo>
                  <a:pt x="210745" y="406672"/>
                </a:lnTo>
                <a:lnTo>
                  <a:pt x="176166" y="441523"/>
                </a:lnTo>
                <a:lnTo>
                  <a:pt x="142994" y="477821"/>
                </a:lnTo>
                <a:lnTo>
                  <a:pt x="111279" y="515529"/>
                </a:lnTo>
                <a:lnTo>
                  <a:pt x="81072" y="554609"/>
                </a:lnTo>
                <a:lnTo>
                  <a:pt x="52423" y="595023"/>
                </a:lnTo>
                <a:lnTo>
                  <a:pt x="25382" y="636734"/>
                </a:lnTo>
                <a:lnTo>
                  <a:pt x="0" y="679704"/>
                </a:lnTo>
                <a:lnTo>
                  <a:pt x="135636" y="756158"/>
                </a:lnTo>
                <a:lnTo>
                  <a:pt x="157278" y="719505"/>
                </a:lnTo>
                <a:lnTo>
                  <a:pt x="180307" y="683901"/>
                </a:lnTo>
                <a:lnTo>
                  <a:pt x="204681" y="649377"/>
                </a:lnTo>
                <a:lnTo>
                  <a:pt x="230359" y="615964"/>
                </a:lnTo>
                <a:lnTo>
                  <a:pt x="257302" y="583693"/>
                </a:lnTo>
                <a:lnTo>
                  <a:pt x="285467" y="552597"/>
                </a:lnTo>
                <a:lnTo>
                  <a:pt x="314814" y="522706"/>
                </a:lnTo>
                <a:lnTo>
                  <a:pt x="345303" y="494052"/>
                </a:lnTo>
                <a:lnTo>
                  <a:pt x="376893" y="466665"/>
                </a:lnTo>
                <a:lnTo>
                  <a:pt x="409543" y="440578"/>
                </a:lnTo>
                <a:lnTo>
                  <a:pt x="443212" y="415822"/>
                </a:lnTo>
                <a:lnTo>
                  <a:pt x="477859" y="392427"/>
                </a:lnTo>
                <a:lnTo>
                  <a:pt x="513444" y="370426"/>
                </a:lnTo>
                <a:lnTo>
                  <a:pt x="549926" y="349850"/>
                </a:lnTo>
                <a:lnTo>
                  <a:pt x="587263" y="330729"/>
                </a:lnTo>
                <a:lnTo>
                  <a:pt x="625417" y="313096"/>
                </a:lnTo>
                <a:lnTo>
                  <a:pt x="664344" y="296982"/>
                </a:lnTo>
                <a:lnTo>
                  <a:pt x="704006" y="282417"/>
                </a:lnTo>
                <a:lnTo>
                  <a:pt x="744361" y="269434"/>
                </a:lnTo>
                <a:lnTo>
                  <a:pt x="785367" y="258063"/>
                </a:lnTo>
                <a:lnTo>
                  <a:pt x="850268" y="258063"/>
                </a:lnTo>
                <a:lnTo>
                  <a:pt x="901573" y="156718"/>
                </a:lnTo>
                <a:lnTo>
                  <a:pt x="752348" y="0"/>
                </a:lnTo>
                <a:close/>
              </a:path>
              <a:path w="901700" h="756285">
                <a:moveTo>
                  <a:pt x="850268" y="258063"/>
                </a:moveTo>
                <a:lnTo>
                  <a:pt x="785367" y="258063"/>
                </a:lnTo>
                <a:lnTo>
                  <a:pt x="798449" y="360425"/>
                </a:lnTo>
                <a:lnTo>
                  <a:pt x="850268" y="258063"/>
                </a:lnTo>
                <a:close/>
              </a:path>
            </a:pathLst>
          </a:custGeom>
          <a:solidFill>
            <a:srgbClr val="AAE1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85800" y="1012305"/>
            <a:ext cx="77724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3600" b="1" dirty="0">
                <a:latin typeface="Arial"/>
                <a:cs typeface="Arial"/>
              </a:rPr>
              <a:t>Summary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9740" y="1343520"/>
            <a:ext cx="5551170" cy="18287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Arial"/>
              <a:buChar char="•"/>
              <a:tabLst>
                <a:tab pos="354330" algn="l"/>
              </a:tabLst>
            </a:pPr>
            <a:r>
              <a:rPr sz="2900" dirty="0">
                <a:latin typeface="Arial"/>
                <a:cs typeface="Arial"/>
              </a:rPr>
              <a:t>Ove</a:t>
            </a:r>
            <a:r>
              <a:rPr sz="2900" spc="5" dirty="0">
                <a:latin typeface="Arial"/>
                <a:cs typeface="Arial"/>
              </a:rPr>
              <a:t>r</a:t>
            </a:r>
            <a:r>
              <a:rPr sz="2900" dirty="0">
                <a:latin typeface="Arial"/>
                <a:cs typeface="Arial"/>
              </a:rPr>
              <a:t>vi</a:t>
            </a:r>
            <a:r>
              <a:rPr sz="2900" spc="5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w</a:t>
            </a:r>
          </a:p>
          <a:p>
            <a:pPr marL="353695" indent="-34099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4330" algn="l"/>
              </a:tabLst>
            </a:pPr>
            <a:r>
              <a:rPr sz="2900" dirty="0">
                <a:latin typeface="Arial"/>
                <a:cs typeface="Arial"/>
              </a:rPr>
              <a:t>Intr</a:t>
            </a:r>
            <a:r>
              <a:rPr sz="2900" spc="10" dirty="0">
                <a:latin typeface="Arial"/>
                <a:cs typeface="Arial"/>
              </a:rPr>
              <a:t>o</a:t>
            </a:r>
            <a:r>
              <a:rPr sz="2900" dirty="0">
                <a:latin typeface="Arial"/>
                <a:cs typeface="Arial"/>
              </a:rPr>
              <a:t>duction</a:t>
            </a:r>
            <a:r>
              <a:rPr sz="2900" spc="-4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to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H</a:t>
            </a:r>
            <a:r>
              <a:rPr sz="2900" spc="5" dirty="0">
                <a:latin typeface="Arial"/>
                <a:cs typeface="Arial"/>
              </a:rPr>
              <a:t>T</a:t>
            </a:r>
            <a:r>
              <a:rPr sz="2900" dirty="0">
                <a:latin typeface="Arial"/>
                <a:cs typeface="Arial"/>
              </a:rPr>
              <a:t>ML</a:t>
            </a:r>
          </a:p>
          <a:p>
            <a:pPr marL="469900">
              <a:lnSpc>
                <a:spcPct val="100000"/>
              </a:lnSpc>
              <a:spcBef>
                <a:spcPts val="615"/>
              </a:spcBef>
            </a:pPr>
            <a:r>
              <a:rPr sz="2500" spc="-5" dirty="0">
                <a:latin typeface="Arial"/>
                <a:cs typeface="Arial"/>
              </a:rPr>
              <a:t>–</a:t>
            </a:r>
            <a:r>
              <a:rPr sz="2500" spc="17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Tags,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a</a:t>
            </a:r>
            <a:r>
              <a:rPr sz="2500" dirty="0">
                <a:latin typeface="Arial"/>
                <a:cs typeface="Arial"/>
              </a:rPr>
              <a:t>t</a:t>
            </a:r>
            <a:r>
              <a:rPr sz="2500" spc="-5" dirty="0">
                <a:latin typeface="Arial"/>
                <a:cs typeface="Arial"/>
              </a:rPr>
              <a:t>tribut</a:t>
            </a:r>
            <a:r>
              <a:rPr sz="2500" spc="0" dirty="0">
                <a:latin typeface="Arial"/>
                <a:cs typeface="Arial"/>
              </a:rPr>
              <a:t>e</a:t>
            </a:r>
            <a:r>
              <a:rPr sz="2500" spc="-5" dirty="0">
                <a:latin typeface="Arial"/>
                <a:cs typeface="Arial"/>
              </a:rPr>
              <a:t>s,</a:t>
            </a:r>
            <a:r>
              <a:rPr sz="2500" spc="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class/ID</a:t>
            </a:r>
            <a:r>
              <a:rPr sz="2500" spc="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selec</a:t>
            </a:r>
            <a:r>
              <a:rPr sz="2500" dirty="0">
                <a:latin typeface="Arial"/>
                <a:cs typeface="Arial"/>
              </a:rPr>
              <a:t>t</a:t>
            </a:r>
            <a:r>
              <a:rPr sz="2500" spc="-5" dirty="0">
                <a:latin typeface="Arial"/>
                <a:cs typeface="Arial"/>
              </a:rPr>
              <a:t>or,</a:t>
            </a:r>
            <a:endParaRPr sz="2500" dirty="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500" spc="-5" dirty="0">
                <a:latin typeface="Arial"/>
                <a:cs typeface="Arial"/>
              </a:rPr>
              <a:t>CSS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etc.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9740" y="3243306"/>
            <a:ext cx="5623560" cy="3334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Arial"/>
              <a:buChar char="•"/>
              <a:tabLst>
                <a:tab pos="354330" algn="l"/>
              </a:tabLst>
            </a:pPr>
            <a:r>
              <a:rPr sz="2900" dirty="0">
                <a:latin typeface="Arial"/>
                <a:cs typeface="Arial"/>
              </a:rPr>
              <a:t>Intr</a:t>
            </a:r>
            <a:r>
              <a:rPr sz="2900" spc="10" dirty="0">
                <a:latin typeface="Arial"/>
                <a:cs typeface="Arial"/>
              </a:rPr>
              <a:t>o</a:t>
            </a:r>
            <a:r>
              <a:rPr sz="2900" dirty="0">
                <a:latin typeface="Arial"/>
                <a:cs typeface="Arial"/>
              </a:rPr>
              <a:t>duction</a:t>
            </a:r>
            <a:r>
              <a:rPr sz="2900" spc="-4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to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JS</a:t>
            </a:r>
            <a:endParaRPr sz="2900">
              <a:latin typeface="Arial"/>
              <a:cs typeface="Arial"/>
            </a:endParaRPr>
          </a:p>
          <a:p>
            <a:pPr marL="756285" marR="184150" indent="-287020">
              <a:lnSpc>
                <a:spcPct val="90000"/>
              </a:lnSpc>
              <a:spcBef>
                <a:spcPts val="615"/>
              </a:spcBef>
            </a:pPr>
            <a:r>
              <a:rPr sz="2500" spc="-5" dirty="0">
                <a:latin typeface="Arial"/>
                <a:cs typeface="Arial"/>
              </a:rPr>
              <a:t>–</a:t>
            </a:r>
            <a:r>
              <a:rPr sz="2500" spc="17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In</a:t>
            </a:r>
            <a:r>
              <a:rPr sz="2500" dirty="0">
                <a:latin typeface="Arial"/>
                <a:cs typeface="Arial"/>
              </a:rPr>
              <a:t>p</a:t>
            </a:r>
            <a:r>
              <a:rPr sz="2500" spc="-5" dirty="0">
                <a:latin typeface="Arial"/>
                <a:cs typeface="Arial"/>
              </a:rPr>
              <a:t>ut</a:t>
            </a:r>
            <a:r>
              <a:rPr sz="2500" dirty="0">
                <a:latin typeface="Arial"/>
                <a:cs typeface="Arial"/>
              </a:rPr>
              <a:t>/</a:t>
            </a:r>
            <a:r>
              <a:rPr sz="2500" spc="-5" dirty="0">
                <a:latin typeface="Arial"/>
                <a:cs typeface="Arial"/>
              </a:rPr>
              <a:t>o</a:t>
            </a:r>
            <a:r>
              <a:rPr sz="2500" dirty="0">
                <a:latin typeface="Arial"/>
                <a:cs typeface="Arial"/>
              </a:rPr>
              <a:t>u</a:t>
            </a:r>
            <a:r>
              <a:rPr sz="2500" spc="-5" dirty="0">
                <a:latin typeface="Arial"/>
                <a:cs typeface="Arial"/>
              </a:rPr>
              <a:t>tp</a:t>
            </a:r>
            <a:r>
              <a:rPr sz="2500" dirty="0">
                <a:latin typeface="Arial"/>
                <a:cs typeface="Arial"/>
              </a:rPr>
              <a:t>u</a:t>
            </a:r>
            <a:r>
              <a:rPr sz="2500" spc="-5" dirty="0">
                <a:latin typeface="Arial"/>
                <a:cs typeface="Arial"/>
              </a:rPr>
              <a:t>t, v</a:t>
            </a:r>
            <a:r>
              <a:rPr sz="2500" dirty="0">
                <a:latin typeface="Arial"/>
                <a:cs typeface="Arial"/>
              </a:rPr>
              <a:t>a</a:t>
            </a:r>
            <a:r>
              <a:rPr sz="2500" spc="-5" dirty="0">
                <a:latin typeface="Arial"/>
                <a:cs typeface="Arial"/>
              </a:rPr>
              <a:t>riables,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arithme</a:t>
            </a:r>
            <a:r>
              <a:rPr sz="2500" dirty="0">
                <a:latin typeface="Arial"/>
                <a:cs typeface="Arial"/>
              </a:rPr>
              <a:t>t</a:t>
            </a:r>
            <a:r>
              <a:rPr sz="2500" spc="-5" dirty="0">
                <a:latin typeface="Arial"/>
                <a:cs typeface="Arial"/>
              </a:rPr>
              <a:t>ic o</a:t>
            </a:r>
            <a:r>
              <a:rPr sz="2500" dirty="0">
                <a:latin typeface="Arial"/>
                <a:cs typeface="Arial"/>
              </a:rPr>
              <a:t>p</a:t>
            </a:r>
            <a:r>
              <a:rPr sz="2500" spc="-5" dirty="0">
                <a:latin typeface="Arial"/>
                <a:cs typeface="Arial"/>
              </a:rPr>
              <a:t>erat</a:t>
            </a:r>
            <a:r>
              <a:rPr sz="2500" spc="0" dirty="0">
                <a:latin typeface="Arial"/>
                <a:cs typeface="Arial"/>
              </a:rPr>
              <a:t>o</a:t>
            </a:r>
            <a:r>
              <a:rPr sz="2500" spc="-5" dirty="0">
                <a:latin typeface="Arial"/>
                <a:cs typeface="Arial"/>
              </a:rPr>
              <a:t>rs,</a:t>
            </a:r>
            <a:r>
              <a:rPr sz="2500" spc="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ma</a:t>
            </a:r>
            <a:r>
              <a:rPr sz="2500" dirty="0">
                <a:latin typeface="Arial"/>
                <a:cs typeface="Arial"/>
              </a:rPr>
              <a:t>t</a:t>
            </a:r>
            <a:r>
              <a:rPr sz="2500" spc="-5" dirty="0">
                <a:latin typeface="Arial"/>
                <a:cs typeface="Arial"/>
              </a:rPr>
              <a:t>h</a:t>
            </a:r>
            <a:r>
              <a:rPr sz="2500" spc="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o</a:t>
            </a:r>
            <a:r>
              <a:rPr sz="2500" spc="0" dirty="0">
                <a:latin typeface="Arial"/>
                <a:cs typeface="Arial"/>
              </a:rPr>
              <a:t>b</a:t>
            </a:r>
            <a:r>
              <a:rPr sz="2500" spc="-5" dirty="0">
                <a:latin typeface="Arial"/>
                <a:cs typeface="Arial"/>
              </a:rPr>
              <a:t>jec</a:t>
            </a:r>
            <a:r>
              <a:rPr sz="2500" dirty="0">
                <a:latin typeface="Arial"/>
                <a:cs typeface="Arial"/>
              </a:rPr>
              <a:t>t</a:t>
            </a:r>
            <a:r>
              <a:rPr sz="2500" spc="-5" dirty="0">
                <a:latin typeface="Arial"/>
                <a:cs typeface="Arial"/>
              </a:rPr>
              <a:t>, s</a:t>
            </a:r>
            <a:r>
              <a:rPr sz="2500" dirty="0">
                <a:latin typeface="Arial"/>
                <a:cs typeface="Arial"/>
              </a:rPr>
              <a:t>t</a:t>
            </a:r>
            <a:r>
              <a:rPr sz="2500" spc="-5" dirty="0">
                <a:latin typeface="Arial"/>
                <a:cs typeface="Arial"/>
              </a:rPr>
              <a:t>ring fu</a:t>
            </a:r>
            <a:r>
              <a:rPr sz="2500" dirty="0">
                <a:latin typeface="Arial"/>
                <a:cs typeface="Arial"/>
              </a:rPr>
              <a:t>n</a:t>
            </a:r>
            <a:r>
              <a:rPr sz="2500" spc="-5" dirty="0">
                <a:latin typeface="Arial"/>
                <a:cs typeface="Arial"/>
              </a:rPr>
              <a:t>ctio</a:t>
            </a:r>
            <a:r>
              <a:rPr sz="2500" dirty="0">
                <a:latin typeface="Arial"/>
                <a:cs typeface="Arial"/>
              </a:rPr>
              <a:t>n</a:t>
            </a:r>
            <a:r>
              <a:rPr sz="2500" spc="-5" dirty="0">
                <a:latin typeface="Arial"/>
                <a:cs typeface="Arial"/>
              </a:rPr>
              <a:t>s</a:t>
            </a:r>
            <a:endParaRPr sz="2500">
              <a:latin typeface="Arial"/>
              <a:cs typeface="Arial"/>
            </a:endParaRPr>
          </a:p>
          <a:p>
            <a:pPr marL="353695" indent="-340995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354330" algn="l"/>
              </a:tabLst>
            </a:pPr>
            <a:r>
              <a:rPr sz="2900" dirty="0">
                <a:latin typeface="Arial"/>
                <a:cs typeface="Arial"/>
              </a:rPr>
              <a:t>C</a:t>
            </a:r>
            <a:r>
              <a:rPr sz="2900" spc="10" dirty="0">
                <a:latin typeface="Arial"/>
                <a:cs typeface="Arial"/>
              </a:rPr>
              <a:t>o</a:t>
            </a:r>
            <a:r>
              <a:rPr sz="2900" dirty="0">
                <a:latin typeface="Arial"/>
                <a:cs typeface="Arial"/>
              </a:rPr>
              <a:t>n</a:t>
            </a:r>
            <a:r>
              <a:rPr sz="2900" spc="10" dirty="0">
                <a:latin typeface="Arial"/>
                <a:cs typeface="Arial"/>
              </a:rPr>
              <a:t>d</a:t>
            </a:r>
            <a:r>
              <a:rPr sz="2900" dirty="0">
                <a:latin typeface="Arial"/>
                <a:cs typeface="Arial"/>
              </a:rPr>
              <a:t>iti</a:t>
            </a:r>
            <a:r>
              <a:rPr sz="2900" spc="5" dirty="0">
                <a:latin typeface="Arial"/>
                <a:cs typeface="Arial"/>
              </a:rPr>
              <a:t>o</a:t>
            </a:r>
            <a:r>
              <a:rPr sz="2900" dirty="0">
                <a:latin typeface="Arial"/>
                <a:cs typeface="Arial"/>
              </a:rPr>
              <a:t>nals</a:t>
            </a:r>
            <a:endParaRPr sz="29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810"/>
              </a:spcBef>
              <a:tabLst>
                <a:tab pos="756285" algn="l"/>
              </a:tabLst>
            </a:pPr>
            <a:r>
              <a:rPr sz="2500" spc="-5" dirty="0">
                <a:solidFill>
                  <a:srgbClr val="438AC4"/>
                </a:solidFill>
                <a:latin typeface="Arial"/>
                <a:cs typeface="Arial"/>
              </a:rPr>
              <a:t>•	</a:t>
            </a:r>
            <a:r>
              <a:rPr sz="2500" b="1" spc="-5" dirty="0">
                <a:solidFill>
                  <a:srgbClr val="00664D"/>
                </a:solidFill>
                <a:latin typeface="Arial"/>
                <a:cs typeface="Arial"/>
              </a:rPr>
              <a:t>if</a:t>
            </a:r>
            <a:r>
              <a:rPr sz="2500" b="1" spc="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b="1" spc="-5" dirty="0">
                <a:solidFill>
                  <a:srgbClr val="00664D"/>
                </a:solidFill>
                <a:latin typeface="Arial"/>
                <a:cs typeface="Arial"/>
              </a:rPr>
              <a:t>(...)</a:t>
            </a:r>
            <a:r>
              <a:rPr sz="2500" b="1" spc="3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b="1" spc="-5" dirty="0">
                <a:solidFill>
                  <a:srgbClr val="00664D"/>
                </a:solidFill>
                <a:latin typeface="Arial"/>
                <a:cs typeface="Arial"/>
              </a:rPr>
              <a:t>…</a:t>
            </a:r>
            <a:r>
              <a:rPr sz="2500" b="1" spc="1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b="1" spc="-5" dirty="0">
                <a:solidFill>
                  <a:srgbClr val="00664D"/>
                </a:solidFill>
                <a:latin typeface="Arial"/>
                <a:cs typeface="Arial"/>
              </a:rPr>
              <a:t>;</a:t>
            </a:r>
            <a:r>
              <a:rPr sz="2500" b="1" spc="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b="1" spc="-5" dirty="0">
                <a:solidFill>
                  <a:srgbClr val="00664D"/>
                </a:solidFill>
                <a:latin typeface="Arial"/>
                <a:cs typeface="Arial"/>
              </a:rPr>
              <a:t>el</a:t>
            </a:r>
            <a:r>
              <a:rPr sz="2500" b="1" dirty="0">
                <a:solidFill>
                  <a:srgbClr val="00664D"/>
                </a:solidFill>
                <a:latin typeface="Arial"/>
                <a:cs typeface="Arial"/>
              </a:rPr>
              <a:t>s</a:t>
            </a:r>
            <a:r>
              <a:rPr sz="2500" b="1" spc="-5" dirty="0">
                <a:solidFill>
                  <a:srgbClr val="00664D"/>
                </a:solidFill>
                <a:latin typeface="Arial"/>
                <a:cs typeface="Arial"/>
              </a:rPr>
              <a:t>e </a:t>
            </a:r>
            <a:r>
              <a:rPr sz="2500" b="1" dirty="0">
                <a:solidFill>
                  <a:srgbClr val="00664D"/>
                </a:solidFill>
                <a:latin typeface="Arial"/>
                <a:cs typeface="Arial"/>
              </a:rPr>
              <a:t>.</a:t>
            </a:r>
            <a:r>
              <a:rPr sz="2500" b="1" spc="-5" dirty="0">
                <a:solidFill>
                  <a:srgbClr val="00664D"/>
                </a:solidFill>
                <a:latin typeface="Arial"/>
                <a:cs typeface="Arial"/>
              </a:rPr>
              <a:t>..;</a:t>
            </a:r>
            <a:endParaRPr sz="25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800"/>
              </a:spcBef>
              <a:buClr>
                <a:srgbClr val="438AC4"/>
              </a:buClr>
              <a:buFont typeface="Arial"/>
              <a:buChar char="•"/>
              <a:tabLst>
                <a:tab pos="756920" algn="l"/>
              </a:tabLst>
            </a:pPr>
            <a:r>
              <a:rPr sz="2500" spc="-5" dirty="0">
                <a:latin typeface="Arial"/>
                <a:cs typeface="Arial"/>
              </a:rPr>
              <a:t>Relati</a:t>
            </a:r>
            <a:r>
              <a:rPr sz="2500" dirty="0">
                <a:latin typeface="Arial"/>
                <a:cs typeface="Arial"/>
              </a:rPr>
              <a:t>o</a:t>
            </a:r>
            <a:r>
              <a:rPr sz="2500" spc="-5" dirty="0">
                <a:latin typeface="Arial"/>
                <a:cs typeface="Arial"/>
              </a:rPr>
              <a:t>n</a:t>
            </a:r>
            <a:r>
              <a:rPr sz="2500" dirty="0">
                <a:latin typeface="Arial"/>
                <a:cs typeface="Arial"/>
              </a:rPr>
              <a:t>a</a:t>
            </a:r>
            <a:r>
              <a:rPr sz="2500" spc="-5" dirty="0">
                <a:latin typeface="Arial"/>
                <a:cs typeface="Arial"/>
              </a:rPr>
              <a:t>l</a:t>
            </a:r>
            <a:r>
              <a:rPr sz="2500" spc="-3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o</a:t>
            </a:r>
            <a:r>
              <a:rPr sz="2500" dirty="0">
                <a:latin typeface="Arial"/>
                <a:cs typeface="Arial"/>
              </a:rPr>
              <a:t>p</a:t>
            </a:r>
            <a:r>
              <a:rPr sz="2500" spc="-5" dirty="0">
                <a:latin typeface="Arial"/>
                <a:cs typeface="Arial"/>
              </a:rPr>
              <a:t>erat</a:t>
            </a:r>
            <a:r>
              <a:rPr sz="2500" spc="0" dirty="0">
                <a:latin typeface="Arial"/>
                <a:cs typeface="Arial"/>
              </a:rPr>
              <a:t>o</a:t>
            </a:r>
            <a:r>
              <a:rPr sz="2500" spc="-5" dirty="0">
                <a:latin typeface="Arial"/>
                <a:cs typeface="Arial"/>
              </a:rPr>
              <a:t>rs:</a:t>
            </a:r>
            <a:r>
              <a:rPr sz="2500" spc="25" dirty="0">
                <a:latin typeface="Arial"/>
                <a:cs typeface="Arial"/>
              </a:rPr>
              <a:t> </a:t>
            </a:r>
            <a:r>
              <a:rPr sz="2500" b="1" spc="-5" dirty="0">
                <a:solidFill>
                  <a:srgbClr val="00664D"/>
                </a:solidFill>
                <a:latin typeface="Arial"/>
                <a:cs typeface="Arial"/>
              </a:rPr>
              <a:t>=</a:t>
            </a:r>
            <a:r>
              <a:rPr sz="2500" b="1" spc="-20" dirty="0">
                <a:solidFill>
                  <a:srgbClr val="00664D"/>
                </a:solidFill>
                <a:latin typeface="Arial"/>
                <a:cs typeface="Arial"/>
              </a:rPr>
              <a:t>=</a:t>
            </a:r>
            <a:r>
              <a:rPr sz="2500" b="1" spc="-5" dirty="0">
                <a:solidFill>
                  <a:srgbClr val="00664D"/>
                </a:solidFill>
                <a:latin typeface="Arial"/>
                <a:cs typeface="Arial"/>
              </a:rPr>
              <a:t>,</a:t>
            </a:r>
            <a:r>
              <a:rPr sz="2500" b="1" spc="3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b="1" dirty="0">
                <a:solidFill>
                  <a:srgbClr val="00664D"/>
                </a:solidFill>
                <a:latin typeface="Arial"/>
                <a:cs typeface="Arial"/>
              </a:rPr>
              <a:t>!</a:t>
            </a:r>
            <a:r>
              <a:rPr sz="2500" b="1" spc="-5" dirty="0">
                <a:solidFill>
                  <a:srgbClr val="00664D"/>
                </a:solidFill>
                <a:latin typeface="Arial"/>
                <a:cs typeface="Arial"/>
              </a:rPr>
              <a:t>=,</a:t>
            </a:r>
            <a:r>
              <a:rPr sz="2500" b="1" spc="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b="1" spc="-5" dirty="0">
                <a:solidFill>
                  <a:srgbClr val="00664D"/>
                </a:solidFill>
                <a:latin typeface="Arial"/>
                <a:cs typeface="Arial"/>
              </a:rPr>
              <a:t>&gt;,</a:t>
            </a:r>
            <a:r>
              <a:rPr sz="2500" b="1" spc="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b="1" spc="-5" dirty="0">
                <a:solidFill>
                  <a:srgbClr val="00664D"/>
                </a:solidFill>
                <a:latin typeface="Arial"/>
                <a:cs typeface="Arial"/>
              </a:rPr>
              <a:t>&gt;</a:t>
            </a:r>
            <a:r>
              <a:rPr sz="2500" b="1" spc="-20" dirty="0">
                <a:solidFill>
                  <a:srgbClr val="00664D"/>
                </a:solidFill>
                <a:latin typeface="Arial"/>
                <a:cs typeface="Arial"/>
              </a:rPr>
              <a:t>=</a:t>
            </a:r>
            <a:r>
              <a:rPr sz="2500" b="1" spc="-5" dirty="0">
                <a:solidFill>
                  <a:srgbClr val="00664D"/>
                </a:solidFill>
                <a:latin typeface="Arial"/>
                <a:cs typeface="Arial"/>
              </a:rPr>
              <a:t>,</a:t>
            </a:r>
            <a:endParaRPr sz="25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500" b="1" spc="-5" dirty="0">
                <a:solidFill>
                  <a:srgbClr val="00664D"/>
                </a:solidFill>
                <a:latin typeface="Arial"/>
                <a:cs typeface="Arial"/>
              </a:rPr>
              <a:t>&lt;,</a:t>
            </a:r>
            <a:r>
              <a:rPr sz="2500" b="1" spc="1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b="1" spc="-5" dirty="0">
                <a:solidFill>
                  <a:srgbClr val="00664D"/>
                </a:solidFill>
                <a:latin typeface="Arial"/>
                <a:cs typeface="Arial"/>
              </a:rPr>
              <a:t>&lt;=</a:t>
            </a:r>
            <a:endParaRPr sz="25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403592" y="995172"/>
            <a:ext cx="1664207" cy="14386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28748" y="696918"/>
            <a:ext cx="644271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252599"/>
                </a:solidFill>
                <a:latin typeface="Arial"/>
                <a:cs typeface="Arial"/>
              </a:rPr>
              <a:t>Pro</a:t>
            </a:r>
            <a:r>
              <a:rPr sz="2800" b="1" spc="-15" dirty="0">
                <a:solidFill>
                  <a:srgbClr val="252599"/>
                </a:solidFill>
                <a:latin typeface="Arial"/>
                <a:cs typeface="Arial"/>
              </a:rPr>
              <a:t>g</a:t>
            </a:r>
            <a:r>
              <a:rPr sz="2800" b="1" spc="-5" dirty="0">
                <a:solidFill>
                  <a:srgbClr val="252599"/>
                </a:solidFill>
                <a:latin typeface="Arial"/>
                <a:cs typeface="Arial"/>
              </a:rPr>
              <a:t>r</a:t>
            </a:r>
            <a:r>
              <a:rPr sz="2800" b="1" dirty="0">
                <a:solidFill>
                  <a:srgbClr val="252599"/>
                </a:solidFill>
                <a:latin typeface="Arial"/>
                <a:cs typeface="Arial"/>
              </a:rPr>
              <a:t>a</a:t>
            </a:r>
            <a:r>
              <a:rPr sz="2800" b="1" spc="-5" dirty="0">
                <a:solidFill>
                  <a:srgbClr val="252599"/>
                </a:solidFill>
                <a:latin typeface="Arial"/>
                <a:cs typeface="Arial"/>
              </a:rPr>
              <a:t>mming</a:t>
            </a:r>
            <a:r>
              <a:rPr sz="2800" b="1" spc="15" dirty="0">
                <a:solidFill>
                  <a:srgbClr val="252599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252599"/>
                </a:solidFill>
                <a:latin typeface="Arial"/>
                <a:cs typeface="Arial"/>
              </a:rPr>
              <a:t>for </a:t>
            </a:r>
            <a:r>
              <a:rPr sz="2800" b="1" dirty="0">
                <a:solidFill>
                  <a:srgbClr val="252599"/>
                </a:solidFill>
                <a:latin typeface="Arial"/>
                <a:cs typeface="Arial"/>
              </a:rPr>
              <a:t>t</a:t>
            </a:r>
            <a:r>
              <a:rPr sz="2800" b="1" spc="-5" dirty="0">
                <a:solidFill>
                  <a:srgbClr val="252599"/>
                </a:solidFill>
                <a:latin typeface="Arial"/>
                <a:cs typeface="Arial"/>
              </a:rPr>
              <a:t>he</a:t>
            </a:r>
            <a:r>
              <a:rPr sz="2800" b="1" spc="10" dirty="0">
                <a:solidFill>
                  <a:srgbClr val="252599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252599"/>
                </a:solidFill>
                <a:latin typeface="Arial"/>
                <a:cs typeface="Arial"/>
              </a:rPr>
              <a:t>World Wide</a:t>
            </a:r>
            <a:r>
              <a:rPr sz="2800" b="1" dirty="0">
                <a:solidFill>
                  <a:srgbClr val="252599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252599"/>
                </a:solidFill>
                <a:latin typeface="Arial"/>
                <a:cs typeface="Arial"/>
              </a:rPr>
              <a:t>Web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23894" y="2971248"/>
            <a:ext cx="3607435" cy="15311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500" b="1" dirty="0">
                <a:solidFill>
                  <a:srgbClr val="FF0000"/>
                </a:solidFill>
                <a:latin typeface="Arial"/>
                <a:cs typeface="Arial"/>
              </a:rPr>
              <a:t>Number</a:t>
            </a:r>
            <a:r>
              <a:rPr sz="35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500" b="1" dirty="0">
                <a:solidFill>
                  <a:srgbClr val="FF0000"/>
                </a:solidFill>
                <a:latin typeface="Arial"/>
                <a:cs typeface="Arial"/>
              </a:rPr>
              <a:t>sy</a:t>
            </a:r>
            <a:r>
              <a:rPr sz="3500" b="1" spc="-1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3500" b="1" dirty="0">
                <a:solidFill>
                  <a:srgbClr val="FF0000"/>
                </a:solidFill>
                <a:latin typeface="Arial"/>
                <a:cs typeface="Arial"/>
              </a:rPr>
              <a:t>tems</a:t>
            </a:r>
            <a:endParaRPr sz="3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36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800" b="1" spc="-5" dirty="0">
                <a:latin typeface="Arial"/>
                <a:cs typeface="Arial"/>
              </a:rPr>
              <a:t>We</a:t>
            </a:r>
            <a:r>
              <a:rPr sz="2800" b="1" dirty="0">
                <a:latin typeface="Arial"/>
                <a:cs typeface="Arial"/>
              </a:rPr>
              <a:t>e</a:t>
            </a:r>
            <a:r>
              <a:rPr sz="2800" b="1" spc="-5" dirty="0">
                <a:latin typeface="Arial"/>
                <a:cs typeface="Arial"/>
              </a:rPr>
              <a:t>k 1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1012305"/>
            <a:ext cx="77724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3600" b="1" dirty="0">
                <a:latin typeface="Arial"/>
                <a:cs typeface="Arial"/>
              </a:rPr>
              <a:t>Contents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9644" y="1698847"/>
            <a:ext cx="6231255" cy="16825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Arial"/>
              <a:buChar char="•"/>
              <a:tabLst>
                <a:tab pos="354330" algn="l"/>
              </a:tabLst>
            </a:pPr>
            <a:r>
              <a:rPr sz="3200" b="1" dirty="0">
                <a:latin typeface="Arial"/>
                <a:cs typeface="Arial"/>
              </a:rPr>
              <a:t>Obje</a:t>
            </a:r>
            <a:r>
              <a:rPr sz="3200" b="1" spc="-15" dirty="0">
                <a:latin typeface="Arial"/>
                <a:cs typeface="Arial"/>
              </a:rPr>
              <a:t>c</a:t>
            </a:r>
            <a:r>
              <a:rPr sz="3200" b="1" dirty="0">
                <a:latin typeface="Arial"/>
                <a:cs typeface="Arial"/>
              </a:rPr>
              <a:t>t,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Fun</a:t>
            </a:r>
            <a:r>
              <a:rPr sz="3200" b="1" spc="-10" dirty="0">
                <a:latin typeface="Arial"/>
                <a:cs typeface="Arial"/>
              </a:rPr>
              <a:t>c</a:t>
            </a:r>
            <a:r>
              <a:rPr sz="3200" b="1" dirty="0">
                <a:latin typeface="Arial"/>
                <a:cs typeface="Arial"/>
              </a:rPr>
              <a:t>tion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&amp;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e</a:t>
            </a:r>
            <a:r>
              <a:rPr sz="3200" b="1" spc="-10" dirty="0">
                <a:latin typeface="Arial"/>
                <a:cs typeface="Arial"/>
              </a:rPr>
              <a:t>x</a:t>
            </a:r>
            <a:r>
              <a:rPr sz="3200" b="1" dirty="0">
                <a:latin typeface="Arial"/>
                <a:cs typeface="Arial"/>
              </a:rPr>
              <a:t>pre</a:t>
            </a:r>
            <a:r>
              <a:rPr sz="3200" b="1" spc="-10" dirty="0">
                <a:latin typeface="Arial"/>
                <a:cs typeface="Arial"/>
              </a:rPr>
              <a:t>s</a:t>
            </a:r>
            <a:r>
              <a:rPr sz="3200" b="1" dirty="0">
                <a:latin typeface="Arial"/>
                <a:cs typeface="Arial"/>
              </a:rPr>
              <a:t>si</a:t>
            </a:r>
            <a:r>
              <a:rPr sz="3200" b="1" spc="-10" dirty="0">
                <a:latin typeface="Arial"/>
                <a:cs typeface="Arial"/>
              </a:rPr>
              <a:t>o</a:t>
            </a:r>
            <a:r>
              <a:rPr sz="3200" b="1" dirty="0">
                <a:latin typeface="Arial"/>
                <a:cs typeface="Arial"/>
              </a:rPr>
              <a:t>n</a:t>
            </a:r>
            <a:endParaRPr sz="3200" dirty="0">
              <a:latin typeface="Arial"/>
              <a:cs typeface="Arial"/>
            </a:endParaRPr>
          </a:p>
          <a:p>
            <a:pPr marL="353695" indent="-340995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330" algn="l"/>
              </a:tabLst>
            </a:pPr>
            <a:r>
              <a:rPr sz="3200" b="1" dirty="0">
                <a:latin typeface="Arial"/>
                <a:cs typeface="Arial"/>
              </a:rPr>
              <a:t>Conditio</a:t>
            </a:r>
            <a:r>
              <a:rPr sz="3200" b="1" spc="-10" dirty="0">
                <a:latin typeface="Arial"/>
                <a:cs typeface="Arial"/>
              </a:rPr>
              <a:t>n</a:t>
            </a:r>
            <a:r>
              <a:rPr sz="3200" b="1" dirty="0">
                <a:latin typeface="Arial"/>
                <a:cs typeface="Arial"/>
              </a:rPr>
              <a:t>als</a:t>
            </a:r>
            <a:r>
              <a:rPr sz="3200" b="1" spc="-6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&amp; Rel</a:t>
            </a:r>
            <a:r>
              <a:rPr sz="3200" b="1" spc="-10" dirty="0">
                <a:latin typeface="Arial"/>
                <a:cs typeface="Arial"/>
              </a:rPr>
              <a:t>a</a:t>
            </a:r>
            <a:r>
              <a:rPr sz="3200" b="1" dirty="0">
                <a:latin typeface="Arial"/>
                <a:cs typeface="Arial"/>
              </a:rPr>
              <a:t>tion</a:t>
            </a:r>
            <a:endParaRPr sz="3200" dirty="0">
              <a:latin typeface="Arial"/>
              <a:cs typeface="Arial"/>
            </a:endParaRPr>
          </a:p>
          <a:p>
            <a:pPr marL="353695" indent="-34099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330" algn="l"/>
                <a:tab pos="3852545" algn="l"/>
              </a:tabLst>
            </a:pPr>
            <a:r>
              <a:rPr sz="3200" b="1" dirty="0">
                <a:latin typeface="Arial"/>
                <a:cs typeface="Arial"/>
              </a:rPr>
              <a:t>Numb</a:t>
            </a:r>
            <a:r>
              <a:rPr sz="3200" b="1" spc="-10" dirty="0">
                <a:latin typeface="Arial"/>
                <a:cs typeface="Arial"/>
              </a:rPr>
              <a:t>e</a:t>
            </a:r>
            <a:r>
              <a:rPr sz="3200" b="1" dirty="0">
                <a:latin typeface="Arial"/>
                <a:cs typeface="Arial"/>
              </a:rPr>
              <a:t>r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s</a:t>
            </a:r>
            <a:r>
              <a:rPr sz="3200" b="1" spc="-10" dirty="0">
                <a:latin typeface="Arial"/>
                <a:cs typeface="Arial"/>
              </a:rPr>
              <a:t>y</a:t>
            </a:r>
            <a:r>
              <a:rPr sz="3200" b="1" dirty="0">
                <a:latin typeface="Arial"/>
                <a:cs typeface="Arial"/>
              </a:rPr>
              <a:t>st</a:t>
            </a:r>
            <a:r>
              <a:rPr sz="3200" b="1" spc="-10" dirty="0">
                <a:latin typeface="Arial"/>
                <a:cs typeface="Arial"/>
              </a:rPr>
              <a:t>e</a:t>
            </a:r>
            <a:r>
              <a:rPr sz="3200" b="1" dirty="0">
                <a:latin typeface="Arial"/>
                <a:cs typeface="Arial"/>
              </a:rPr>
              <a:t>ms	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3600" b="1" dirty="0">
                <a:latin typeface="Arial"/>
                <a:cs typeface="Arial"/>
              </a:rPr>
              <a:t>Number systems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364" y="1469116"/>
            <a:ext cx="8354695" cy="3668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Arial"/>
              <a:buChar char="•"/>
              <a:tabLst>
                <a:tab pos="354330" algn="l"/>
              </a:tabLst>
            </a:pP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D</a:t>
            </a:r>
            <a:r>
              <a:rPr sz="2900" spc="10" dirty="0">
                <a:solidFill>
                  <a:srgbClr val="3333CC"/>
                </a:solidFill>
                <a:latin typeface="Arial"/>
                <a:cs typeface="Arial"/>
              </a:rPr>
              <a:t>e</a:t>
            </a: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ci</a:t>
            </a:r>
            <a:r>
              <a:rPr sz="2900" spc="10" dirty="0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al</a:t>
            </a:r>
            <a:r>
              <a:rPr sz="2900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(</a:t>
            </a:r>
            <a:r>
              <a:rPr sz="2900" spc="5" dirty="0">
                <a:latin typeface="Arial"/>
                <a:cs typeface="Arial"/>
              </a:rPr>
              <a:t>b</a:t>
            </a:r>
            <a:r>
              <a:rPr sz="2900" dirty="0">
                <a:latin typeface="Arial"/>
                <a:cs typeface="Arial"/>
              </a:rPr>
              <a:t>ase</a:t>
            </a:r>
            <a:r>
              <a:rPr sz="2900" spc="-4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1</a:t>
            </a:r>
            <a:r>
              <a:rPr sz="2900" spc="5" dirty="0">
                <a:latin typeface="Arial"/>
                <a:cs typeface="Arial"/>
              </a:rPr>
              <a:t>0</a:t>
            </a:r>
            <a:r>
              <a:rPr sz="2900" dirty="0">
                <a:latin typeface="Arial"/>
                <a:cs typeface="Arial"/>
              </a:rPr>
              <a:t>)</a:t>
            </a:r>
            <a:endParaRPr sz="29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15"/>
              </a:spcBef>
              <a:buFont typeface="Arial"/>
              <a:buChar char="–"/>
              <a:tabLst>
                <a:tab pos="756920" algn="l"/>
              </a:tabLst>
            </a:pPr>
            <a:r>
              <a:rPr sz="2500" spc="-5" dirty="0">
                <a:latin typeface="Arial"/>
                <a:cs typeface="Arial"/>
              </a:rPr>
              <a:t>Ten fin</a:t>
            </a:r>
            <a:r>
              <a:rPr sz="2500" dirty="0">
                <a:latin typeface="Arial"/>
                <a:cs typeface="Arial"/>
              </a:rPr>
              <a:t>g</a:t>
            </a:r>
            <a:r>
              <a:rPr sz="2500" spc="-5" dirty="0">
                <a:latin typeface="Arial"/>
                <a:cs typeface="Arial"/>
              </a:rPr>
              <a:t>ers!</a:t>
            </a:r>
            <a:endParaRPr sz="2500">
              <a:latin typeface="Arial"/>
              <a:cs typeface="Arial"/>
            </a:endParaRPr>
          </a:p>
          <a:p>
            <a:pPr marL="353695" indent="-34099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354330" algn="l"/>
              </a:tabLst>
            </a:pP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Bin</a:t>
            </a:r>
            <a:r>
              <a:rPr sz="2900" spc="10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ry</a:t>
            </a:r>
            <a:r>
              <a:rPr sz="2900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(</a:t>
            </a:r>
            <a:r>
              <a:rPr sz="2900" spc="5" dirty="0">
                <a:latin typeface="Arial"/>
                <a:cs typeface="Arial"/>
              </a:rPr>
              <a:t>b</a:t>
            </a:r>
            <a:r>
              <a:rPr sz="2900" dirty="0">
                <a:latin typeface="Arial"/>
                <a:cs typeface="Arial"/>
              </a:rPr>
              <a:t>ase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2)</a:t>
            </a:r>
            <a:endParaRPr sz="29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15"/>
              </a:spcBef>
              <a:buFont typeface="Arial"/>
              <a:buChar char="–"/>
              <a:tabLst>
                <a:tab pos="756920" algn="l"/>
              </a:tabLst>
            </a:pPr>
            <a:r>
              <a:rPr sz="2500" spc="-5" dirty="0">
                <a:latin typeface="Arial"/>
                <a:cs typeface="Arial"/>
              </a:rPr>
              <a:t>Fund</a:t>
            </a:r>
            <a:r>
              <a:rPr sz="2500" dirty="0">
                <a:latin typeface="Arial"/>
                <a:cs typeface="Arial"/>
              </a:rPr>
              <a:t>a</a:t>
            </a:r>
            <a:r>
              <a:rPr sz="2500" spc="-5" dirty="0">
                <a:latin typeface="Arial"/>
                <a:cs typeface="Arial"/>
              </a:rPr>
              <a:t>mental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number</a:t>
            </a:r>
            <a:r>
              <a:rPr sz="2500" spc="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and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logical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system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for</a:t>
            </a:r>
            <a:r>
              <a:rPr sz="2500" spc="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computer</a:t>
            </a:r>
            <a:endParaRPr sz="25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6920" algn="l"/>
              </a:tabLst>
            </a:pPr>
            <a:r>
              <a:rPr sz="2500" spc="-5" dirty="0">
                <a:latin typeface="Arial"/>
                <a:cs typeface="Arial"/>
              </a:rPr>
              <a:t>On</a:t>
            </a:r>
            <a:r>
              <a:rPr sz="250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a</a:t>
            </a:r>
            <a:r>
              <a:rPr sz="2500" dirty="0">
                <a:latin typeface="Arial"/>
                <a:cs typeface="Arial"/>
              </a:rPr>
              <a:t>n</a:t>
            </a:r>
            <a:r>
              <a:rPr sz="2500" spc="-5" dirty="0">
                <a:latin typeface="Arial"/>
                <a:cs typeface="Arial"/>
              </a:rPr>
              <a:t>d </a:t>
            </a:r>
            <a:r>
              <a:rPr sz="2500" dirty="0">
                <a:latin typeface="Arial"/>
                <a:cs typeface="Arial"/>
              </a:rPr>
              <a:t>O</a:t>
            </a:r>
            <a:r>
              <a:rPr sz="2500" spc="-5" dirty="0">
                <a:latin typeface="Arial"/>
                <a:cs typeface="Arial"/>
              </a:rPr>
              <a:t>ff</a:t>
            </a:r>
            <a:endParaRPr sz="2500">
              <a:latin typeface="Arial"/>
              <a:cs typeface="Arial"/>
            </a:endParaRPr>
          </a:p>
          <a:p>
            <a:pPr marL="353695" indent="-34099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354330" algn="l"/>
              </a:tabLst>
            </a:pP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H</a:t>
            </a:r>
            <a:r>
              <a:rPr sz="2900" spc="10" dirty="0">
                <a:solidFill>
                  <a:srgbClr val="3333CC"/>
                </a:solidFill>
                <a:latin typeface="Arial"/>
                <a:cs typeface="Arial"/>
              </a:rPr>
              <a:t>e</a:t>
            </a: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900" spc="5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d</a:t>
            </a:r>
            <a:r>
              <a:rPr sz="2900" spc="10" dirty="0">
                <a:solidFill>
                  <a:srgbClr val="3333CC"/>
                </a:solidFill>
                <a:latin typeface="Arial"/>
                <a:cs typeface="Arial"/>
              </a:rPr>
              <a:t>e</a:t>
            </a: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cim</a:t>
            </a:r>
            <a:r>
              <a:rPr sz="2900" spc="5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l</a:t>
            </a:r>
            <a:r>
              <a:rPr sz="2900" spc="-4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(</a:t>
            </a:r>
            <a:r>
              <a:rPr sz="2900" spc="5" dirty="0">
                <a:latin typeface="Arial"/>
                <a:cs typeface="Arial"/>
              </a:rPr>
              <a:t>b</a:t>
            </a:r>
            <a:r>
              <a:rPr sz="2900" dirty="0">
                <a:latin typeface="Arial"/>
                <a:cs typeface="Arial"/>
              </a:rPr>
              <a:t>ase</a:t>
            </a:r>
            <a:r>
              <a:rPr sz="2900" spc="-4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1</a:t>
            </a:r>
            <a:r>
              <a:rPr sz="2900" spc="5" dirty="0">
                <a:latin typeface="Arial"/>
                <a:cs typeface="Arial"/>
              </a:rPr>
              <a:t>6</a:t>
            </a:r>
            <a:r>
              <a:rPr sz="2900" dirty="0">
                <a:latin typeface="Arial"/>
                <a:cs typeface="Arial"/>
              </a:rPr>
              <a:t>)</a:t>
            </a:r>
            <a:endParaRPr sz="29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15"/>
              </a:spcBef>
              <a:buFont typeface="Arial"/>
              <a:buChar char="–"/>
              <a:tabLst>
                <a:tab pos="756920" algn="l"/>
              </a:tabLst>
            </a:pPr>
            <a:r>
              <a:rPr sz="2500" spc="-5" dirty="0">
                <a:latin typeface="Arial"/>
                <a:cs typeface="Arial"/>
              </a:rPr>
              <a:t>Useful shorth</a:t>
            </a:r>
            <a:r>
              <a:rPr sz="2500" dirty="0">
                <a:latin typeface="Arial"/>
                <a:cs typeface="Arial"/>
              </a:rPr>
              <a:t>a</a:t>
            </a:r>
            <a:r>
              <a:rPr sz="2500" spc="-5" dirty="0">
                <a:latin typeface="Arial"/>
                <a:cs typeface="Arial"/>
              </a:rPr>
              <a:t>nd for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large (particularly</a:t>
            </a:r>
            <a:r>
              <a:rPr sz="2500" spc="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binary)</a:t>
            </a:r>
            <a:endParaRPr sz="25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500" spc="-5" dirty="0">
                <a:latin typeface="Arial"/>
                <a:cs typeface="Arial"/>
              </a:rPr>
              <a:t>n</a:t>
            </a:r>
            <a:r>
              <a:rPr sz="2500" dirty="0">
                <a:latin typeface="Arial"/>
                <a:cs typeface="Arial"/>
              </a:rPr>
              <a:t>u</a:t>
            </a:r>
            <a:r>
              <a:rPr sz="2500" spc="-5" dirty="0">
                <a:latin typeface="Arial"/>
                <a:cs typeface="Arial"/>
              </a:rPr>
              <a:t>mbers,</a:t>
            </a:r>
            <a:r>
              <a:rPr sz="2500" spc="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h</a:t>
            </a:r>
            <a:r>
              <a:rPr sz="2500" dirty="0">
                <a:latin typeface="Arial"/>
                <a:cs typeface="Arial"/>
              </a:rPr>
              <a:t>e</a:t>
            </a:r>
            <a:r>
              <a:rPr sz="2500" spc="-5" dirty="0">
                <a:latin typeface="Arial"/>
                <a:cs typeface="Arial"/>
              </a:rPr>
              <a:t>nce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us</a:t>
            </a:r>
            <a:r>
              <a:rPr sz="2500" dirty="0">
                <a:latin typeface="Arial"/>
                <a:cs typeface="Arial"/>
              </a:rPr>
              <a:t>e</a:t>
            </a:r>
            <a:r>
              <a:rPr sz="2500" spc="-5" dirty="0">
                <a:latin typeface="Arial"/>
                <a:cs typeface="Arial"/>
              </a:rPr>
              <a:t>ful in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web</a:t>
            </a:r>
            <a:r>
              <a:rPr sz="250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d</a:t>
            </a:r>
            <a:r>
              <a:rPr sz="2500" dirty="0">
                <a:latin typeface="Arial"/>
                <a:cs typeface="Arial"/>
              </a:rPr>
              <a:t>e</a:t>
            </a:r>
            <a:r>
              <a:rPr sz="2500" spc="-5" dirty="0">
                <a:latin typeface="Arial"/>
                <a:cs typeface="Arial"/>
              </a:rPr>
              <a:t>sign</a:t>
            </a:r>
            <a:r>
              <a:rPr sz="2500" dirty="0">
                <a:latin typeface="Arial"/>
                <a:cs typeface="Arial"/>
              </a:rPr>
              <a:t>.</a:t>
            </a:r>
            <a:r>
              <a:rPr sz="2500" spc="-5" dirty="0">
                <a:latin typeface="Arial"/>
                <a:cs typeface="Arial"/>
              </a:rPr>
              <a:t>..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3600" b="1" dirty="0">
                <a:latin typeface="Arial"/>
                <a:cs typeface="Arial"/>
              </a:rPr>
              <a:t>Decimal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364" y="1469116"/>
            <a:ext cx="8181975" cy="2146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Arial"/>
              <a:buChar char="•"/>
              <a:tabLst>
                <a:tab pos="354330" algn="l"/>
              </a:tabLst>
            </a:pP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Bas</a:t>
            </a:r>
            <a:r>
              <a:rPr sz="2900" spc="10" dirty="0">
                <a:solidFill>
                  <a:srgbClr val="3333CC"/>
                </a:solidFill>
                <a:latin typeface="Arial"/>
                <a:cs typeface="Arial"/>
              </a:rPr>
              <a:t>e</a:t>
            </a: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:</a:t>
            </a:r>
            <a:r>
              <a:rPr sz="2900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10</a:t>
            </a:r>
            <a:endParaRPr sz="2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  <a:tabLst>
                <a:tab pos="353695" algn="l"/>
              </a:tabLst>
            </a:pP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•	D</a:t>
            </a:r>
            <a:r>
              <a:rPr sz="2900" spc="5" dirty="0">
                <a:solidFill>
                  <a:srgbClr val="3333CC"/>
                </a:solidFill>
                <a:latin typeface="Arial"/>
                <a:cs typeface="Arial"/>
              </a:rPr>
              <a:t>i</a:t>
            </a: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g</a:t>
            </a:r>
            <a:r>
              <a:rPr sz="2900" spc="5" dirty="0">
                <a:solidFill>
                  <a:srgbClr val="3333CC"/>
                </a:solidFill>
                <a:latin typeface="Arial"/>
                <a:cs typeface="Arial"/>
              </a:rPr>
              <a:t>i</a:t>
            </a: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ts:</a:t>
            </a:r>
            <a:r>
              <a:rPr sz="2900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0,</a:t>
            </a:r>
            <a:r>
              <a:rPr sz="2900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1,</a:t>
            </a:r>
            <a:r>
              <a:rPr sz="29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2,</a:t>
            </a:r>
            <a:r>
              <a:rPr sz="29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3,</a:t>
            </a:r>
            <a:r>
              <a:rPr sz="2900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4,</a:t>
            </a:r>
            <a:r>
              <a:rPr sz="29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5,</a:t>
            </a:r>
            <a:r>
              <a:rPr sz="29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6,</a:t>
            </a:r>
            <a:r>
              <a:rPr sz="29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7,</a:t>
            </a:r>
            <a:r>
              <a:rPr sz="2900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8,</a:t>
            </a:r>
            <a:r>
              <a:rPr sz="29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9</a:t>
            </a:r>
            <a:endParaRPr sz="2900">
              <a:latin typeface="Arial"/>
              <a:cs typeface="Arial"/>
            </a:endParaRPr>
          </a:p>
          <a:p>
            <a:pPr marL="756285" marR="5080" indent="-287020">
              <a:lnSpc>
                <a:spcPct val="100000"/>
              </a:lnSpc>
              <a:spcBef>
                <a:spcPts val="615"/>
              </a:spcBef>
            </a:pPr>
            <a:r>
              <a:rPr sz="2500" spc="-5" dirty="0">
                <a:latin typeface="Arial"/>
                <a:cs typeface="Arial"/>
              </a:rPr>
              <a:t>–</a:t>
            </a:r>
            <a:r>
              <a:rPr sz="2500" spc="17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Each digit</a:t>
            </a:r>
            <a:r>
              <a:rPr sz="250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in a</a:t>
            </a:r>
            <a:r>
              <a:rPr sz="250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d</a:t>
            </a:r>
            <a:r>
              <a:rPr sz="2500" dirty="0">
                <a:latin typeface="Arial"/>
                <a:cs typeface="Arial"/>
              </a:rPr>
              <a:t>e</a:t>
            </a:r>
            <a:r>
              <a:rPr sz="2500" spc="-5" dirty="0">
                <a:latin typeface="Arial"/>
                <a:cs typeface="Arial"/>
              </a:rPr>
              <a:t>cimal num</a:t>
            </a:r>
            <a:r>
              <a:rPr sz="2500" dirty="0">
                <a:latin typeface="Arial"/>
                <a:cs typeface="Arial"/>
              </a:rPr>
              <a:t>b</a:t>
            </a:r>
            <a:r>
              <a:rPr sz="2500" spc="-5" dirty="0">
                <a:latin typeface="Arial"/>
                <a:cs typeface="Arial"/>
              </a:rPr>
              <a:t>er is</a:t>
            </a:r>
            <a:r>
              <a:rPr sz="2500" spc="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multiplied by</a:t>
            </a:r>
            <a:r>
              <a:rPr sz="2500" spc="25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10</a:t>
            </a:r>
            <a:r>
              <a:rPr sz="2400" i="1" spc="-7" baseline="24305" dirty="0">
                <a:solidFill>
                  <a:srgbClr val="3333CC"/>
                </a:solidFill>
                <a:latin typeface="Arial"/>
                <a:cs typeface="Arial"/>
              </a:rPr>
              <a:t>n</a:t>
            </a:r>
            <a:r>
              <a:rPr sz="2400" i="1" spc="-15" baseline="24305" dirty="0">
                <a:solidFill>
                  <a:srgbClr val="3333CC"/>
                </a:solidFill>
                <a:latin typeface="Arial"/>
                <a:cs typeface="Arial"/>
              </a:rPr>
              <a:t>-</a:t>
            </a:r>
            <a:r>
              <a:rPr sz="2400" i="1" spc="-7" baseline="24305" dirty="0">
                <a:solidFill>
                  <a:srgbClr val="3333CC"/>
                </a:solidFill>
                <a:latin typeface="Arial"/>
                <a:cs typeface="Arial"/>
              </a:rPr>
              <a:t>1 </a:t>
            </a:r>
            <a:r>
              <a:rPr sz="2500" spc="-5" dirty="0">
                <a:latin typeface="Arial"/>
                <a:cs typeface="Arial"/>
              </a:rPr>
              <a:t>where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i="1" spc="-5" dirty="0">
                <a:latin typeface="Arial"/>
                <a:cs typeface="Arial"/>
              </a:rPr>
              <a:t>n</a:t>
            </a:r>
            <a:r>
              <a:rPr sz="2500" i="1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is the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col</a:t>
            </a:r>
            <a:r>
              <a:rPr sz="2500" dirty="0">
                <a:latin typeface="Arial"/>
                <a:cs typeface="Arial"/>
              </a:rPr>
              <a:t>u</a:t>
            </a:r>
            <a:r>
              <a:rPr sz="2500" spc="-5" dirty="0">
                <a:latin typeface="Arial"/>
                <a:cs typeface="Arial"/>
              </a:rPr>
              <a:t>mn n</a:t>
            </a:r>
            <a:r>
              <a:rPr sz="2500" spc="0" dirty="0">
                <a:latin typeface="Arial"/>
                <a:cs typeface="Arial"/>
              </a:rPr>
              <a:t>u</a:t>
            </a:r>
            <a:r>
              <a:rPr sz="2500" spc="-5" dirty="0">
                <a:latin typeface="Arial"/>
                <a:cs typeface="Arial"/>
              </a:rPr>
              <a:t>mber,</a:t>
            </a:r>
            <a:r>
              <a:rPr sz="2500" spc="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co</a:t>
            </a:r>
            <a:r>
              <a:rPr sz="2500" dirty="0">
                <a:latin typeface="Arial"/>
                <a:cs typeface="Arial"/>
              </a:rPr>
              <a:t>u</a:t>
            </a:r>
            <a:r>
              <a:rPr sz="2500" spc="-5" dirty="0">
                <a:latin typeface="Arial"/>
                <a:cs typeface="Arial"/>
              </a:rPr>
              <a:t>nti</a:t>
            </a:r>
            <a:r>
              <a:rPr sz="2500" dirty="0">
                <a:latin typeface="Arial"/>
                <a:cs typeface="Arial"/>
              </a:rPr>
              <a:t>n</a:t>
            </a:r>
            <a:r>
              <a:rPr sz="2500" spc="-5" dirty="0">
                <a:latin typeface="Arial"/>
                <a:cs typeface="Arial"/>
              </a:rPr>
              <a:t>g from</a:t>
            </a:r>
            <a:r>
              <a:rPr sz="2500" spc="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right</a:t>
            </a:r>
            <a:r>
              <a:rPr sz="2500" spc="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to left</a:t>
            </a:r>
            <a:endParaRPr sz="2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140" y="5414981"/>
            <a:ext cx="4575175" cy="1245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(2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*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00000"/>
                </a:solidFill>
                <a:latin typeface="Times New Roman"/>
                <a:cs typeface="Times New Roman"/>
              </a:rPr>
              <a:t>10</a:t>
            </a:r>
            <a:r>
              <a:rPr sz="2775" spc="15" baseline="25525" dirty="0">
                <a:solidFill>
                  <a:srgbClr val="C00000"/>
                </a:solidFill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Arial"/>
                <a:cs typeface="Arial"/>
              </a:rPr>
              <a:t>) + (9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* </a:t>
            </a:r>
            <a:r>
              <a:rPr sz="2800" dirty="0">
                <a:solidFill>
                  <a:srgbClr val="C00000"/>
                </a:solidFill>
                <a:latin typeface="Times New Roman"/>
                <a:cs typeface="Times New Roman"/>
              </a:rPr>
              <a:t>10</a:t>
            </a:r>
            <a:r>
              <a:rPr sz="2775" spc="15" baseline="25525" dirty="0">
                <a:solidFill>
                  <a:srgbClr val="C00000"/>
                </a:solidFill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Arial"/>
                <a:cs typeface="Arial"/>
              </a:rPr>
              <a:t>) +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(3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*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00000"/>
                </a:solidFill>
                <a:latin typeface="Times New Roman"/>
                <a:cs typeface="Times New Roman"/>
              </a:rPr>
              <a:t>10</a:t>
            </a:r>
            <a:r>
              <a:rPr sz="2775" spc="15" baseline="25525" dirty="0">
                <a:solidFill>
                  <a:srgbClr val="C00000"/>
                </a:solidFill>
                <a:latin typeface="Times New Roman"/>
                <a:cs typeface="Times New Roman"/>
              </a:rPr>
              <a:t>0</a:t>
            </a:r>
            <a:r>
              <a:rPr sz="2800" spc="-5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800" spc="-5" dirty="0">
                <a:latin typeface="Arial"/>
                <a:cs typeface="Arial"/>
              </a:rPr>
              <a:t>= 2</a:t>
            </a:r>
            <a:r>
              <a:rPr sz="2800" spc="0" dirty="0">
                <a:latin typeface="Arial"/>
                <a:cs typeface="Arial"/>
              </a:rPr>
              <a:t>0</a:t>
            </a:r>
            <a:r>
              <a:rPr sz="2800" spc="-5" dirty="0">
                <a:latin typeface="Arial"/>
                <a:cs typeface="Arial"/>
              </a:rPr>
              <a:t>0 +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90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+ 3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= 293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555491" y="3888580"/>
          <a:ext cx="2554096" cy="1001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3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5318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sz="2400" baseline="24305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 baseline="24305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sz="2400" baseline="24305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 baseline="24305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sz="2400" baseline="24305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 baseline="24305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982">
                <a:tc>
                  <a:txBody>
                    <a:bodyPr/>
                    <a:lstStyle/>
                    <a:p>
                      <a:pPr marR="10541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9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557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3600" b="1" dirty="0">
                <a:latin typeface="Arial"/>
                <a:cs typeface="Arial"/>
              </a:rPr>
              <a:t>Binary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364" y="1469116"/>
            <a:ext cx="8340090" cy="2385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Arial"/>
              <a:buChar char="•"/>
              <a:tabLst>
                <a:tab pos="354330" algn="l"/>
              </a:tabLst>
            </a:pP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Bas</a:t>
            </a:r>
            <a:r>
              <a:rPr sz="2900" spc="10" dirty="0">
                <a:solidFill>
                  <a:srgbClr val="3333CC"/>
                </a:solidFill>
                <a:latin typeface="Arial"/>
                <a:cs typeface="Arial"/>
              </a:rPr>
              <a:t>e</a:t>
            </a: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:</a:t>
            </a:r>
            <a:r>
              <a:rPr sz="2900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2</a:t>
            </a:r>
            <a:endParaRPr sz="2900">
              <a:latin typeface="Arial"/>
              <a:cs typeface="Arial"/>
            </a:endParaRPr>
          </a:p>
          <a:p>
            <a:pPr marL="353695" indent="-34099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354330" algn="l"/>
              </a:tabLst>
            </a:pP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D</a:t>
            </a:r>
            <a:r>
              <a:rPr sz="2900" spc="5" dirty="0">
                <a:solidFill>
                  <a:srgbClr val="3333CC"/>
                </a:solidFill>
                <a:latin typeface="Arial"/>
                <a:cs typeface="Arial"/>
              </a:rPr>
              <a:t>i</a:t>
            </a: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g</a:t>
            </a:r>
            <a:r>
              <a:rPr sz="2900" spc="5" dirty="0">
                <a:solidFill>
                  <a:srgbClr val="3333CC"/>
                </a:solidFill>
                <a:latin typeface="Arial"/>
                <a:cs typeface="Arial"/>
              </a:rPr>
              <a:t>i</a:t>
            </a: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ts:</a:t>
            </a:r>
            <a:r>
              <a:rPr sz="2900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0,</a:t>
            </a:r>
            <a:r>
              <a:rPr sz="2900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1</a:t>
            </a:r>
            <a:endParaRPr sz="2900">
              <a:latin typeface="Arial"/>
              <a:cs typeface="Arial"/>
            </a:endParaRPr>
          </a:p>
          <a:p>
            <a:pPr marL="353695" indent="-340995">
              <a:lnSpc>
                <a:spcPts val="3475"/>
              </a:lnSpc>
              <a:spcBef>
                <a:spcPts val="695"/>
              </a:spcBef>
              <a:buFont typeface="Arial"/>
              <a:buChar char="•"/>
              <a:tabLst>
                <a:tab pos="354330" algn="l"/>
              </a:tabLst>
            </a:pPr>
            <a:r>
              <a:rPr sz="2900" dirty="0">
                <a:latin typeface="Arial"/>
                <a:cs typeface="Arial"/>
              </a:rPr>
              <a:t>Each</a:t>
            </a:r>
            <a:r>
              <a:rPr sz="2900" spc="-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b</a:t>
            </a:r>
            <a:r>
              <a:rPr sz="2900" spc="5" dirty="0">
                <a:latin typeface="Arial"/>
                <a:cs typeface="Arial"/>
              </a:rPr>
              <a:t>i</a:t>
            </a:r>
            <a:r>
              <a:rPr sz="2900" dirty="0">
                <a:latin typeface="Arial"/>
                <a:cs typeface="Arial"/>
              </a:rPr>
              <a:t>t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in</a:t>
            </a:r>
            <a:r>
              <a:rPr sz="2900" spc="-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a bi</a:t>
            </a:r>
            <a:r>
              <a:rPr sz="2900" spc="5" dirty="0">
                <a:latin typeface="Arial"/>
                <a:cs typeface="Arial"/>
              </a:rPr>
              <a:t>n</a:t>
            </a:r>
            <a:r>
              <a:rPr sz="2900" dirty="0">
                <a:latin typeface="Arial"/>
                <a:cs typeface="Arial"/>
              </a:rPr>
              <a:t>a</a:t>
            </a:r>
            <a:r>
              <a:rPr sz="2900" spc="10" dirty="0">
                <a:latin typeface="Arial"/>
                <a:cs typeface="Arial"/>
              </a:rPr>
              <a:t>r</a:t>
            </a:r>
            <a:r>
              <a:rPr sz="2900" dirty="0">
                <a:latin typeface="Arial"/>
                <a:cs typeface="Arial"/>
              </a:rPr>
              <a:t>y</a:t>
            </a:r>
            <a:r>
              <a:rPr sz="2900" spc="-4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n</a:t>
            </a:r>
            <a:r>
              <a:rPr sz="2900" spc="10" dirty="0">
                <a:latin typeface="Arial"/>
                <a:cs typeface="Arial"/>
              </a:rPr>
              <a:t>u</a:t>
            </a:r>
            <a:r>
              <a:rPr sz="2900" dirty="0">
                <a:latin typeface="Arial"/>
                <a:cs typeface="Arial"/>
              </a:rPr>
              <a:t>m</a:t>
            </a:r>
            <a:r>
              <a:rPr sz="2900" spc="10" dirty="0">
                <a:latin typeface="Arial"/>
                <a:cs typeface="Arial"/>
              </a:rPr>
              <a:t>b</a:t>
            </a:r>
            <a:r>
              <a:rPr sz="2900" dirty="0">
                <a:latin typeface="Arial"/>
                <a:cs typeface="Arial"/>
              </a:rPr>
              <a:t>er</a:t>
            </a:r>
            <a:r>
              <a:rPr sz="2900" spc="-5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is </a:t>
            </a:r>
            <a:r>
              <a:rPr sz="2900" spc="5" dirty="0">
                <a:latin typeface="Arial"/>
                <a:cs typeface="Arial"/>
              </a:rPr>
              <a:t>m</a:t>
            </a:r>
            <a:r>
              <a:rPr sz="2900" dirty="0">
                <a:latin typeface="Arial"/>
                <a:cs typeface="Arial"/>
              </a:rPr>
              <a:t>u</a:t>
            </a:r>
            <a:r>
              <a:rPr sz="2900" spc="5" dirty="0">
                <a:latin typeface="Arial"/>
                <a:cs typeface="Arial"/>
              </a:rPr>
              <a:t>l</a:t>
            </a:r>
            <a:r>
              <a:rPr sz="2900" dirty="0">
                <a:latin typeface="Arial"/>
                <a:cs typeface="Arial"/>
              </a:rPr>
              <a:t>tip</a:t>
            </a:r>
            <a:r>
              <a:rPr sz="2900" spc="5" dirty="0">
                <a:latin typeface="Arial"/>
                <a:cs typeface="Arial"/>
              </a:rPr>
              <a:t>l</a:t>
            </a:r>
            <a:r>
              <a:rPr sz="2900" dirty="0">
                <a:latin typeface="Arial"/>
                <a:cs typeface="Arial"/>
              </a:rPr>
              <a:t>i</a:t>
            </a:r>
            <a:r>
              <a:rPr sz="2900" spc="5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d</a:t>
            </a:r>
            <a:r>
              <a:rPr sz="2900" spc="-4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by</a:t>
            </a:r>
            <a:endParaRPr sz="2900">
              <a:latin typeface="Arial"/>
              <a:cs typeface="Arial"/>
            </a:endParaRPr>
          </a:p>
          <a:p>
            <a:pPr marL="353695">
              <a:lnSpc>
                <a:spcPts val="3835"/>
              </a:lnSpc>
            </a:pPr>
            <a:r>
              <a:rPr sz="3200" spc="-5" dirty="0">
                <a:latin typeface="Arial"/>
                <a:cs typeface="Arial"/>
              </a:rPr>
              <a:t>2</a:t>
            </a:r>
            <a:r>
              <a:rPr sz="3150" i="1" spc="30" baseline="25132" dirty="0">
                <a:latin typeface="Arial"/>
                <a:cs typeface="Arial"/>
              </a:rPr>
              <a:t>n</a:t>
            </a:r>
            <a:r>
              <a:rPr sz="3150" i="1" spc="7" baseline="25132" dirty="0">
                <a:latin typeface="Arial"/>
                <a:cs typeface="Arial"/>
              </a:rPr>
              <a:t>-</a:t>
            </a:r>
            <a:r>
              <a:rPr sz="3150" i="1" spc="30" baseline="25132" dirty="0">
                <a:latin typeface="Arial"/>
                <a:cs typeface="Arial"/>
              </a:rPr>
              <a:t>1</a:t>
            </a:r>
            <a:r>
              <a:rPr sz="3150" i="1" baseline="25132" dirty="0">
                <a:latin typeface="Arial"/>
                <a:cs typeface="Arial"/>
              </a:rPr>
              <a:t> </a:t>
            </a:r>
            <a:r>
              <a:rPr sz="3150" i="1" spc="-419" baseline="25132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(</a:t>
            </a:r>
            <a:r>
              <a:rPr sz="3200" i="1" dirty="0">
                <a:latin typeface="Arial"/>
                <a:cs typeface="Arial"/>
              </a:rPr>
              <a:t>n</a:t>
            </a:r>
            <a:r>
              <a:rPr sz="3200" i="1" spc="-1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is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the</a:t>
            </a:r>
            <a:r>
              <a:rPr sz="2900" spc="-2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col</a:t>
            </a:r>
            <a:r>
              <a:rPr sz="2900" spc="5" dirty="0">
                <a:latin typeface="Arial"/>
                <a:cs typeface="Arial"/>
              </a:rPr>
              <a:t>u</a:t>
            </a:r>
            <a:r>
              <a:rPr sz="2900" dirty="0">
                <a:latin typeface="Arial"/>
                <a:cs typeface="Arial"/>
              </a:rPr>
              <a:t>mn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nu</a:t>
            </a:r>
            <a:r>
              <a:rPr sz="2900" spc="10" dirty="0">
                <a:latin typeface="Arial"/>
                <a:cs typeface="Arial"/>
              </a:rPr>
              <a:t>m</a:t>
            </a:r>
            <a:r>
              <a:rPr sz="2900" dirty="0">
                <a:latin typeface="Arial"/>
                <a:cs typeface="Arial"/>
              </a:rPr>
              <a:t>ber,</a:t>
            </a:r>
            <a:r>
              <a:rPr sz="2900" spc="-5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cou</a:t>
            </a:r>
            <a:r>
              <a:rPr sz="2900" spc="5" dirty="0">
                <a:latin typeface="Arial"/>
                <a:cs typeface="Arial"/>
              </a:rPr>
              <a:t>n</a:t>
            </a:r>
            <a:r>
              <a:rPr sz="2900" dirty="0">
                <a:latin typeface="Arial"/>
                <a:cs typeface="Arial"/>
              </a:rPr>
              <a:t>ting</a:t>
            </a:r>
            <a:r>
              <a:rPr sz="2900" spc="-4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from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ri</a:t>
            </a:r>
            <a:r>
              <a:rPr sz="2900" spc="5" dirty="0">
                <a:latin typeface="Arial"/>
                <a:cs typeface="Arial"/>
              </a:rPr>
              <a:t>g</a:t>
            </a:r>
            <a:r>
              <a:rPr sz="2900" dirty="0">
                <a:latin typeface="Arial"/>
                <a:cs typeface="Arial"/>
              </a:rPr>
              <a:t>ht</a:t>
            </a:r>
            <a:endParaRPr sz="2900">
              <a:latin typeface="Arial"/>
              <a:cs typeface="Arial"/>
            </a:endParaRPr>
          </a:p>
          <a:p>
            <a:pPr marL="353695">
              <a:lnSpc>
                <a:spcPct val="100000"/>
              </a:lnSpc>
              <a:spcBef>
                <a:spcPts val="15"/>
              </a:spcBef>
            </a:pPr>
            <a:r>
              <a:rPr sz="2900" dirty="0">
                <a:latin typeface="Arial"/>
                <a:cs typeface="Arial"/>
              </a:rPr>
              <a:t>to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l</a:t>
            </a:r>
            <a:r>
              <a:rPr sz="2900" spc="5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ft)</a:t>
            </a:r>
            <a:endParaRPr sz="2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61513" y="5719781"/>
            <a:ext cx="2784475" cy="819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(1</a:t>
            </a:r>
            <a:r>
              <a:rPr sz="2800" spc="-5" dirty="0">
                <a:latin typeface="Arial"/>
                <a:cs typeface="Arial"/>
              </a:rPr>
              <a:t>*</a:t>
            </a:r>
            <a:r>
              <a:rPr sz="2800" dirty="0">
                <a:solidFill>
                  <a:srgbClr val="C00000"/>
                </a:solidFill>
                <a:latin typeface="Times New Roman"/>
                <a:cs typeface="Times New Roman"/>
              </a:rPr>
              <a:t>2</a:t>
            </a:r>
            <a:r>
              <a:rPr sz="2775" spc="15" baseline="25525" dirty="0">
                <a:solidFill>
                  <a:srgbClr val="C00000"/>
                </a:solidFill>
                <a:latin typeface="Times New Roman"/>
                <a:cs typeface="Times New Roman"/>
              </a:rPr>
              <a:t>5</a:t>
            </a:r>
            <a:r>
              <a:rPr sz="2800" spc="-5" dirty="0">
                <a:latin typeface="Arial"/>
                <a:cs typeface="Arial"/>
              </a:rPr>
              <a:t>)+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spc="-5" dirty="0">
                <a:latin typeface="Arial"/>
                <a:cs typeface="Arial"/>
              </a:rPr>
              <a:t>1</a:t>
            </a:r>
            <a:r>
              <a:rPr sz="2800" spc="0" dirty="0">
                <a:latin typeface="Arial"/>
                <a:cs typeface="Arial"/>
              </a:rPr>
              <a:t>*</a:t>
            </a:r>
            <a:r>
              <a:rPr sz="2800" dirty="0">
                <a:solidFill>
                  <a:srgbClr val="C00000"/>
                </a:solidFill>
                <a:latin typeface="Times New Roman"/>
                <a:cs typeface="Times New Roman"/>
              </a:rPr>
              <a:t>2</a:t>
            </a:r>
            <a:r>
              <a:rPr sz="2775" spc="15" baseline="25525" dirty="0">
                <a:solidFill>
                  <a:srgbClr val="C00000"/>
                </a:solidFill>
                <a:latin typeface="Times New Roman"/>
                <a:cs typeface="Times New Roman"/>
              </a:rPr>
              <a:t>3</a:t>
            </a:r>
            <a:r>
              <a:rPr sz="2800" spc="-5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2800" spc="-5" dirty="0">
                <a:latin typeface="Arial"/>
                <a:cs typeface="Arial"/>
              </a:rPr>
              <a:t>= 1</a:t>
            </a:r>
            <a:r>
              <a:rPr sz="2800" spc="0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3</a:t>
            </a:r>
            <a:r>
              <a:rPr sz="2800" dirty="0">
                <a:latin typeface="Arial"/>
                <a:cs typeface="Arial"/>
              </a:rPr>
              <a:t>2</a:t>
            </a:r>
            <a:r>
              <a:rPr sz="2800" spc="-5" dirty="0">
                <a:latin typeface="Arial"/>
                <a:cs typeface="Arial"/>
              </a:rPr>
              <a:t>+ 1</a:t>
            </a:r>
            <a:r>
              <a:rPr sz="2800" spc="0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8 =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40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826005" y="3812380"/>
          <a:ext cx="5776897" cy="1071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9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4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78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31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27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25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2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40243">
                <a:tc>
                  <a:txBody>
                    <a:bodyPr/>
                    <a:lstStyle/>
                    <a:p>
                      <a:pPr marL="353060">
                        <a:lnSpc>
                          <a:spcPct val="100000"/>
                        </a:lnSpc>
                      </a:pPr>
                      <a:r>
                        <a:rPr sz="3600" spc="-7" baseline="-16203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60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4325">
                        <a:lnSpc>
                          <a:spcPct val="100000"/>
                        </a:lnSpc>
                      </a:pPr>
                      <a:r>
                        <a:rPr sz="3600" spc="-7" baseline="-16203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60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4325">
                        <a:lnSpc>
                          <a:spcPct val="100000"/>
                        </a:lnSpc>
                      </a:pPr>
                      <a:r>
                        <a:rPr sz="3600" spc="-7" baseline="-16203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60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4325">
                        <a:lnSpc>
                          <a:spcPct val="100000"/>
                        </a:lnSpc>
                      </a:pPr>
                      <a:r>
                        <a:rPr sz="3600" spc="-7" baseline="-16203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60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3600" spc="-7" baseline="-16203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60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</a:pPr>
                      <a:r>
                        <a:rPr sz="3600" spc="-7" baseline="-16203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60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</a:pPr>
                      <a:r>
                        <a:rPr sz="3600" spc="-7" baseline="-16203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60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3600" spc="-7" baseline="-16203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60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907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956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956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133854" y="4974082"/>
          <a:ext cx="5469048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8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4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2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29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27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25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3600" b="1" dirty="0">
                <a:latin typeface="Arial"/>
                <a:cs typeface="Arial"/>
              </a:rPr>
              <a:t>Binary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424578"/>
            <a:ext cx="8292465" cy="1109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5080" indent="-340995">
              <a:lnSpc>
                <a:spcPct val="90000"/>
              </a:lnSpc>
              <a:buFont typeface="Arial"/>
              <a:buChar char="•"/>
              <a:tabLst>
                <a:tab pos="354330" algn="l"/>
              </a:tabLst>
            </a:pPr>
            <a:r>
              <a:rPr sz="2700" dirty="0">
                <a:latin typeface="Arial"/>
                <a:cs typeface="Arial"/>
              </a:rPr>
              <a:t>A </a:t>
            </a:r>
            <a:r>
              <a:rPr sz="2700" spc="-10" dirty="0">
                <a:latin typeface="Arial"/>
                <a:cs typeface="Arial"/>
              </a:rPr>
              <a:t>b</a:t>
            </a:r>
            <a:r>
              <a:rPr sz="2700" dirty="0">
                <a:latin typeface="Arial"/>
                <a:cs typeface="Arial"/>
              </a:rPr>
              <a:t>inary numb</a:t>
            </a:r>
            <a:r>
              <a:rPr sz="2700" spc="-10" dirty="0">
                <a:latin typeface="Arial"/>
                <a:cs typeface="Arial"/>
              </a:rPr>
              <a:t>e</a:t>
            </a:r>
            <a:r>
              <a:rPr sz="2700" dirty="0">
                <a:latin typeface="Arial"/>
                <a:cs typeface="Arial"/>
              </a:rPr>
              <a:t>r</a:t>
            </a:r>
            <a:r>
              <a:rPr sz="2700" spc="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is simply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a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combination of bits,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and bits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are nor</a:t>
            </a:r>
            <a:r>
              <a:rPr sz="2700" spc="-15" dirty="0">
                <a:latin typeface="Arial"/>
                <a:cs typeface="Arial"/>
              </a:rPr>
              <a:t>m</a:t>
            </a:r>
            <a:r>
              <a:rPr sz="2700" dirty="0">
                <a:latin typeface="Arial"/>
                <a:cs typeface="Arial"/>
              </a:rPr>
              <a:t>ally </a:t>
            </a:r>
            <a:r>
              <a:rPr sz="2700" spc="5" dirty="0">
                <a:latin typeface="Arial"/>
                <a:cs typeface="Arial"/>
              </a:rPr>
              <a:t>c</a:t>
            </a:r>
            <a:r>
              <a:rPr sz="2700" dirty="0">
                <a:latin typeface="Arial"/>
                <a:cs typeface="Arial"/>
              </a:rPr>
              <a:t>om</a:t>
            </a:r>
            <a:r>
              <a:rPr sz="2700" spc="-15" dirty="0">
                <a:latin typeface="Arial"/>
                <a:cs typeface="Arial"/>
              </a:rPr>
              <a:t>b</a:t>
            </a:r>
            <a:r>
              <a:rPr sz="2700" dirty="0">
                <a:latin typeface="Arial"/>
                <a:cs typeface="Arial"/>
              </a:rPr>
              <a:t>ined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in groups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of 8</a:t>
            </a:r>
            <a:r>
              <a:rPr sz="2700" spc="-2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(a by</a:t>
            </a:r>
            <a:r>
              <a:rPr sz="2700" spc="5" dirty="0">
                <a:latin typeface="Arial"/>
                <a:cs typeface="Arial"/>
              </a:rPr>
              <a:t>t</a:t>
            </a:r>
            <a:r>
              <a:rPr sz="2700" dirty="0">
                <a:latin typeface="Arial"/>
                <a:cs typeface="Arial"/>
              </a:rPr>
              <a:t>e), 16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(a word),</a:t>
            </a:r>
            <a:r>
              <a:rPr sz="2700" spc="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32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(a D-Word) and 64 (a Q-word).</a:t>
            </a:r>
            <a:endParaRPr sz="27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31850" y="3270250"/>
          <a:ext cx="7391400" cy="3339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5475">
                <a:tc>
                  <a:txBody>
                    <a:bodyPr/>
                    <a:lstStyle/>
                    <a:p>
                      <a:pPr marL="510540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#bits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901189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La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rg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-2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number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24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bits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3600" spc="-15" baseline="-16203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255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4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bits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3600" spc="-7" baseline="-16203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16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65535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4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bits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3600" spc="-7" baseline="-16203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32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3095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4294967295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4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bits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3600" spc="-7" baseline="-16203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64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3855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18446744073709551615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2994" y="308614"/>
            <a:ext cx="160464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spc="-5" dirty="0">
                <a:solidFill>
                  <a:srgbClr val="3333CC"/>
                </a:solidFill>
                <a:latin typeface="Arial"/>
                <a:cs typeface="Arial"/>
              </a:rPr>
              <a:t>Bin</a:t>
            </a:r>
            <a:r>
              <a:rPr sz="4000" b="1" spc="-20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4000" b="1" spc="-5" dirty="0">
                <a:solidFill>
                  <a:srgbClr val="3333CC"/>
                </a:solidFill>
                <a:latin typeface="Arial"/>
                <a:cs typeface="Arial"/>
              </a:rPr>
              <a:t>ry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9915" y="1432739"/>
            <a:ext cx="7924165" cy="1661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5080" indent="-340995">
              <a:lnSpc>
                <a:spcPct val="100000"/>
              </a:lnSpc>
              <a:buFont typeface="Arial"/>
              <a:buChar char="•"/>
              <a:tabLst>
                <a:tab pos="354330" algn="l"/>
              </a:tabLst>
            </a:pPr>
            <a:r>
              <a:rPr sz="2800" spc="-5" dirty="0">
                <a:latin typeface="Arial"/>
                <a:cs typeface="Arial"/>
              </a:rPr>
              <a:t>Wh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n m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ny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tes are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mbi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ed,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ef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s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re a</a:t>
            </a:r>
            <a:r>
              <a:rPr sz="2800" dirty="0">
                <a:latin typeface="Arial"/>
                <a:cs typeface="Arial"/>
              </a:rPr>
              <a:t>d</a:t>
            </a:r>
            <a:r>
              <a:rPr sz="2800" spc="-5" dirty="0">
                <a:latin typeface="Arial"/>
                <a:cs typeface="Arial"/>
              </a:rPr>
              <a:t>d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d.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Thu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at</a:t>
            </a:r>
            <a:r>
              <a:rPr sz="2800" spc="0" dirty="0">
                <a:latin typeface="Arial"/>
                <a:cs typeface="Arial"/>
              </a:rPr>
              <a:t>h</a:t>
            </a:r>
            <a:r>
              <a:rPr sz="2800" spc="-5" dirty="0">
                <a:latin typeface="Arial"/>
                <a:cs typeface="Arial"/>
              </a:rPr>
              <a:t>er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h</a:t>
            </a:r>
            <a:r>
              <a:rPr sz="2800" spc="-5" dirty="0">
                <a:latin typeface="Arial"/>
                <a:cs typeface="Arial"/>
              </a:rPr>
              <a:t>an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g </a:t>
            </a:r>
            <a:r>
              <a:rPr sz="2800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h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t you h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ve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 fi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e </a:t>
            </a:r>
            <a:r>
              <a:rPr sz="2800" spc="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f si</a:t>
            </a:r>
            <a:r>
              <a:rPr sz="2800" dirty="0">
                <a:latin typeface="Arial"/>
                <a:cs typeface="Arial"/>
              </a:rPr>
              <a:t>z</a:t>
            </a:r>
            <a:r>
              <a:rPr sz="2800" spc="-5" dirty="0">
                <a:latin typeface="Arial"/>
                <a:cs typeface="Arial"/>
              </a:rPr>
              <a:t>e 10</a:t>
            </a:r>
            <a:r>
              <a:rPr sz="2800" dirty="0">
                <a:latin typeface="Arial"/>
                <a:cs typeface="Arial"/>
              </a:rPr>
              <a:t>2</a:t>
            </a:r>
            <a:r>
              <a:rPr sz="2800" spc="-5" dirty="0">
                <a:latin typeface="Arial"/>
                <a:cs typeface="Arial"/>
              </a:rPr>
              <a:t>4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te</a:t>
            </a:r>
            <a:r>
              <a:rPr sz="2800" spc="0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,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u </a:t>
            </a:r>
            <a:r>
              <a:rPr sz="2800" spc="0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an s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u ha</a:t>
            </a:r>
            <a:r>
              <a:rPr sz="2800" spc="0" dirty="0">
                <a:latin typeface="Arial"/>
                <a:cs typeface="Arial"/>
              </a:rPr>
              <a:t>v</a:t>
            </a:r>
            <a:r>
              <a:rPr sz="2800" spc="-5" dirty="0">
                <a:latin typeface="Arial"/>
                <a:cs typeface="Arial"/>
              </a:rPr>
              <a:t>e a file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of si</a:t>
            </a:r>
            <a:r>
              <a:rPr sz="2800" dirty="0">
                <a:latin typeface="Arial"/>
                <a:cs typeface="Arial"/>
              </a:rPr>
              <a:t>z</a:t>
            </a:r>
            <a:r>
              <a:rPr sz="2800" spc="-5" dirty="0">
                <a:latin typeface="Arial"/>
                <a:cs typeface="Arial"/>
              </a:rPr>
              <a:t>e 1 Kb.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17500" y="3638550"/>
          <a:ext cx="8604250" cy="3128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9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8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1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6725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Name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Abb</a:t>
                      </a:r>
                      <a:r>
                        <a:rPr sz="2400" spc="-3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2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tion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Si</a:t>
                      </a:r>
                      <a:r>
                        <a:rPr sz="2400" spc="-45" dirty="0">
                          <a:latin typeface="Arial"/>
                          <a:cs typeface="Arial"/>
                        </a:rPr>
                        <a:t>z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Kilo</a:t>
                      </a:r>
                      <a:r>
                        <a:rPr sz="2400" spc="-2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400" spc="1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2400" spc="-2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Kb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1024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400" spc="-7" baseline="2430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Me</a:t>
                      </a:r>
                      <a:r>
                        <a:rPr sz="2400" spc="-4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-1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400" spc="1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2400" spc="-2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Mb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5905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1048576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400" spc="-7" baseline="24305" dirty="0">
                          <a:latin typeface="Arial"/>
                          <a:cs typeface="Arial"/>
                        </a:rPr>
                        <a:t>20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Gi</a:t>
                      </a:r>
                      <a:r>
                        <a:rPr sz="2400" spc="-5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-1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400" spc="1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2400" spc="-2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Gb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4260">
                        <a:lnSpc>
                          <a:spcPct val="100000"/>
                        </a:lnSpc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1073741824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400" spc="-7" baseline="24305" dirty="0">
                          <a:latin typeface="Arial"/>
                          <a:cs typeface="Arial"/>
                        </a:rPr>
                        <a:t>30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2400" spc="-22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-4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-1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400" spc="1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2400" spc="-2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Tb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1980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1099511627776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400" spc="-7" baseline="24305" dirty="0">
                          <a:latin typeface="Arial"/>
                          <a:cs typeface="Arial"/>
                        </a:rPr>
                        <a:t>40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3600" b="1" dirty="0">
                <a:latin typeface="Arial"/>
                <a:cs typeface="Arial"/>
              </a:rPr>
              <a:t>Hexadecimal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364" y="1474819"/>
            <a:ext cx="8394700" cy="2874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4805" indent="-332105">
              <a:lnSpc>
                <a:spcPct val="100000"/>
              </a:lnSpc>
              <a:buChar char="•"/>
              <a:tabLst>
                <a:tab pos="345440" algn="l"/>
                <a:tab pos="2172970" algn="l"/>
              </a:tabLst>
            </a:pPr>
            <a:r>
              <a:rPr sz="3200" dirty="0">
                <a:solidFill>
                  <a:srgbClr val="3333CC"/>
                </a:solidFill>
                <a:latin typeface="Arial"/>
                <a:cs typeface="Arial"/>
              </a:rPr>
              <a:t>Base:</a:t>
            </a:r>
            <a:r>
              <a:rPr sz="3200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333CC"/>
                </a:solidFill>
                <a:latin typeface="Arial"/>
                <a:cs typeface="Arial"/>
              </a:rPr>
              <a:t>16	(→</a:t>
            </a:r>
            <a:r>
              <a:rPr sz="32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333CC"/>
                </a:solidFill>
                <a:latin typeface="Arial"/>
                <a:cs typeface="Arial"/>
              </a:rPr>
              <a:t>di</a:t>
            </a:r>
            <a:r>
              <a:rPr sz="3200" spc="-15" dirty="0">
                <a:solidFill>
                  <a:srgbClr val="3333CC"/>
                </a:solidFill>
                <a:latin typeface="Arial"/>
                <a:cs typeface="Arial"/>
              </a:rPr>
              <a:t>g</a:t>
            </a:r>
            <a:r>
              <a:rPr sz="3200" dirty="0">
                <a:solidFill>
                  <a:srgbClr val="3333CC"/>
                </a:solidFill>
                <a:latin typeface="Arial"/>
                <a:cs typeface="Arial"/>
              </a:rPr>
              <a:t>its fr</a:t>
            </a:r>
            <a:r>
              <a:rPr sz="3200" spc="-10" dirty="0">
                <a:solidFill>
                  <a:srgbClr val="3333CC"/>
                </a:solidFill>
                <a:latin typeface="Arial"/>
                <a:cs typeface="Arial"/>
              </a:rPr>
              <a:t>o</a:t>
            </a:r>
            <a:r>
              <a:rPr sz="3200" dirty="0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sz="32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333CC"/>
                </a:solidFill>
                <a:latin typeface="Arial"/>
                <a:cs typeface="Arial"/>
              </a:rPr>
              <a:t>d</a:t>
            </a:r>
            <a:r>
              <a:rPr sz="3200" spc="-10" dirty="0">
                <a:solidFill>
                  <a:srgbClr val="3333CC"/>
                </a:solidFill>
                <a:latin typeface="Arial"/>
                <a:cs typeface="Arial"/>
              </a:rPr>
              <a:t>e</a:t>
            </a:r>
            <a:r>
              <a:rPr sz="3200" dirty="0">
                <a:solidFill>
                  <a:srgbClr val="3333CC"/>
                </a:solidFill>
                <a:latin typeface="Arial"/>
                <a:cs typeface="Arial"/>
              </a:rPr>
              <a:t>cimal</a:t>
            </a:r>
            <a:r>
              <a:rPr sz="32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333CC"/>
                </a:solidFill>
                <a:latin typeface="Arial"/>
                <a:cs typeface="Arial"/>
              </a:rPr>
              <a:t>0 </a:t>
            </a:r>
            <a:r>
              <a:rPr sz="3200" spc="-10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sz="3200" dirty="0">
                <a:solidFill>
                  <a:srgbClr val="3333CC"/>
                </a:solidFill>
                <a:latin typeface="Arial"/>
                <a:cs typeface="Arial"/>
              </a:rPr>
              <a:t>o </a:t>
            </a:r>
            <a:r>
              <a:rPr sz="3200" spc="-15" dirty="0">
                <a:solidFill>
                  <a:srgbClr val="3333CC"/>
                </a:solidFill>
                <a:latin typeface="Arial"/>
                <a:cs typeface="Arial"/>
              </a:rPr>
              <a:t>1</a:t>
            </a:r>
            <a:r>
              <a:rPr sz="3200" dirty="0">
                <a:solidFill>
                  <a:srgbClr val="3333CC"/>
                </a:solidFill>
                <a:latin typeface="Arial"/>
                <a:cs typeface="Arial"/>
              </a:rPr>
              <a:t>5)</a:t>
            </a:r>
            <a:endParaRPr sz="3200">
              <a:latin typeface="Arial"/>
              <a:cs typeface="Arial"/>
            </a:endParaRPr>
          </a:p>
          <a:p>
            <a:pPr marL="344805" marR="367665" indent="-332740">
              <a:lnSpc>
                <a:spcPct val="100000"/>
              </a:lnSpc>
              <a:spcBef>
                <a:spcPts val="770"/>
              </a:spcBef>
              <a:tabLst>
                <a:tab pos="344805" algn="l"/>
              </a:tabLst>
            </a:pPr>
            <a:r>
              <a:rPr sz="3200" dirty="0">
                <a:solidFill>
                  <a:srgbClr val="3333CC"/>
                </a:solidFill>
                <a:latin typeface="Arial"/>
                <a:cs typeface="Arial"/>
              </a:rPr>
              <a:t>•	Digits: </a:t>
            </a:r>
            <a:r>
              <a:rPr sz="3200" spc="-20" dirty="0">
                <a:solidFill>
                  <a:srgbClr val="3333CC"/>
                </a:solidFill>
                <a:latin typeface="Arial"/>
                <a:cs typeface="Arial"/>
              </a:rPr>
              <a:t>0</a:t>
            </a:r>
            <a:r>
              <a:rPr sz="3200" dirty="0">
                <a:solidFill>
                  <a:srgbClr val="3333CC"/>
                </a:solidFill>
                <a:latin typeface="Arial"/>
                <a:cs typeface="Arial"/>
              </a:rPr>
              <a:t>,</a:t>
            </a:r>
            <a:r>
              <a:rPr sz="32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333CC"/>
                </a:solidFill>
                <a:latin typeface="Arial"/>
                <a:cs typeface="Arial"/>
              </a:rPr>
              <a:t>1,</a:t>
            </a:r>
            <a:r>
              <a:rPr sz="3200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333CC"/>
                </a:solidFill>
                <a:latin typeface="Arial"/>
                <a:cs typeface="Arial"/>
              </a:rPr>
              <a:t>2,</a:t>
            </a:r>
            <a:r>
              <a:rPr sz="3200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333CC"/>
                </a:solidFill>
                <a:latin typeface="Arial"/>
                <a:cs typeface="Arial"/>
              </a:rPr>
              <a:t>3,</a:t>
            </a:r>
            <a:r>
              <a:rPr sz="3200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333CC"/>
                </a:solidFill>
                <a:latin typeface="Arial"/>
                <a:cs typeface="Arial"/>
              </a:rPr>
              <a:t>4,</a:t>
            </a:r>
            <a:r>
              <a:rPr sz="3200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333CC"/>
                </a:solidFill>
                <a:latin typeface="Arial"/>
                <a:cs typeface="Arial"/>
              </a:rPr>
              <a:t>5,</a:t>
            </a:r>
            <a:r>
              <a:rPr sz="3200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333CC"/>
                </a:solidFill>
                <a:latin typeface="Arial"/>
                <a:cs typeface="Arial"/>
              </a:rPr>
              <a:t>6,</a:t>
            </a:r>
            <a:r>
              <a:rPr sz="3200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333CC"/>
                </a:solidFill>
                <a:latin typeface="Arial"/>
                <a:cs typeface="Arial"/>
              </a:rPr>
              <a:t>7,</a:t>
            </a:r>
            <a:r>
              <a:rPr sz="3200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333CC"/>
                </a:solidFill>
                <a:latin typeface="Arial"/>
                <a:cs typeface="Arial"/>
              </a:rPr>
              <a:t>8,</a:t>
            </a:r>
            <a:r>
              <a:rPr sz="3200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333CC"/>
                </a:solidFill>
                <a:latin typeface="Arial"/>
                <a:cs typeface="Arial"/>
              </a:rPr>
              <a:t>9,</a:t>
            </a:r>
            <a:r>
              <a:rPr sz="3200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333CC"/>
                </a:solidFill>
                <a:latin typeface="Arial"/>
                <a:cs typeface="Arial"/>
              </a:rPr>
              <a:t>A, B, C, D, E, F</a:t>
            </a:r>
            <a:endParaRPr sz="3200">
              <a:latin typeface="Arial"/>
              <a:cs typeface="Arial"/>
            </a:endParaRPr>
          </a:p>
          <a:p>
            <a:pPr marL="745490" marR="5080" lvl="1" indent="-332105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746125" algn="l"/>
              </a:tabLst>
            </a:pPr>
            <a:r>
              <a:rPr sz="2800" spc="-5" dirty="0">
                <a:latin typeface="Arial"/>
                <a:cs typeface="Arial"/>
              </a:rPr>
              <a:t>Bina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y 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umb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rs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qu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k</a:t>
            </a:r>
            <a:r>
              <a:rPr sz="2800" spc="-5" dirty="0">
                <a:latin typeface="Arial"/>
                <a:cs typeface="Arial"/>
              </a:rPr>
              <a:t>ly be</a:t>
            </a:r>
            <a:r>
              <a:rPr sz="2800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ome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te</a:t>
            </a:r>
            <a:r>
              <a:rPr sz="2800" dirty="0">
                <a:latin typeface="Arial"/>
                <a:cs typeface="Arial"/>
              </a:rPr>
              <a:t>d</a:t>
            </a:r>
            <a:r>
              <a:rPr sz="2800" spc="-5" dirty="0">
                <a:latin typeface="Arial"/>
                <a:cs typeface="Arial"/>
              </a:rPr>
              <a:t>io</a:t>
            </a:r>
            <a:r>
              <a:rPr sz="2800" dirty="0">
                <a:latin typeface="Arial"/>
                <a:cs typeface="Arial"/>
              </a:rPr>
              <a:t>u</a:t>
            </a:r>
            <a:r>
              <a:rPr sz="2800" spc="-5" dirty="0">
                <a:latin typeface="Arial"/>
                <a:cs typeface="Arial"/>
              </a:rPr>
              <a:t>s </a:t>
            </a:r>
            <a:r>
              <a:rPr sz="2800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o </a:t>
            </a:r>
            <a:r>
              <a:rPr sz="2800" spc="-20" dirty="0">
                <a:latin typeface="Arial"/>
                <a:cs typeface="Arial"/>
              </a:rPr>
              <a:t>w</a:t>
            </a:r>
            <a:r>
              <a:rPr sz="2800" spc="-5" dirty="0">
                <a:latin typeface="Arial"/>
                <a:cs typeface="Arial"/>
              </a:rPr>
              <a:t>ri</a:t>
            </a:r>
            <a:r>
              <a:rPr sz="2800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e. He</a:t>
            </a:r>
            <a:r>
              <a:rPr sz="2800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d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imal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g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v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s us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 sh</a:t>
            </a:r>
            <a:r>
              <a:rPr sz="2800" spc="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rt</a:t>
            </a:r>
            <a:r>
              <a:rPr sz="2800" spc="0" dirty="0">
                <a:latin typeface="Arial"/>
                <a:cs typeface="Arial"/>
              </a:rPr>
              <a:t>h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d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way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to r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t t</a:t>
            </a:r>
            <a:r>
              <a:rPr sz="2800" spc="0" dirty="0">
                <a:latin typeface="Arial"/>
                <a:cs typeface="Arial"/>
              </a:rPr>
              <a:t>h</a:t>
            </a:r>
            <a:r>
              <a:rPr sz="2800" spc="-5" dirty="0">
                <a:latin typeface="Arial"/>
                <a:cs typeface="Arial"/>
              </a:rPr>
              <a:t>em.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2087" y="4594225"/>
          <a:ext cx="8640760" cy="1800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91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9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984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900176"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2000" spc="-4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F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0049"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Dec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3600" b="1" dirty="0">
                <a:latin typeface="Arial"/>
                <a:cs typeface="Arial"/>
              </a:rPr>
              <a:t>Hexadecimal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364" y="1384165"/>
            <a:ext cx="7887970" cy="67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080" indent="-457200">
              <a:lnSpc>
                <a:spcPct val="80000"/>
              </a:lnSpc>
              <a:buFont typeface="Arial"/>
              <a:buChar char="•"/>
              <a:tabLst>
                <a:tab pos="470534" algn="l"/>
              </a:tabLst>
            </a:pPr>
            <a:r>
              <a:rPr sz="2600" dirty="0">
                <a:latin typeface="Arial"/>
                <a:cs typeface="Arial"/>
              </a:rPr>
              <a:t>T</a:t>
            </a:r>
            <a:r>
              <a:rPr sz="2600" spc="5" dirty="0">
                <a:latin typeface="Arial"/>
                <a:cs typeface="Arial"/>
              </a:rPr>
              <a:t>h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</a:t>
            </a:r>
            <a:r>
              <a:rPr sz="2600" spc="5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lumn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h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5" dirty="0">
                <a:latin typeface="Arial"/>
                <a:cs typeface="Arial"/>
              </a:rPr>
              <a:t>d</a:t>
            </a:r>
            <a:r>
              <a:rPr sz="2600" dirty="0">
                <a:latin typeface="Arial"/>
                <a:cs typeface="Arial"/>
              </a:rPr>
              <a:t>ings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are in</a:t>
            </a:r>
            <a:r>
              <a:rPr sz="2600" spc="5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rea</a:t>
            </a:r>
            <a:r>
              <a:rPr sz="2600" spc="5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ing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</a:t>
            </a:r>
            <a:r>
              <a:rPr sz="2600" spc="5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w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rs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of 16, starting at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1</a:t>
            </a:r>
            <a:r>
              <a:rPr sz="2600" spc="10" dirty="0">
                <a:latin typeface="Arial"/>
                <a:cs typeface="Arial"/>
              </a:rPr>
              <a:t>6</a:t>
            </a:r>
            <a:r>
              <a:rPr sz="2550" spc="22" baseline="26143" dirty="0">
                <a:latin typeface="Arial"/>
                <a:cs typeface="Arial"/>
              </a:rPr>
              <a:t>0</a:t>
            </a:r>
            <a:r>
              <a:rPr sz="2550" baseline="26143" dirty="0">
                <a:latin typeface="Arial"/>
                <a:cs typeface="Arial"/>
              </a:rPr>
              <a:t> </a:t>
            </a:r>
            <a:r>
              <a:rPr sz="2550" spc="-345" baseline="26143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on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he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r</a:t>
            </a:r>
            <a:r>
              <a:rPr sz="2600" spc="-15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g</a:t>
            </a:r>
            <a:r>
              <a:rPr sz="2600" spc="5" dirty="0">
                <a:latin typeface="Arial"/>
                <a:cs typeface="Arial"/>
              </a:rPr>
              <a:t>h</a:t>
            </a:r>
            <a:r>
              <a:rPr sz="2600" dirty="0">
                <a:latin typeface="Arial"/>
                <a:cs typeface="Arial"/>
              </a:rPr>
              <a:t>t </a:t>
            </a:r>
            <a:r>
              <a:rPr sz="2600" spc="5" dirty="0">
                <a:latin typeface="Arial"/>
                <a:cs typeface="Arial"/>
              </a:rPr>
              <a:t>h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5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si</a:t>
            </a:r>
            <a:r>
              <a:rPr sz="2600" spc="5" dirty="0">
                <a:latin typeface="Arial"/>
                <a:cs typeface="Arial"/>
              </a:rPr>
              <a:t>d</a:t>
            </a:r>
            <a:r>
              <a:rPr sz="2600" dirty="0">
                <a:latin typeface="Arial"/>
                <a:cs typeface="Arial"/>
              </a:rPr>
              <a:t>e.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3364" y="3682992"/>
            <a:ext cx="6162675" cy="2879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70534" algn="l"/>
              </a:tabLst>
            </a:pPr>
            <a:r>
              <a:rPr sz="2600" dirty="0">
                <a:latin typeface="Arial"/>
                <a:cs typeface="Arial"/>
              </a:rPr>
              <a:t>A he</a:t>
            </a:r>
            <a:r>
              <a:rPr sz="2600" spc="10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5" dirty="0">
                <a:latin typeface="Arial"/>
                <a:cs typeface="Arial"/>
              </a:rPr>
              <a:t>d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5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imal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n</a:t>
            </a:r>
            <a:r>
              <a:rPr sz="2600" spc="5" dirty="0">
                <a:latin typeface="Arial"/>
                <a:cs typeface="Arial"/>
              </a:rPr>
              <a:t>u</a:t>
            </a:r>
            <a:r>
              <a:rPr sz="2600" dirty="0">
                <a:latin typeface="Arial"/>
                <a:cs typeface="Arial"/>
              </a:rPr>
              <a:t>mb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r: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"/>
              </a:spcBef>
              <a:buFont typeface="Arial"/>
              <a:buChar char="•"/>
            </a:pPr>
            <a:endParaRPr sz="3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70534" algn="l"/>
              </a:tabLst>
            </a:pPr>
            <a:r>
              <a:rPr sz="2600" dirty="0">
                <a:latin typeface="Arial"/>
                <a:cs typeface="Arial"/>
              </a:rPr>
              <a:t>T</a:t>
            </a:r>
            <a:r>
              <a:rPr sz="2600" spc="5" dirty="0">
                <a:latin typeface="Arial"/>
                <a:cs typeface="Arial"/>
              </a:rPr>
              <a:t>h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cim</a:t>
            </a:r>
            <a:r>
              <a:rPr sz="2600" spc="5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l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5" dirty="0">
                <a:latin typeface="Arial"/>
                <a:cs typeface="Arial"/>
              </a:rPr>
              <a:t>q</a:t>
            </a:r>
            <a:r>
              <a:rPr sz="2600" dirty="0">
                <a:latin typeface="Arial"/>
                <a:cs typeface="Arial"/>
              </a:rPr>
              <a:t>ui</a:t>
            </a:r>
            <a:r>
              <a:rPr sz="2600" spc="5" dirty="0">
                <a:latin typeface="Arial"/>
                <a:cs typeface="Arial"/>
              </a:rPr>
              <a:t>v</a:t>
            </a:r>
            <a:r>
              <a:rPr sz="2600" dirty="0">
                <a:latin typeface="Arial"/>
                <a:cs typeface="Arial"/>
              </a:rPr>
              <a:t>ale</a:t>
            </a:r>
            <a:r>
              <a:rPr sz="2600" spc="5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t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of this nu</a:t>
            </a:r>
            <a:r>
              <a:rPr sz="2600" spc="5" dirty="0">
                <a:latin typeface="Arial"/>
                <a:cs typeface="Arial"/>
              </a:rPr>
              <a:t>m</a:t>
            </a:r>
            <a:r>
              <a:rPr sz="2600" dirty="0">
                <a:latin typeface="Arial"/>
                <a:cs typeface="Arial"/>
              </a:rPr>
              <a:t>b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r:</a:t>
            </a:r>
            <a:endParaRPr sz="2600">
              <a:latin typeface="Arial"/>
              <a:cs typeface="Arial"/>
            </a:endParaRPr>
          </a:p>
          <a:p>
            <a:pPr marR="1055370" algn="ctr">
              <a:lnSpc>
                <a:spcPct val="100000"/>
              </a:lnSpc>
              <a:spcBef>
                <a:spcPts val="1560"/>
              </a:spcBef>
            </a:pPr>
            <a:r>
              <a:rPr sz="2600" dirty="0">
                <a:latin typeface="Arial"/>
                <a:cs typeface="Arial"/>
              </a:rPr>
              <a:t>(2x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16</a:t>
            </a:r>
            <a:r>
              <a:rPr sz="2400" spc="-7" baseline="24305" dirty="0">
                <a:solidFill>
                  <a:srgbClr val="C00000"/>
                </a:solidFill>
                <a:latin typeface="Times New Roman"/>
                <a:cs typeface="Times New Roman"/>
              </a:rPr>
              <a:t>2</a:t>
            </a:r>
            <a:r>
              <a:rPr sz="2400" baseline="2430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)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+ (3x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16</a:t>
            </a:r>
            <a:r>
              <a:rPr sz="2400" baseline="24305" dirty="0">
                <a:solidFill>
                  <a:srgbClr val="C00000"/>
                </a:solidFill>
                <a:latin typeface="Times New Roman"/>
                <a:cs typeface="Times New Roman"/>
              </a:rPr>
              <a:t>1</a:t>
            </a:r>
            <a:r>
              <a:rPr sz="2600" dirty="0">
                <a:latin typeface="Arial"/>
                <a:cs typeface="Arial"/>
              </a:rPr>
              <a:t>)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+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(14x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1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6</a:t>
            </a:r>
            <a:r>
              <a:rPr sz="2400" baseline="24305" dirty="0">
                <a:solidFill>
                  <a:srgbClr val="C00000"/>
                </a:solidFill>
                <a:latin typeface="Times New Roman"/>
                <a:cs typeface="Times New Roman"/>
              </a:rPr>
              <a:t>0</a:t>
            </a:r>
            <a:r>
              <a:rPr sz="2600" dirty="0"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  <a:p>
            <a:pPr marR="1046480" algn="ctr">
              <a:lnSpc>
                <a:spcPct val="100000"/>
              </a:lnSpc>
              <a:spcBef>
                <a:spcPts val="1560"/>
              </a:spcBef>
            </a:pPr>
            <a:r>
              <a:rPr sz="2600" dirty="0">
                <a:latin typeface="Arial"/>
                <a:cs typeface="Arial"/>
              </a:rPr>
              <a:t>=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5</a:t>
            </a:r>
            <a:r>
              <a:rPr sz="2600" spc="5" dirty="0">
                <a:latin typeface="Arial"/>
                <a:cs typeface="Arial"/>
              </a:rPr>
              <a:t>1</a:t>
            </a:r>
            <a:r>
              <a:rPr sz="2600" dirty="0">
                <a:latin typeface="Arial"/>
                <a:cs typeface="Arial"/>
              </a:rPr>
              <a:t>2 + 48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+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14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= 574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72155" y="2205227"/>
            <a:ext cx="3454908" cy="1296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909059" y="4203037"/>
          <a:ext cx="1764511" cy="3900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0044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194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3600" b="1" dirty="0">
                <a:latin typeface="Arial"/>
                <a:cs typeface="Arial"/>
              </a:rPr>
              <a:t>Hexadecimal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68475" y="1196975"/>
            <a:ext cx="2038350" cy="730250"/>
          </a:xfrm>
          <a:custGeom>
            <a:avLst/>
            <a:gdLst/>
            <a:ahLst/>
            <a:cxnLst/>
            <a:rect l="l" t="t" r="r" b="b"/>
            <a:pathLst>
              <a:path w="2038350" h="730250">
                <a:moveTo>
                  <a:pt x="0" y="730250"/>
                </a:moveTo>
                <a:lnTo>
                  <a:pt x="2038223" y="730250"/>
                </a:lnTo>
                <a:lnTo>
                  <a:pt x="2038223" y="0"/>
                </a:lnTo>
                <a:lnTo>
                  <a:pt x="0" y="0"/>
                </a:lnTo>
                <a:lnTo>
                  <a:pt x="0" y="730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06697" y="1196975"/>
            <a:ext cx="2040255" cy="730250"/>
          </a:xfrm>
          <a:custGeom>
            <a:avLst/>
            <a:gdLst/>
            <a:ahLst/>
            <a:cxnLst/>
            <a:rect l="l" t="t" r="r" b="b"/>
            <a:pathLst>
              <a:path w="2040254" h="730250">
                <a:moveTo>
                  <a:pt x="0" y="730250"/>
                </a:moveTo>
                <a:lnTo>
                  <a:pt x="2040127" y="730250"/>
                </a:lnTo>
                <a:lnTo>
                  <a:pt x="2040127" y="0"/>
                </a:lnTo>
                <a:lnTo>
                  <a:pt x="0" y="0"/>
                </a:lnTo>
                <a:lnTo>
                  <a:pt x="0" y="730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46826" y="1196975"/>
            <a:ext cx="2038350" cy="730250"/>
          </a:xfrm>
          <a:custGeom>
            <a:avLst/>
            <a:gdLst/>
            <a:ahLst/>
            <a:cxnLst/>
            <a:rect l="l" t="t" r="r" b="b"/>
            <a:pathLst>
              <a:path w="2038350" h="730250">
                <a:moveTo>
                  <a:pt x="0" y="730250"/>
                </a:moveTo>
                <a:lnTo>
                  <a:pt x="2038223" y="730250"/>
                </a:lnTo>
                <a:lnTo>
                  <a:pt x="2038223" y="0"/>
                </a:lnTo>
                <a:lnTo>
                  <a:pt x="0" y="0"/>
                </a:lnTo>
                <a:lnTo>
                  <a:pt x="0" y="730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7120" y="3066333"/>
            <a:ext cx="809180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14500" algn="l"/>
              </a:tabLst>
            </a:pPr>
            <a:r>
              <a:rPr sz="2800" spc="-5" dirty="0">
                <a:latin typeface="Arial"/>
                <a:cs typeface="Arial"/>
              </a:rPr>
              <a:t>8</a:t>
            </a:r>
            <a:r>
              <a:rPr sz="2800" dirty="0">
                <a:latin typeface="Arial"/>
                <a:cs typeface="Arial"/>
              </a:rPr>
              <a:t>4</a:t>
            </a:r>
            <a:r>
              <a:rPr sz="2800" spc="-5" dirty="0">
                <a:latin typeface="Arial"/>
                <a:cs typeface="Arial"/>
              </a:rPr>
              <a:t>2 </a:t>
            </a:r>
            <a:r>
              <a:rPr sz="2800" spc="0" dirty="0">
                <a:latin typeface="Arial"/>
                <a:cs typeface="Arial"/>
              </a:rPr>
              <a:t>(</a:t>
            </a:r>
            <a:r>
              <a:rPr sz="2800" spc="-5" dirty="0">
                <a:latin typeface="Arial"/>
                <a:cs typeface="Arial"/>
              </a:rPr>
              <a:t>h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x)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= </a:t>
            </a:r>
            <a:r>
              <a:rPr sz="2800" spc="0" dirty="0">
                <a:latin typeface="Arial"/>
                <a:cs typeface="Arial"/>
              </a:rPr>
              <a:t>8</a:t>
            </a:r>
            <a:r>
              <a:rPr sz="2800" spc="-5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2</a:t>
            </a:r>
            <a:r>
              <a:rPr sz="2800" spc="-5" dirty="0">
                <a:latin typeface="Arial"/>
                <a:cs typeface="Arial"/>
              </a:rPr>
              <a:t>5</a:t>
            </a:r>
            <a:r>
              <a:rPr sz="2800" dirty="0">
                <a:latin typeface="Arial"/>
                <a:cs typeface="Arial"/>
              </a:rPr>
              <a:t>6</a:t>
            </a:r>
            <a:r>
              <a:rPr sz="2800" spc="-5" dirty="0">
                <a:latin typeface="Arial"/>
                <a:cs typeface="Arial"/>
              </a:rPr>
              <a:t>+4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x 16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+ 2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x 1 = </a:t>
            </a:r>
            <a:r>
              <a:rPr sz="2800" dirty="0">
                <a:latin typeface="Arial"/>
                <a:cs typeface="Arial"/>
              </a:rPr>
              <a:t>2</a:t>
            </a:r>
            <a:r>
              <a:rPr sz="2800" spc="-204" dirty="0">
                <a:latin typeface="Arial"/>
                <a:cs typeface="Arial"/>
              </a:rPr>
              <a:t>1</a:t>
            </a:r>
            <a:r>
              <a:rPr sz="2800" spc="-5" dirty="0">
                <a:latin typeface="Arial"/>
                <a:cs typeface="Arial"/>
              </a:rPr>
              <a:t>14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spc="0" dirty="0">
                <a:latin typeface="Arial"/>
                <a:cs typeface="Arial"/>
              </a:rPr>
              <a:t>d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ima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79625" y="3779863"/>
            <a:ext cx="1692275" cy="696595"/>
          </a:xfrm>
          <a:custGeom>
            <a:avLst/>
            <a:gdLst/>
            <a:ahLst/>
            <a:cxnLst/>
            <a:rect l="l" t="t" r="r" b="b"/>
            <a:pathLst>
              <a:path w="1692275" h="696595">
                <a:moveTo>
                  <a:pt x="0" y="696125"/>
                </a:moveTo>
                <a:lnTo>
                  <a:pt x="1692275" y="696125"/>
                </a:lnTo>
                <a:lnTo>
                  <a:pt x="1692275" y="0"/>
                </a:lnTo>
                <a:lnTo>
                  <a:pt x="0" y="0"/>
                </a:lnTo>
                <a:lnTo>
                  <a:pt x="0" y="6961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71900" y="3779863"/>
            <a:ext cx="1694180" cy="696595"/>
          </a:xfrm>
          <a:custGeom>
            <a:avLst/>
            <a:gdLst/>
            <a:ahLst/>
            <a:cxnLst/>
            <a:rect l="l" t="t" r="r" b="b"/>
            <a:pathLst>
              <a:path w="1694179" h="696595">
                <a:moveTo>
                  <a:pt x="0" y="696125"/>
                </a:moveTo>
                <a:lnTo>
                  <a:pt x="1693926" y="696125"/>
                </a:lnTo>
                <a:lnTo>
                  <a:pt x="1693926" y="0"/>
                </a:lnTo>
                <a:lnTo>
                  <a:pt x="0" y="0"/>
                </a:lnTo>
                <a:lnTo>
                  <a:pt x="0" y="6961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65826" y="3779863"/>
            <a:ext cx="1692275" cy="696595"/>
          </a:xfrm>
          <a:custGeom>
            <a:avLst/>
            <a:gdLst/>
            <a:ahLst/>
            <a:cxnLst/>
            <a:rect l="l" t="t" r="r" b="b"/>
            <a:pathLst>
              <a:path w="1692275" h="696595">
                <a:moveTo>
                  <a:pt x="0" y="696125"/>
                </a:moveTo>
                <a:lnTo>
                  <a:pt x="1692275" y="696125"/>
                </a:lnTo>
                <a:lnTo>
                  <a:pt x="1692275" y="0"/>
                </a:lnTo>
                <a:lnTo>
                  <a:pt x="0" y="0"/>
                </a:lnTo>
                <a:lnTo>
                  <a:pt x="0" y="6961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36244" y="5577994"/>
            <a:ext cx="862266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71014" algn="l"/>
                <a:tab pos="2176145" algn="l"/>
              </a:tabLst>
            </a:pPr>
            <a:r>
              <a:rPr sz="2800" spc="-5" dirty="0">
                <a:latin typeface="Arial"/>
                <a:cs typeface="Arial"/>
              </a:rPr>
              <a:t>B2A</a:t>
            </a:r>
            <a:r>
              <a:rPr sz="2800" spc="-17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dirty="0">
                <a:latin typeface="Arial"/>
                <a:cs typeface="Arial"/>
              </a:rPr>
              <a:t>h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=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210" dirty="0">
                <a:latin typeface="Arial"/>
                <a:cs typeface="Arial"/>
              </a:rPr>
              <a:t>1</a:t>
            </a:r>
            <a:r>
              <a:rPr sz="2800" spc="-5" dirty="0">
                <a:latin typeface="Arial"/>
                <a:cs typeface="Arial"/>
              </a:rPr>
              <a:t>1x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2</a:t>
            </a:r>
            <a:r>
              <a:rPr sz="2800" dirty="0">
                <a:latin typeface="Arial"/>
                <a:cs typeface="Arial"/>
              </a:rPr>
              <a:t>5</a:t>
            </a:r>
            <a:r>
              <a:rPr sz="2800" spc="-5" dirty="0">
                <a:latin typeface="Arial"/>
                <a:cs typeface="Arial"/>
              </a:rPr>
              <a:t>6+2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x 16 + </a:t>
            </a:r>
            <a:r>
              <a:rPr sz="2800" dirty="0">
                <a:latin typeface="Arial"/>
                <a:cs typeface="Arial"/>
              </a:rPr>
              <a:t>1</a:t>
            </a:r>
            <a:r>
              <a:rPr sz="2800" spc="-5" dirty="0">
                <a:latin typeface="Arial"/>
                <a:cs typeface="Arial"/>
              </a:rPr>
              <a:t>0 x 1 = </a:t>
            </a:r>
            <a:r>
              <a:rPr sz="2800" dirty="0">
                <a:latin typeface="Arial"/>
                <a:cs typeface="Arial"/>
              </a:rPr>
              <a:t>2</a:t>
            </a:r>
            <a:r>
              <a:rPr sz="2800" spc="-5" dirty="0">
                <a:latin typeface="Arial"/>
                <a:cs typeface="Arial"/>
              </a:rPr>
              <a:t>858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dirty="0">
                <a:latin typeface="Arial"/>
                <a:cs typeface="Arial"/>
              </a:rPr>
              <a:t>d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imal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768475" y="1463483"/>
          <a:ext cx="6116572" cy="11939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7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9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9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3741">
                <a:tc>
                  <a:txBody>
                    <a:bodyPr/>
                    <a:lstStyle/>
                    <a:p>
                      <a:pPr marL="270510">
                        <a:lnSpc>
                          <a:spcPct val="100000"/>
                        </a:lnSpc>
                        <a:tabLst>
                          <a:tab pos="1031240" algn="l"/>
                        </a:tabLst>
                      </a:pPr>
                      <a:r>
                        <a:rPr sz="27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256	(16</a:t>
                      </a:r>
                      <a:r>
                        <a:rPr sz="2700" spc="-15" baseline="27777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27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8135">
                        <a:lnSpc>
                          <a:spcPct val="100000"/>
                        </a:lnSpc>
                        <a:tabLst>
                          <a:tab pos="888365" algn="l"/>
                        </a:tabLst>
                      </a:pPr>
                      <a:r>
                        <a:rPr sz="27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16	(16</a:t>
                      </a:r>
                      <a:r>
                        <a:rPr sz="2700" spc="-15" baseline="27777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7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13384">
                        <a:lnSpc>
                          <a:spcPct val="100000"/>
                        </a:lnSpc>
                        <a:tabLst>
                          <a:tab pos="793750" algn="l"/>
                        </a:tabLst>
                      </a:pPr>
                      <a:r>
                        <a:rPr sz="27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	(16</a:t>
                      </a:r>
                      <a:r>
                        <a:rPr sz="2700" spc="-15" baseline="27777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27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marR="40005" algn="ctr">
                        <a:lnSpc>
                          <a:spcPct val="100000"/>
                        </a:lnSpc>
                      </a:pPr>
                      <a:r>
                        <a:rPr sz="2700" dirty="0">
                          <a:latin typeface="Arial"/>
                          <a:cs typeface="Arial"/>
                        </a:rPr>
                        <a:t>8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R="88900" algn="ctr">
                        <a:lnSpc>
                          <a:spcPct val="100000"/>
                        </a:lnSpc>
                      </a:pPr>
                      <a:r>
                        <a:rPr sz="2700" dirty="0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</a:pPr>
                      <a:r>
                        <a:rPr sz="2700" dirty="0">
                          <a:latin typeface="Arial"/>
                          <a:cs typeface="Arial"/>
                        </a:rPr>
                        <a:t>2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079625" y="4059394"/>
          <a:ext cx="5078474" cy="1112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5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3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9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6555"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tabLst>
                          <a:tab pos="857885" algn="l"/>
                        </a:tabLst>
                      </a:pPr>
                      <a:r>
                        <a:rPr sz="24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256	(1</a:t>
                      </a:r>
                      <a:r>
                        <a:rPr sz="24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2400" baseline="27777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24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22885">
                        <a:lnSpc>
                          <a:spcPct val="100000"/>
                        </a:lnSpc>
                        <a:tabLst>
                          <a:tab pos="730250" algn="l"/>
                        </a:tabLst>
                      </a:pPr>
                      <a:r>
                        <a:rPr sz="24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16	(16</a:t>
                      </a:r>
                      <a:r>
                        <a:rPr sz="2400" baseline="27777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4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07340">
                        <a:lnSpc>
                          <a:spcPct val="100000"/>
                        </a:lnSpc>
                        <a:tabLst>
                          <a:tab pos="646430" algn="l"/>
                        </a:tabLst>
                      </a:pPr>
                      <a:r>
                        <a:rPr sz="24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	(1</a:t>
                      </a:r>
                      <a:r>
                        <a:rPr sz="24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2400" baseline="27777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24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125">
                <a:tc>
                  <a:txBody>
                    <a:bodyPr/>
                    <a:lstStyle/>
                    <a:p>
                      <a:pPr marR="34925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B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R="76200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0444" y="269103"/>
            <a:ext cx="4956810" cy="4832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146300" algn="l"/>
              </a:tabLst>
            </a:pPr>
            <a:r>
              <a:rPr sz="3600" b="1" dirty="0">
                <a:latin typeface="Arial"/>
                <a:cs typeface="Arial"/>
              </a:rPr>
              <a:t>Binary &amp;	Hexadecimal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6400" y="609600"/>
            <a:ext cx="5029200" cy="62483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81400" y="1752599"/>
            <a:ext cx="1143000" cy="5105400"/>
          </a:xfrm>
          <a:custGeom>
            <a:avLst/>
            <a:gdLst/>
            <a:ahLst/>
            <a:cxnLst/>
            <a:rect l="l" t="t" r="r" b="b"/>
            <a:pathLst>
              <a:path w="1143000" h="5105400">
                <a:moveTo>
                  <a:pt x="0" y="5105400"/>
                </a:moveTo>
                <a:lnTo>
                  <a:pt x="1143000" y="5105400"/>
                </a:lnTo>
                <a:lnTo>
                  <a:pt x="1143000" y="0"/>
                </a:lnTo>
                <a:lnTo>
                  <a:pt x="0" y="0"/>
                </a:lnTo>
                <a:lnTo>
                  <a:pt x="0" y="510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81400" y="1752599"/>
            <a:ext cx="1143000" cy="5105400"/>
          </a:xfrm>
          <a:custGeom>
            <a:avLst/>
            <a:gdLst/>
            <a:ahLst/>
            <a:cxnLst/>
            <a:rect l="l" t="t" r="r" b="b"/>
            <a:pathLst>
              <a:path w="1143000" h="5105400">
                <a:moveTo>
                  <a:pt x="1143000" y="5105397"/>
                </a:moveTo>
                <a:lnTo>
                  <a:pt x="1143000" y="0"/>
                </a:lnTo>
                <a:lnTo>
                  <a:pt x="0" y="0"/>
                </a:lnTo>
                <a:lnTo>
                  <a:pt x="0" y="510539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83479" y="1776982"/>
            <a:ext cx="1143000" cy="5081270"/>
          </a:xfrm>
          <a:custGeom>
            <a:avLst/>
            <a:gdLst/>
            <a:ahLst/>
            <a:cxnLst/>
            <a:rect l="l" t="t" r="r" b="b"/>
            <a:pathLst>
              <a:path w="1143000" h="5081270">
                <a:moveTo>
                  <a:pt x="1143000" y="5081014"/>
                </a:moveTo>
                <a:lnTo>
                  <a:pt x="1143000" y="0"/>
                </a:lnTo>
                <a:lnTo>
                  <a:pt x="0" y="0"/>
                </a:lnTo>
                <a:lnTo>
                  <a:pt x="0" y="5081014"/>
                </a:lnTo>
                <a:lnTo>
                  <a:pt x="1143000" y="50810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83479" y="1776982"/>
            <a:ext cx="1143000" cy="5081270"/>
          </a:xfrm>
          <a:custGeom>
            <a:avLst/>
            <a:gdLst/>
            <a:ahLst/>
            <a:cxnLst/>
            <a:rect l="l" t="t" r="r" b="b"/>
            <a:pathLst>
              <a:path w="1143000" h="5081270">
                <a:moveTo>
                  <a:pt x="1143000" y="5081014"/>
                </a:moveTo>
                <a:lnTo>
                  <a:pt x="1143000" y="0"/>
                </a:lnTo>
                <a:lnTo>
                  <a:pt x="0" y="0"/>
                </a:lnTo>
                <a:lnTo>
                  <a:pt x="0" y="508101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3600" b="1" dirty="0">
                <a:latin typeface="Arial"/>
                <a:cs typeface="Arial"/>
              </a:rPr>
              <a:t>Binary to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Hexadecimal</a:t>
            </a:r>
            <a:r>
              <a:rPr sz="3600" b="1" spc="-15" dirty="0">
                <a:latin typeface="Arial"/>
                <a:cs typeface="Arial"/>
              </a:rPr>
              <a:t>/</a:t>
            </a:r>
            <a:r>
              <a:rPr sz="3600" b="1" dirty="0">
                <a:latin typeface="Arial"/>
                <a:cs typeface="Arial"/>
              </a:rPr>
              <a:t>decimal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11250" y="1371561"/>
            <a:ext cx="1154430" cy="699770"/>
          </a:xfrm>
          <a:custGeom>
            <a:avLst/>
            <a:gdLst/>
            <a:ahLst/>
            <a:cxnLst/>
            <a:rect l="l" t="t" r="r" b="b"/>
            <a:pathLst>
              <a:path w="1154430" h="699769">
                <a:moveTo>
                  <a:pt x="0" y="699300"/>
                </a:moveTo>
                <a:lnTo>
                  <a:pt x="1154112" y="699300"/>
                </a:lnTo>
                <a:lnTo>
                  <a:pt x="1154112" y="0"/>
                </a:lnTo>
                <a:lnTo>
                  <a:pt x="0" y="0"/>
                </a:lnTo>
                <a:lnTo>
                  <a:pt x="0" y="699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65426" y="1371561"/>
            <a:ext cx="1154430" cy="699770"/>
          </a:xfrm>
          <a:custGeom>
            <a:avLst/>
            <a:gdLst/>
            <a:ahLst/>
            <a:cxnLst/>
            <a:rect l="l" t="t" r="r" b="b"/>
            <a:pathLst>
              <a:path w="1154429" h="699769">
                <a:moveTo>
                  <a:pt x="0" y="699300"/>
                </a:moveTo>
                <a:lnTo>
                  <a:pt x="1154112" y="699300"/>
                </a:lnTo>
                <a:lnTo>
                  <a:pt x="1154112" y="0"/>
                </a:lnTo>
                <a:lnTo>
                  <a:pt x="0" y="0"/>
                </a:lnTo>
                <a:lnTo>
                  <a:pt x="0" y="699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19475" y="1371561"/>
            <a:ext cx="1154430" cy="699770"/>
          </a:xfrm>
          <a:custGeom>
            <a:avLst/>
            <a:gdLst/>
            <a:ahLst/>
            <a:cxnLst/>
            <a:rect l="l" t="t" r="r" b="b"/>
            <a:pathLst>
              <a:path w="1154429" h="699769">
                <a:moveTo>
                  <a:pt x="0" y="699300"/>
                </a:moveTo>
                <a:lnTo>
                  <a:pt x="1154112" y="699300"/>
                </a:lnTo>
                <a:lnTo>
                  <a:pt x="1154112" y="0"/>
                </a:lnTo>
                <a:lnTo>
                  <a:pt x="0" y="0"/>
                </a:lnTo>
                <a:lnTo>
                  <a:pt x="0" y="699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3651" y="1371561"/>
            <a:ext cx="1155700" cy="699770"/>
          </a:xfrm>
          <a:custGeom>
            <a:avLst/>
            <a:gdLst/>
            <a:ahLst/>
            <a:cxnLst/>
            <a:rect l="l" t="t" r="r" b="b"/>
            <a:pathLst>
              <a:path w="1155700" h="699769">
                <a:moveTo>
                  <a:pt x="0" y="699300"/>
                </a:moveTo>
                <a:lnTo>
                  <a:pt x="1155700" y="699300"/>
                </a:lnTo>
                <a:lnTo>
                  <a:pt x="1155700" y="0"/>
                </a:lnTo>
                <a:lnTo>
                  <a:pt x="0" y="0"/>
                </a:lnTo>
                <a:lnTo>
                  <a:pt x="0" y="699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29351" y="1371561"/>
            <a:ext cx="1154430" cy="699770"/>
          </a:xfrm>
          <a:custGeom>
            <a:avLst/>
            <a:gdLst/>
            <a:ahLst/>
            <a:cxnLst/>
            <a:rect l="l" t="t" r="r" b="b"/>
            <a:pathLst>
              <a:path w="1154429" h="699769">
                <a:moveTo>
                  <a:pt x="0" y="699300"/>
                </a:moveTo>
                <a:lnTo>
                  <a:pt x="1154112" y="699300"/>
                </a:lnTo>
                <a:lnTo>
                  <a:pt x="1154112" y="0"/>
                </a:lnTo>
                <a:lnTo>
                  <a:pt x="0" y="0"/>
                </a:lnTo>
                <a:lnTo>
                  <a:pt x="0" y="699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83400" y="1371561"/>
            <a:ext cx="1155700" cy="699770"/>
          </a:xfrm>
          <a:custGeom>
            <a:avLst/>
            <a:gdLst/>
            <a:ahLst/>
            <a:cxnLst/>
            <a:rect l="l" t="t" r="r" b="b"/>
            <a:pathLst>
              <a:path w="1155700" h="699769">
                <a:moveTo>
                  <a:pt x="0" y="699300"/>
                </a:moveTo>
                <a:lnTo>
                  <a:pt x="1155700" y="699300"/>
                </a:lnTo>
                <a:lnTo>
                  <a:pt x="1155700" y="0"/>
                </a:lnTo>
                <a:lnTo>
                  <a:pt x="0" y="0"/>
                </a:lnTo>
                <a:lnTo>
                  <a:pt x="0" y="699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51500" y="3124161"/>
            <a:ext cx="1281430" cy="699770"/>
          </a:xfrm>
          <a:custGeom>
            <a:avLst/>
            <a:gdLst/>
            <a:ahLst/>
            <a:cxnLst/>
            <a:rect l="l" t="t" r="r" b="b"/>
            <a:pathLst>
              <a:path w="1281429" h="699770">
                <a:moveTo>
                  <a:pt x="0" y="699300"/>
                </a:moveTo>
                <a:lnTo>
                  <a:pt x="1281176" y="699300"/>
                </a:lnTo>
                <a:lnTo>
                  <a:pt x="1281176" y="0"/>
                </a:lnTo>
                <a:lnTo>
                  <a:pt x="0" y="0"/>
                </a:lnTo>
                <a:lnTo>
                  <a:pt x="0" y="699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32676" y="3124161"/>
            <a:ext cx="1155700" cy="699770"/>
          </a:xfrm>
          <a:custGeom>
            <a:avLst/>
            <a:gdLst/>
            <a:ahLst/>
            <a:cxnLst/>
            <a:rect l="l" t="t" r="r" b="b"/>
            <a:pathLst>
              <a:path w="1155700" h="699770">
                <a:moveTo>
                  <a:pt x="0" y="699300"/>
                </a:moveTo>
                <a:lnTo>
                  <a:pt x="1155700" y="699300"/>
                </a:lnTo>
                <a:lnTo>
                  <a:pt x="1155700" y="0"/>
                </a:lnTo>
                <a:lnTo>
                  <a:pt x="0" y="0"/>
                </a:lnTo>
                <a:lnTo>
                  <a:pt x="0" y="699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432175" y="5281136"/>
            <a:ext cx="409003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17370" algn="l"/>
              </a:tabLst>
            </a:pPr>
            <a:r>
              <a:rPr sz="3200" dirty="0">
                <a:latin typeface="Arial"/>
                <a:cs typeface="Arial"/>
              </a:rPr>
              <a:t>Decim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l:	2x1</a:t>
            </a:r>
            <a:r>
              <a:rPr sz="3200" spc="-15" dirty="0">
                <a:latin typeface="Arial"/>
                <a:cs typeface="Arial"/>
              </a:rPr>
              <a:t>6</a:t>
            </a:r>
            <a:r>
              <a:rPr sz="3200" dirty="0">
                <a:latin typeface="Arial"/>
                <a:cs typeface="Arial"/>
              </a:rPr>
              <a:t>+1</a:t>
            </a:r>
            <a:r>
              <a:rPr sz="3200" spc="-10" dirty="0">
                <a:latin typeface="Arial"/>
                <a:cs typeface="Arial"/>
              </a:rPr>
              <a:t>5</a:t>
            </a:r>
            <a:r>
              <a:rPr sz="3200" dirty="0">
                <a:latin typeface="Arial"/>
                <a:cs typeface="Arial"/>
              </a:rPr>
              <a:t>=47</a:t>
            </a:r>
            <a:endParaRPr sz="320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111250" y="1707987"/>
          <a:ext cx="6927848" cy="1062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1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6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9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83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1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45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2836"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tabLst>
                          <a:tab pos="584835" algn="l"/>
                        </a:tabLst>
                      </a:pPr>
                      <a:r>
                        <a:rPr sz="20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32	(2</a:t>
                      </a:r>
                      <a:r>
                        <a:rPr sz="1950" baseline="27777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16</a:t>
                      </a:r>
                      <a:r>
                        <a:rPr sz="2000" spc="-1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2000" spc="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950" baseline="27777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r>
                        <a:rPr sz="20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6733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 (2</a:t>
                      </a:r>
                      <a:r>
                        <a:rPr sz="1950" baseline="27777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6860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 (2</a:t>
                      </a:r>
                      <a:r>
                        <a:rPr sz="1950" baseline="27777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0825">
                        <a:lnSpc>
                          <a:spcPct val="100000"/>
                        </a:lnSpc>
                        <a:tabLst>
                          <a:tab pos="531495" algn="l"/>
                        </a:tabLst>
                      </a:pPr>
                      <a:r>
                        <a:rPr sz="20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	(</a:t>
                      </a:r>
                      <a:r>
                        <a:rPr sz="2000" spc="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950" baseline="27777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33679">
                        <a:lnSpc>
                          <a:spcPct val="100000"/>
                        </a:lnSpc>
                        <a:tabLst>
                          <a:tab pos="513715" algn="l"/>
                        </a:tabLst>
                      </a:pPr>
                      <a:r>
                        <a:rPr sz="20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	(</a:t>
                      </a:r>
                      <a:r>
                        <a:rPr sz="2000" spc="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950" baseline="27777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20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9300"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651500" y="3461341"/>
          <a:ext cx="2436876" cy="10615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1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208"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16</a:t>
                      </a:r>
                      <a:r>
                        <a:rPr sz="2000" spc="-1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(16</a:t>
                      </a:r>
                      <a:r>
                        <a:rPr sz="1950" baseline="27777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tabLst>
                          <a:tab pos="445134" algn="l"/>
                        </a:tabLst>
                      </a:pPr>
                      <a:r>
                        <a:rPr sz="20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	(16</a:t>
                      </a:r>
                      <a:r>
                        <a:rPr sz="1950" baseline="27777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20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9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F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33600" y="1699260"/>
            <a:ext cx="4363212" cy="17297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3600" b="1" dirty="0">
                <a:latin typeface="Arial"/>
                <a:cs typeface="Arial"/>
              </a:rPr>
              <a:t>Fu</a:t>
            </a:r>
            <a:r>
              <a:rPr sz="3600" b="1" spc="-15" dirty="0">
                <a:latin typeface="Arial"/>
                <a:cs typeface="Arial"/>
              </a:rPr>
              <a:t>n</a:t>
            </a:r>
            <a:r>
              <a:rPr sz="3600" b="1" dirty="0">
                <a:latin typeface="Arial"/>
                <a:cs typeface="Arial"/>
              </a:rPr>
              <a:t>ctio</a:t>
            </a:r>
            <a:r>
              <a:rPr sz="3600" b="1" spc="-15" dirty="0">
                <a:latin typeface="Arial"/>
                <a:cs typeface="Arial"/>
              </a:rPr>
              <a:t>n</a:t>
            </a:r>
            <a:r>
              <a:rPr sz="3600" b="1" dirty="0">
                <a:latin typeface="Arial"/>
                <a:cs typeface="Arial"/>
              </a:rPr>
              <a:t>s</a:t>
            </a:r>
            <a:r>
              <a:rPr sz="3600" b="1" spc="1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and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why?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1043" y="3369798"/>
            <a:ext cx="8385809" cy="287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Arial"/>
              <a:buChar char="•"/>
              <a:tabLst>
                <a:tab pos="354330" algn="l"/>
              </a:tabLst>
            </a:pPr>
            <a:r>
              <a:rPr sz="2900" dirty="0">
                <a:latin typeface="Arial"/>
                <a:cs typeface="Arial"/>
              </a:rPr>
              <a:t>Fu</a:t>
            </a:r>
            <a:r>
              <a:rPr sz="2900" spc="5" dirty="0">
                <a:latin typeface="Arial"/>
                <a:cs typeface="Arial"/>
              </a:rPr>
              <a:t>n</a:t>
            </a:r>
            <a:r>
              <a:rPr sz="2900" dirty="0">
                <a:latin typeface="Arial"/>
                <a:cs typeface="Arial"/>
              </a:rPr>
              <a:t>ction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p</a:t>
            </a:r>
            <a:r>
              <a:rPr sz="2900" spc="5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rforms</a:t>
            </a:r>
            <a:r>
              <a:rPr sz="2900" spc="-5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a</a:t>
            </a:r>
            <a:r>
              <a:rPr sz="2900" spc="-1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sp</a:t>
            </a:r>
            <a:r>
              <a:rPr sz="2900" spc="5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cific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task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or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p</a:t>
            </a:r>
            <a:r>
              <a:rPr sz="2900" spc="5" dirty="0">
                <a:latin typeface="Arial"/>
                <a:cs typeface="Arial"/>
              </a:rPr>
              <a:t>r</a:t>
            </a:r>
            <a:r>
              <a:rPr sz="2900" dirty="0">
                <a:latin typeface="Arial"/>
                <a:cs typeface="Arial"/>
              </a:rPr>
              <a:t>oc</a:t>
            </a:r>
            <a:r>
              <a:rPr sz="2900" spc="5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dure.</a:t>
            </a:r>
            <a:endParaRPr sz="2900">
              <a:latin typeface="Arial"/>
              <a:cs typeface="Arial"/>
            </a:endParaRPr>
          </a:p>
          <a:p>
            <a:pPr marL="353695" indent="-34099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354330" algn="l"/>
              </a:tabLst>
            </a:pPr>
            <a:r>
              <a:rPr sz="2900" dirty="0">
                <a:latin typeface="Arial"/>
                <a:cs typeface="Arial"/>
              </a:rPr>
              <a:t>The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task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is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to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be </a:t>
            </a:r>
            <a:r>
              <a:rPr sz="2900" spc="-10" dirty="0">
                <a:latin typeface="Arial"/>
                <a:cs typeface="Arial"/>
              </a:rPr>
              <a:t>c</a:t>
            </a:r>
            <a:r>
              <a:rPr sz="2900" dirty="0">
                <a:latin typeface="Arial"/>
                <a:cs typeface="Arial"/>
              </a:rPr>
              <a:t>ar</a:t>
            </a:r>
            <a:r>
              <a:rPr sz="2900" spc="5" dirty="0">
                <a:latin typeface="Arial"/>
                <a:cs typeface="Arial"/>
              </a:rPr>
              <a:t>r</a:t>
            </a:r>
            <a:r>
              <a:rPr sz="2900" dirty="0">
                <a:latin typeface="Arial"/>
                <a:cs typeface="Arial"/>
              </a:rPr>
              <a:t>ied</a:t>
            </a:r>
            <a:r>
              <a:rPr sz="2900" spc="-4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out</a:t>
            </a:r>
            <a:r>
              <a:rPr sz="2900" spc="-2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at</a:t>
            </a:r>
            <a:r>
              <a:rPr sz="2900" spc="-10" dirty="0">
                <a:latin typeface="Arial"/>
                <a:cs typeface="Arial"/>
              </a:rPr>
              <a:t> </a:t>
            </a:r>
            <a:r>
              <a:rPr sz="2900" spc="5" dirty="0">
                <a:solidFill>
                  <a:srgbClr val="FF0000"/>
                </a:solidFill>
                <a:latin typeface="Arial"/>
                <a:cs typeface="Arial"/>
              </a:rPr>
              <a:t>mu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ltip</a:t>
            </a:r>
            <a:r>
              <a:rPr sz="2900" spc="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9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900" spc="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ac</a:t>
            </a:r>
            <a:r>
              <a:rPr sz="2900" spc="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900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for</a:t>
            </a:r>
            <a:endParaRPr sz="2900">
              <a:latin typeface="Arial"/>
              <a:cs typeface="Arial"/>
            </a:endParaRPr>
          </a:p>
          <a:p>
            <a:pPr marL="353695">
              <a:lnSpc>
                <a:spcPct val="100000"/>
              </a:lnSpc>
            </a:pP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900" spc="5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ltip</a:t>
            </a:r>
            <a:r>
              <a:rPr sz="2900" spc="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9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tim</a:t>
            </a:r>
            <a:r>
              <a:rPr sz="2900" spc="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2900">
              <a:latin typeface="Arial"/>
              <a:cs typeface="Arial"/>
            </a:endParaRPr>
          </a:p>
          <a:p>
            <a:pPr marL="353695" marR="415290" indent="-34099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354330" algn="l"/>
              </a:tabLst>
            </a:pPr>
            <a:r>
              <a:rPr sz="2900" dirty="0">
                <a:latin typeface="Arial"/>
                <a:cs typeface="Arial"/>
              </a:rPr>
              <a:t>The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task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(</a:t>
            </a:r>
            <a:r>
              <a:rPr sz="2900" spc="5" dirty="0">
                <a:latin typeface="Arial"/>
                <a:cs typeface="Arial"/>
              </a:rPr>
              <a:t>p</a:t>
            </a:r>
            <a:r>
              <a:rPr sz="2900" dirty="0">
                <a:latin typeface="Arial"/>
                <a:cs typeface="Arial"/>
              </a:rPr>
              <a:t>r</a:t>
            </a:r>
            <a:r>
              <a:rPr sz="2900" spc="5" dirty="0">
                <a:latin typeface="Arial"/>
                <a:cs typeface="Arial"/>
              </a:rPr>
              <a:t>o</a:t>
            </a:r>
            <a:r>
              <a:rPr sz="2900" dirty="0">
                <a:latin typeface="Arial"/>
                <a:cs typeface="Arial"/>
              </a:rPr>
              <a:t>ce</a:t>
            </a:r>
            <a:r>
              <a:rPr sz="2900" spc="-15" dirty="0">
                <a:latin typeface="Arial"/>
                <a:cs typeface="Arial"/>
              </a:rPr>
              <a:t>d</a:t>
            </a:r>
            <a:r>
              <a:rPr sz="2900" dirty="0">
                <a:latin typeface="Arial"/>
                <a:cs typeface="Arial"/>
              </a:rPr>
              <a:t>ure)</a:t>
            </a:r>
            <a:r>
              <a:rPr sz="2900" spc="-5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is d</a:t>
            </a:r>
            <a:r>
              <a:rPr sz="2900" spc="5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fin</a:t>
            </a:r>
            <a:r>
              <a:rPr sz="2900" spc="5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d</a:t>
            </a:r>
            <a:r>
              <a:rPr sz="2900" spc="-5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by</a:t>
            </a:r>
            <a:r>
              <a:rPr sz="2900" spc="-1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ex</a:t>
            </a:r>
            <a:r>
              <a:rPr sz="2900" spc="5" dirty="0">
                <a:latin typeface="Arial"/>
                <a:cs typeface="Arial"/>
              </a:rPr>
              <a:t>p</a:t>
            </a:r>
            <a:r>
              <a:rPr sz="2900" dirty="0">
                <a:latin typeface="Arial"/>
                <a:cs typeface="Arial"/>
              </a:rPr>
              <a:t>e</a:t>
            </a:r>
            <a:r>
              <a:rPr sz="2900" spc="5" dirty="0">
                <a:latin typeface="Arial"/>
                <a:cs typeface="Arial"/>
              </a:rPr>
              <a:t>r</a:t>
            </a:r>
            <a:r>
              <a:rPr sz="2900" dirty="0">
                <a:latin typeface="Arial"/>
                <a:cs typeface="Arial"/>
              </a:rPr>
              <a:t>ts</a:t>
            </a:r>
            <a:r>
              <a:rPr sz="2900" spc="-4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a</a:t>
            </a:r>
            <a:r>
              <a:rPr sz="2900" spc="5" dirty="0">
                <a:latin typeface="Arial"/>
                <a:cs typeface="Arial"/>
              </a:rPr>
              <a:t>n</a:t>
            </a:r>
            <a:r>
              <a:rPr sz="2900" dirty="0">
                <a:latin typeface="Arial"/>
                <a:cs typeface="Arial"/>
              </a:rPr>
              <a:t>d can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be</a:t>
            </a:r>
            <a:r>
              <a:rPr sz="2900" spc="-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us</a:t>
            </a:r>
            <a:r>
              <a:rPr sz="2900" spc="5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d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by</a:t>
            </a:r>
            <a:r>
              <a:rPr sz="2900" spc="-5" dirty="0"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900" spc="5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ltip</a:t>
            </a:r>
            <a:r>
              <a:rPr sz="2900" spc="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9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900" spc="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900" spc="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le</a:t>
            </a:r>
            <a:endParaRPr sz="2900">
              <a:latin typeface="Arial"/>
              <a:cs typeface="Arial"/>
            </a:endParaRPr>
          </a:p>
          <a:p>
            <a:pPr marL="353695" indent="-34099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354330" algn="l"/>
              </a:tabLst>
            </a:pP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900" spc="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900" spc="5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larity:</a:t>
            </a:r>
            <a:r>
              <a:rPr sz="2900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900" spc="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900" spc="5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lar</a:t>
            </a:r>
            <a:r>
              <a:rPr sz="2900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900" spc="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900" spc="5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900" spc="-1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mming</a:t>
            </a:r>
            <a:endParaRPr sz="2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9417" y="1220014"/>
            <a:ext cx="635571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C00000"/>
                </a:solidFill>
                <a:latin typeface="Arial"/>
                <a:cs typeface="Arial"/>
              </a:rPr>
              <a:t>identifi</a:t>
            </a:r>
            <a:r>
              <a:rPr sz="2800" b="1" dirty="0">
                <a:solidFill>
                  <a:srgbClr val="C00000"/>
                </a:solidFill>
                <a:latin typeface="Arial"/>
                <a:cs typeface="Arial"/>
              </a:rPr>
              <a:t>er</a:t>
            </a:r>
            <a:r>
              <a:rPr sz="2800" b="1" spc="-5" dirty="0">
                <a:solidFill>
                  <a:srgbClr val="00664D"/>
                </a:solidFill>
                <a:latin typeface="Arial"/>
                <a:cs typeface="Arial"/>
              </a:rPr>
              <a:t>(par</a:t>
            </a:r>
            <a:r>
              <a:rPr sz="2800" b="1" dirty="0">
                <a:solidFill>
                  <a:srgbClr val="00664D"/>
                </a:solidFill>
                <a:latin typeface="Arial"/>
                <a:cs typeface="Arial"/>
              </a:rPr>
              <a:t>a</a:t>
            </a:r>
            <a:r>
              <a:rPr sz="2800" b="1" spc="-5" dirty="0">
                <a:solidFill>
                  <a:srgbClr val="00664D"/>
                </a:solidFill>
                <a:latin typeface="Arial"/>
                <a:cs typeface="Arial"/>
              </a:rPr>
              <a:t>met</a:t>
            </a:r>
            <a:r>
              <a:rPr sz="2800" b="1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800" b="1" spc="-5" dirty="0">
                <a:solidFill>
                  <a:srgbClr val="00664D"/>
                </a:solidFill>
                <a:latin typeface="Arial"/>
                <a:cs typeface="Arial"/>
              </a:rPr>
              <a:t>r1,</a:t>
            </a:r>
            <a:r>
              <a:rPr sz="2800" b="1" spc="1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664D"/>
                </a:solidFill>
                <a:latin typeface="Arial"/>
                <a:cs typeface="Arial"/>
              </a:rPr>
              <a:t>parame</a:t>
            </a:r>
            <a:r>
              <a:rPr sz="2800" b="1" dirty="0">
                <a:solidFill>
                  <a:srgbClr val="00664D"/>
                </a:solidFill>
                <a:latin typeface="Arial"/>
                <a:cs typeface="Arial"/>
              </a:rPr>
              <a:t>t</a:t>
            </a:r>
            <a:r>
              <a:rPr sz="2800" b="1" spc="-5" dirty="0">
                <a:solidFill>
                  <a:srgbClr val="00664D"/>
                </a:solidFill>
                <a:latin typeface="Arial"/>
                <a:cs typeface="Arial"/>
              </a:rPr>
              <a:t>er</a:t>
            </a:r>
            <a:r>
              <a:rPr sz="2800" b="1" dirty="0">
                <a:solidFill>
                  <a:srgbClr val="00664D"/>
                </a:solidFill>
                <a:latin typeface="Arial"/>
                <a:cs typeface="Arial"/>
              </a:rPr>
              <a:t>2</a:t>
            </a:r>
            <a:r>
              <a:rPr sz="2800" b="1" spc="-5" dirty="0">
                <a:solidFill>
                  <a:srgbClr val="00664D"/>
                </a:solidFill>
                <a:latin typeface="Arial"/>
                <a:cs typeface="Arial"/>
              </a:rPr>
              <a:t>,</a:t>
            </a:r>
            <a:r>
              <a:rPr sz="2800" b="1" spc="1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664D"/>
                </a:solidFill>
                <a:latin typeface="Arial"/>
                <a:cs typeface="Arial"/>
              </a:rPr>
              <a:t>…)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3600" b="1" dirty="0">
                <a:latin typeface="Arial"/>
                <a:cs typeface="Arial"/>
              </a:rPr>
              <a:t>Binary to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Hexadecimal</a:t>
            </a:r>
            <a:r>
              <a:rPr sz="3600" b="1" spc="-15" dirty="0">
                <a:latin typeface="Arial"/>
                <a:cs typeface="Arial"/>
              </a:rPr>
              <a:t>/</a:t>
            </a:r>
            <a:r>
              <a:rPr sz="3600" b="1" dirty="0">
                <a:latin typeface="Arial"/>
                <a:cs typeface="Arial"/>
              </a:rPr>
              <a:t>decimal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364" y="1474819"/>
            <a:ext cx="8176259" cy="920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5080" indent="-340995">
              <a:lnSpc>
                <a:spcPct val="100000"/>
              </a:lnSpc>
              <a:buFont typeface="Arial"/>
              <a:buChar char="•"/>
              <a:tabLst>
                <a:tab pos="354330" algn="l"/>
              </a:tabLst>
            </a:pPr>
            <a:r>
              <a:rPr sz="3200" dirty="0">
                <a:latin typeface="Arial"/>
                <a:cs typeface="Arial"/>
              </a:rPr>
              <a:t>Group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each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4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bin</a:t>
            </a:r>
            <a:r>
              <a:rPr sz="3200" spc="-15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ry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bits from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right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to </a:t>
            </a:r>
            <a:r>
              <a:rPr sz="3200" spc="-15" dirty="0">
                <a:latin typeface="Arial"/>
                <a:cs typeface="Arial"/>
              </a:rPr>
              <a:t>l</a:t>
            </a:r>
            <a:r>
              <a:rPr sz="3200" dirty="0">
                <a:latin typeface="Arial"/>
                <a:cs typeface="Arial"/>
              </a:rPr>
              <a:t>eft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to get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cor</a:t>
            </a:r>
            <a:r>
              <a:rPr sz="3200" spc="5" dirty="0">
                <a:latin typeface="Arial"/>
                <a:cs typeface="Arial"/>
              </a:rPr>
              <a:t>r</a:t>
            </a:r>
            <a:r>
              <a:rPr sz="3200" dirty="0">
                <a:latin typeface="Arial"/>
                <a:cs typeface="Arial"/>
              </a:rPr>
              <a:t>espond</a:t>
            </a:r>
            <a:r>
              <a:rPr sz="3200" spc="-10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ng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hexadecimal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num</a:t>
            </a:r>
            <a:r>
              <a:rPr sz="3200" spc="-15" dirty="0">
                <a:latin typeface="Arial"/>
                <a:cs typeface="Arial"/>
              </a:rPr>
              <a:t>b</a:t>
            </a:r>
            <a:r>
              <a:rPr sz="3200" dirty="0">
                <a:latin typeface="Arial"/>
                <a:cs typeface="Arial"/>
              </a:rPr>
              <a:t>er.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5602" y="5532826"/>
            <a:ext cx="305371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(</a:t>
            </a:r>
            <a:r>
              <a:rPr sz="2800" dirty="0">
                <a:latin typeface="Arial"/>
                <a:cs typeface="Arial"/>
              </a:rPr>
              <a:t>6</a:t>
            </a:r>
            <a:r>
              <a:rPr sz="2800" spc="-5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1</a:t>
            </a:r>
            <a:r>
              <a:rPr sz="2800" spc="-5" dirty="0">
                <a:latin typeface="Arial"/>
                <a:cs typeface="Arial"/>
              </a:rPr>
              <a:t>6</a:t>
            </a:r>
            <a:r>
              <a:rPr sz="2800" dirty="0">
                <a:latin typeface="Arial"/>
                <a:cs typeface="Arial"/>
              </a:rPr>
              <a:t>)</a:t>
            </a:r>
            <a:r>
              <a:rPr sz="2800" spc="-5" dirty="0">
                <a:latin typeface="Arial"/>
                <a:cs typeface="Arial"/>
              </a:rPr>
              <a:t>+(</a:t>
            </a:r>
            <a:r>
              <a:rPr sz="2800" dirty="0">
                <a:latin typeface="Arial"/>
                <a:cs typeface="Arial"/>
              </a:rPr>
              <a:t>1</a:t>
            </a:r>
            <a:r>
              <a:rPr sz="2800" spc="-5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8</a:t>
            </a:r>
            <a:r>
              <a:rPr sz="2800" spc="-5" dirty="0">
                <a:latin typeface="Arial"/>
                <a:cs typeface="Arial"/>
              </a:rPr>
              <a:t>)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= 1</a:t>
            </a:r>
            <a:r>
              <a:rPr sz="2800" spc="0" dirty="0">
                <a:latin typeface="Arial"/>
                <a:cs typeface="Arial"/>
              </a:rPr>
              <a:t>0</a:t>
            </a:r>
            <a:r>
              <a:rPr sz="2800" spc="-5" dirty="0">
                <a:latin typeface="Arial"/>
                <a:cs typeface="Arial"/>
              </a:rPr>
              <a:t>4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3530256"/>
            <a:ext cx="972819" cy="1364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 indent="-5270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B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ry: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2150">
              <a:latin typeface="Times New Roman"/>
              <a:cs typeface="Times New Roman"/>
            </a:endParaRPr>
          </a:p>
          <a:p>
            <a:pPr marL="64769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H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-15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742" y="5574188"/>
            <a:ext cx="12090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cima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74825" y="2997200"/>
          <a:ext cx="5616571" cy="2019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7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7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61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75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4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422275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128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1775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64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32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16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5877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73025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2D2F4"/>
                    </a:solidFill>
                  </a:tcPr>
                </a:tc>
                <a:tc>
                  <a:txBody>
                    <a:bodyPr/>
                    <a:lstStyle/>
                    <a:p>
                      <a:pPr marL="38608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2D2F4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2D2F4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2D2F4"/>
                    </a:solidFill>
                  </a:tcPr>
                </a:tc>
                <a:tc>
                  <a:txBody>
                    <a:bodyPr/>
                    <a:lstStyle/>
                    <a:p>
                      <a:pPr marL="35877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825">
                <a:tc gridSpan="4"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FFC000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FFC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825">
                <a:tc gridSpan="4"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D2D2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3600" b="1" dirty="0">
                <a:latin typeface="Arial"/>
                <a:cs typeface="Arial"/>
              </a:rPr>
              <a:t>Number System</a:t>
            </a:r>
            <a:r>
              <a:rPr sz="3600" b="1" spc="-2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Conversi</a:t>
            </a:r>
            <a:r>
              <a:rPr sz="3600" b="1" spc="-15" dirty="0">
                <a:latin typeface="Arial"/>
                <a:cs typeface="Arial"/>
              </a:rPr>
              <a:t>o</a:t>
            </a:r>
            <a:r>
              <a:rPr sz="3600" b="1" dirty="0">
                <a:latin typeface="Arial"/>
                <a:cs typeface="Arial"/>
              </a:rPr>
              <a:t>n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364" y="1469116"/>
            <a:ext cx="8498840" cy="836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354330" algn="l"/>
              </a:tabLst>
            </a:pPr>
            <a:r>
              <a:rPr sz="2900" u="heavy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htt</a:t>
            </a:r>
            <a:r>
              <a:rPr sz="2900" u="heavy" spc="5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p</a:t>
            </a:r>
            <a:r>
              <a:rPr sz="2900" u="heavy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:/</a:t>
            </a:r>
            <a:r>
              <a:rPr sz="2900" u="heavy" spc="-10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/</a:t>
            </a:r>
            <a:r>
              <a:rPr sz="2900" u="heavy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w</a:t>
            </a:r>
            <a:r>
              <a:rPr sz="2900" u="heavy" spc="5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w</a:t>
            </a:r>
            <a:r>
              <a:rPr sz="2900" u="heavy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w.</a:t>
            </a:r>
            <a:r>
              <a:rPr sz="2900" u="heavy" spc="-15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t</a:t>
            </a:r>
            <a:r>
              <a:rPr sz="2900" u="heavy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utoria</a:t>
            </a:r>
            <a:r>
              <a:rPr sz="2900" u="heavy" spc="5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l</a:t>
            </a:r>
            <a:r>
              <a:rPr sz="2900" u="heavy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spoint</a:t>
            </a:r>
            <a:r>
              <a:rPr sz="2900" u="heavy" spc="-15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.</a:t>
            </a:r>
            <a:r>
              <a:rPr sz="2900" u="heavy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com</a:t>
            </a:r>
            <a:r>
              <a:rPr sz="2900" u="heavy" spc="-10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/</a:t>
            </a:r>
            <a:r>
              <a:rPr sz="2900" u="heavy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comput</a:t>
            </a:r>
            <a:r>
              <a:rPr sz="2900" u="heavy" spc="-15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e</a:t>
            </a:r>
            <a:r>
              <a:rPr sz="2900" u="heavy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r_lo</a:t>
            </a:r>
            <a:r>
              <a:rPr sz="2900" u="heavy" spc="5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g</a:t>
            </a:r>
            <a:r>
              <a:rPr sz="2900" u="heavy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ical</a:t>
            </a:r>
            <a:r>
              <a:rPr sz="2900" u="heavy" spc="-15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_</a:t>
            </a:r>
            <a:r>
              <a:rPr sz="2900" u="heavy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or</a:t>
            </a:r>
            <a:endParaRPr sz="2900">
              <a:latin typeface="Arial"/>
              <a:cs typeface="Arial"/>
            </a:endParaRPr>
          </a:p>
          <a:p>
            <a:pPr marL="353695">
              <a:lnSpc>
                <a:spcPct val="100000"/>
              </a:lnSpc>
            </a:pPr>
            <a:r>
              <a:rPr sz="2900" u="heavy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g</a:t>
            </a:r>
            <a:r>
              <a:rPr sz="2900" u="heavy" spc="5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a</a:t>
            </a:r>
            <a:r>
              <a:rPr sz="2900" u="heavy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n</a:t>
            </a:r>
            <a:r>
              <a:rPr sz="2900" u="heavy" spc="5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i</a:t>
            </a:r>
            <a:r>
              <a:rPr sz="2900" u="heavy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zati</a:t>
            </a:r>
            <a:r>
              <a:rPr sz="2900" u="heavy" spc="5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o</a:t>
            </a:r>
            <a:r>
              <a:rPr sz="2900" u="heavy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n</a:t>
            </a:r>
            <a:r>
              <a:rPr sz="2900" u="heavy" spc="-10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/</a:t>
            </a:r>
            <a:r>
              <a:rPr sz="2900" u="heavy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num</a:t>
            </a:r>
            <a:r>
              <a:rPr sz="2900" u="heavy" spc="-15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b</a:t>
            </a:r>
            <a:r>
              <a:rPr sz="2900" u="heavy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er_sy</a:t>
            </a:r>
            <a:r>
              <a:rPr sz="2900" u="heavy" spc="-15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s</a:t>
            </a:r>
            <a:r>
              <a:rPr sz="2900" u="heavy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t</a:t>
            </a:r>
            <a:r>
              <a:rPr sz="2900" u="heavy" spc="-10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e</a:t>
            </a:r>
            <a:r>
              <a:rPr sz="2900" u="heavy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m_co</a:t>
            </a:r>
            <a:r>
              <a:rPr sz="2900" u="heavy" spc="-10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n</a:t>
            </a:r>
            <a:r>
              <a:rPr sz="2900" u="heavy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version</a:t>
            </a:r>
            <a:r>
              <a:rPr sz="2900" u="heavy" spc="-10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.</a:t>
            </a:r>
            <a:r>
              <a:rPr sz="2900" u="heavy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h</a:t>
            </a:r>
            <a:r>
              <a:rPr sz="2900" u="heavy" spc="-10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t</a:t>
            </a:r>
            <a:r>
              <a:rPr sz="2900" u="heavy" spc="5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m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06487" y="2362187"/>
            <a:ext cx="798830" cy="979805"/>
          </a:xfrm>
          <a:custGeom>
            <a:avLst/>
            <a:gdLst/>
            <a:ahLst/>
            <a:cxnLst/>
            <a:rect l="l" t="t" r="r" b="b"/>
            <a:pathLst>
              <a:path w="798830" h="979804">
                <a:moveTo>
                  <a:pt x="0" y="979690"/>
                </a:moveTo>
                <a:lnTo>
                  <a:pt x="798512" y="979690"/>
                </a:lnTo>
                <a:lnTo>
                  <a:pt x="798512" y="0"/>
                </a:lnTo>
                <a:lnTo>
                  <a:pt x="0" y="0"/>
                </a:lnTo>
                <a:lnTo>
                  <a:pt x="0" y="9796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5000" y="2362187"/>
            <a:ext cx="798830" cy="979805"/>
          </a:xfrm>
          <a:custGeom>
            <a:avLst/>
            <a:gdLst/>
            <a:ahLst/>
            <a:cxnLst/>
            <a:rect l="l" t="t" r="r" b="b"/>
            <a:pathLst>
              <a:path w="798830" h="979804">
                <a:moveTo>
                  <a:pt x="0" y="979690"/>
                </a:moveTo>
                <a:lnTo>
                  <a:pt x="798512" y="979690"/>
                </a:lnTo>
                <a:lnTo>
                  <a:pt x="798512" y="0"/>
                </a:lnTo>
                <a:lnTo>
                  <a:pt x="0" y="0"/>
                </a:lnTo>
                <a:lnTo>
                  <a:pt x="0" y="9796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03576" y="2362187"/>
            <a:ext cx="798830" cy="979805"/>
          </a:xfrm>
          <a:custGeom>
            <a:avLst/>
            <a:gdLst/>
            <a:ahLst/>
            <a:cxnLst/>
            <a:rect l="l" t="t" r="r" b="b"/>
            <a:pathLst>
              <a:path w="798829" h="979804">
                <a:moveTo>
                  <a:pt x="0" y="979690"/>
                </a:moveTo>
                <a:lnTo>
                  <a:pt x="798512" y="979690"/>
                </a:lnTo>
                <a:lnTo>
                  <a:pt x="798512" y="0"/>
                </a:lnTo>
                <a:lnTo>
                  <a:pt x="0" y="0"/>
                </a:lnTo>
                <a:lnTo>
                  <a:pt x="0" y="9796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02025" y="2362187"/>
            <a:ext cx="798830" cy="979805"/>
          </a:xfrm>
          <a:custGeom>
            <a:avLst/>
            <a:gdLst/>
            <a:ahLst/>
            <a:cxnLst/>
            <a:rect l="l" t="t" r="r" b="b"/>
            <a:pathLst>
              <a:path w="798829" h="979804">
                <a:moveTo>
                  <a:pt x="0" y="979690"/>
                </a:moveTo>
                <a:lnTo>
                  <a:pt x="798512" y="979690"/>
                </a:lnTo>
                <a:lnTo>
                  <a:pt x="798512" y="0"/>
                </a:lnTo>
                <a:lnTo>
                  <a:pt x="0" y="0"/>
                </a:lnTo>
                <a:lnTo>
                  <a:pt x="0" y="9796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00601" y="2362187"/>
            <a:ext cx="800100" cy="979805"/>
          </a:xfrm>
          <a:custGeom>
            <a:avLst/>
            <a:gdLst/>
            <a:ahLst/>
            <a:cxnLst/>
            <a:rect l="l" t="t" r="r" b="b"/>
            <a:pathLst>
              <a:path w="800100" h="979804">
                <a:moveTo>
                  <a:pt x="0" y="979690"/>
                </a:moveTo>
                <a:lnTo>
                  <a:pt x="800100" y="979690"/>
                </a:lnTo>
                <a:lnTo>
                  <a:pt x="800100" y="0"/>
                </a:lnTo>
                <a:lnTo>
                  <a:pt x="0" y="0"/>
                </a:lnTo>
                <a:lnTo>
                  <a:pt x="0" y="9796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00701" y="2362187"/>
            <a:ext cx="798830" cy="979805"/>
          </a:xfrm>
          <a:custGeom>
            <a:avLst/>
            <a:gdLst/>
            <a:ahLst/>
            <a:cxnLst/>
            <a:rect l="l" t="t" r="r" b="b"/>
            <a:pathLst>
              <a:path w="798829" h="979804">
                <a:moveTo>
                  <a:pt x="0" y="979690"/>
                </a:moveTo>
                <a:lnTo>
                  <a:pt x="798512" y="979690"/>
                </a:lnTo>
                <a:lnTo>
                  <a:pt x="798512" y="0"/>
                </a:lnTo>
                <a:lnTo>
                  <a:pt x="0" y="0"/>
                </a:lnTo>
                <a:lnTo>
                  <a:pt x="0" y="9796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99150" y="2362187"/>
            <a:ext cx="798830" cy="979805"/>
          </a:xfrm>
          <a:custGeom>
            <a:avLst/>
            <a:gdLst/>
            <a:ahLst/>
            <a:cxnLst/>
            <a:rect l="l" t="t" r="r" b="b"/>
            <a:pathLst>
              <a:path w="798829" h="979804">
                <a:moveTo>
                  <a:pt x="0" y="979690"/>
                </a:moveTo>
                <a:lnTo>
                  <a:pt x="798512" y="979690"/>
                </a:lnTo>
                <a:lnTo>
                  <a:pt x="798512" y="0"/>
                </a:lnTo>
                <a:lnTo>
                  <a:pt x="0" y="0"/>
                </a:lnTo>
                <a:lnTo>
                  <a:pt x="0" y="9796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97726" y="2362187"/>
            <a:ext cx="798830" cy="979805"/>
          </a:xfrm>
          <a:custGeom>
            <a:avLst/>
            <a:gdLst/>
            <a:ahLst/>
            <a:cxnLst/>
            <a:rect l="l" t="t" r="r" b="b"/>
            <a:pathLst>
              <a:path w="798829" h="979804">
                <a:moveTo>
                  <a:pt x="0" y="979690"/>
                </a:moveTo>
                <a:lnTo>
                  <a:pt x="798512" y="979690"/>
                </a:lnTo>
                <a:lnTo>
                  <a:pt x="798512" y="0"/>
                </a:lnTo>
                <a:lnTo>
                  <a:pt x="0" y="0"/>
                </a:lnTo>
                <a:lnTo>
                  <a:pt x="0" y="9796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96175" y="2362187"/>
            <a:ext cx="796925" cy="979805"/>
          </a:xfrm>
          <a:custGeom>
            <a:avLst/>
            <a:gdLst/>
            <a:ahLst/>
            <a:cxnLst/>
            <a:rect l="l" t="t" r="r" b="b"/>
            <a:pathLst>
              <a:path w="796925" h="979804">
                <a:moveTo>
                  <a:pt x="0" y="979690"/>
                </a:moveTo>
                <a:lnTo>
                  <a:pt x="796925" y="979690"/>
                </a:lnTo>
                <a:lnTo>
                  <a:pt x="796925" y="0"/>
                </a:lnTo>
                <a:lnTo>
                  <a:pt x="0" y="0"/>
                </a:lnTo>
                <a:lnTo>
                  <a:pt x="0" y="9796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29351" y="4170426"/>
            <a:ext cx="1281430" cy="638175"/>
          </a:xfrm>
          <a:custGeom>
            <a:avLst/>
            <a:gdLst/>
            <a:ahLst/>
            <a:cxnLst/>
            <a:rect l="l" t="t" r="r" b="b"/>
            <a:pathLst>
              <a:path w="1281429" h="638175">
                <a:moveTo>
                  <a:pt x="0" y="638175"/>
                </a:moveTo>
                <a:lnTo>
                  <a:pt x="1281049" y="638175"/>
                </a:lnTo>
                <a:lnTo>
                  <a:pt x="1281049" y="0"/>
                </a:lnTo>
                <a:lnTo>
                  <a:pt x="0" y="0"/>
                </a:lnTo>
                <a:lnTo>
                  <a:pt x="0" y="638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10400" y="4170426"/>
            <a:ext cx="1155700" cy="638175"/>
          </a:xfrm>
          <a:custGeom>
            <a:avLst/>
            <a:gdLst/>
            <a:ahLst/>
            <a:cxnLst/>
            <a:rect l="l" t="t" r="r" b="b"/>
            <a:pathLst>
              <a:path w="1155700" h="638175">
                <a:moveTo>
                  <a:pt x="0" y="638175"/>
                </a:moveTo>
                <a:lnTo>
                  <a:pt x="1155700" y="638175"/>
                </a:lnTo>
                <a:lnTo>
                  <a:pt x="1155700" y="0"/>
                </a:lnTo>
                <a:lnTo>
                  <a:pt x="0" y="0"/>
                </a:lnTo>
                <a:lnTo>
                  <a:pt x="0" y="638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947028" y="6112555"/>
            <a:ext cx="287401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1</a:t>
            </a:r>
            <a:r>
              <a:rPr sz="2800" dirty="0">
                <a:latin typeface="Arial"/>
                <a:cs typeface="Arial"/>
              </a:rPr>
              <a:t>2</a:t>
            </a:r>
            <a:r>
              <a:rPr sz="2800" spc="-5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1</a:t>
            </a:r>
            <a:r>
              <a:rPr sz="2800" spc="-5" dirty="0">
                <a:latin typeface="Arial"/>
                <a:cs typeface="Arial"/>
              </a:rPr>
              <a:t>6 +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0</a:t>
            </a:r>
            <a:r>
              <a:rPr sz="2800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1 =</a:t>
            </a:r>
            <a:r>
              <a:rPr sz="2800" spc="0" dirty="0">
                <a:latin typeface="Arial"/>
                <a:cs typeface="Arial"/>
              </a:rPr>
              <a:t>1</a:t>
            </a:r>
            <a:r>
              <a:rPr sz="2800" spc="-5" dirty="0">
                <a:latin typeface="Arial"/>
                <a:cs typeface="Arial"/>
              </a:rPr>
              <a:t>92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106487" y="2681406"/>
          <a:ext cx="7186608" cy="13000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8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4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1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25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2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1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981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85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60484">
                <a:tc>
                  <a:txBody>
                    <a:bodyPr/>
                    <a:lstStyle/>
                    <a:p>
                      <a:pPr marL="209550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256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4892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8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800" baseline="27777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r>
                        <a:rPr sz="18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9550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128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4892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8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800" baseline="27777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sz="18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64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0066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8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800" baseline="27777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18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44475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5209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8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800" baseline="27777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8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8542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8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800" baseline="27777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r>
                        <a:rPr sz="18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48260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8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800" baseline="27777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8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R="24130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8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800" spc="7" baseline="27777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8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4610"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8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800" baseline="27777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8735"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3241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8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800" baseline="27777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8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5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C2FFEF"/>
                    </a:solidFill>
                  </a:tcPr>
                </a:tc>
                <a:tc>
                  <a:txBody>
                    <a:bodyPr/>
                    <a:lstStyle/>
                    <a:p>
                      <a:pPr marR="34925"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C2FFEF"/>
                    </a:solidFill>
                  </a:tcPr>
                </a:tc>
                <a:tc>
                  <a:txBody>
                    <a:bodyPr/>
                    <a:lstStyle/>
                    <a:p>
                      <a:pPr marR="50165"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C2FFEF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C2FFEF"/>
                    </a:solidFill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54610"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38735"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5729351" y="4474162"/>
          <a:ext cx="2436749" cy="9726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1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438">
                <a:tc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16 </a:t>
                      </a:r>
                      <a:r>
                        <a:rPr sz="18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(1</a:t>
                      </a:r>
                      <a:r>
                        <a:rPr sz="1800" spc="-1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1800" baseline="27777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tabLst>
                          <a:tab pos="459740" algn="l"/>
                        </a:tabLst>
                      </a:pPr>
                      <a:r>
                        <a:rPr sz="18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	(1</a:t>
                      </a:r>
                      <a:r>
                        <a:rPr sz="1800" spc="-1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1800" baseline="27777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8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C2FFE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3600" b="1" dirty="0">
                <a:solidFill>
                  <a:srgbClr val="C00000"/>
                </a:solidFill>
                <a:latin typeface="Arial"/>
                <a:cs typeface="Arial"/>
              </a:rPr>
              <a:t>Try:</a:t>
            </a:r>
            <a:r>
              <a:rPr sz="3600" b="1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num</a:t>
            </a:r>
            <a:r>
              <a:rPr sz="3600" b="1" spc="-15" dirty="0">
                <a:latin typeface="Arial"/>
                <a:cs typeface="Arial"/>
              </a:rPr>
              <a:t>b</a:t>
            </a:r>
            <a:r>
              <a:rPr sz="3600" b="1" dirty="0">
                <a:latin typeface="Arial"/>
                <a:cs typeface="Arial"/>
              </a:rPr>
              <a:t>er systems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in JS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364" y="1469116"/>
            <a:ext cx="7418705" cy="295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var</a:t>
            </a:r>
            <a:r>
              <a:rPr sz="2900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h</a:t>
            </a:r>
            <a:r>
              <a:rPr sz="2900" spc="5" dirty="0">
                <a:solidFill>
                  <a:srgbClr val="3333CC"/>
                </a:solidFill>
                <a:latin typeface="Arial"/>
                <a:cs typeface="Arial"/>
              </a:rPr>
              <a:t>e</a:t>
            </a: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x1</a:t>
            </a:r>
            <a:r>
              <a:rPr sz="2900" spc="5" dirty="0">
                <a:solidFill>
                  <a:srgbClr val="3333CC"/>
                </a:solidFill>
                <a:latin typeface="Arial"/>
                <a:cs typeface="Arial"/>
              </a:rPr>
              <a:t>=</a:t>
            </a:r>
            <a:r>
              <a:rPr sz="2900" spc="5" dirty="0">
                <a:solidFill>
                  <a:srgbClr val="C00000"/>
                </a:solidFill>
                <a:latin typeface="Arial"/>
                <a:cs typeface="Arial"/>
              </a:rPr>
              <a:t>0</a:t>
            </a:r>
            <a:r>
              <a:rPr sz="2900" dirty="0">
                <a:solidFill>
                  <a:srgbClr val="C00000"/>
                </a:solidFill>
                <a:latin typeface="Arial"/>
                <a:cs typeface="Arial"/>
              </a:rPr>
              <a:t>x</a:t>
            </a: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10;</a:t>
            </a:r>
            <a:endParaRPr sz="2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  <a:buFont typeface="Apple SD Gothic Neo"/>
              <a:buChar char="❖"/>
              <a:tabLst>
                <a:tab pos="545465" algn="l"/>
                <a:tab pos="1239520" algn="l"/>
              </a:tabLst>
            </a:pPr>
            <a:r>
              <a:rPr sz="2900" dirty="0">
                <a:latin typeface="Arial"/>
                <a:cs typeface="Arial"/>
              </a:rPr>
              <a:t>0x:	pr</a:t>
            </a:r>
            <a:r>
              <a:rPr sz="2900" spc="5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fix</a:t>
            </a:r>
            <a:r>
              <a:rPr sz="2900" spc="-4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of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h</a:t>
            </a:r>
            <a:r>
              <a:rPr sz="2900" spc="5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xa</a:t>
            </a:r>
            <a:r>
              <a:rPr sz="2900" spc="5" dirty="0">
                <a:latin typeface="Arial"/>
                <a:cs typeface="Arial"/>
              </a:rPr>
              <a:t>d</a:t>
            </a:r>
            <a:r>
              <a:rPr sz="2900" dirty="0">
                <a:latin typeface="Arial"/>
                <a:cs typeface="Arial"/>
              </a:rPr>
              <a:t>eci</a:t>
            </a:r>
            <a:r>
              <a:rPr sz="2900" spc="-15" dirty="0">
                <a:latin typeface="Arial"/>
                <a:cs typeface="Arial"/>
              </a:rPr>
              <a:t>m</a:t>
            </a:r>
            <a:r>
              <a:rPr sz="2900" dirty="0">
                <a:latin typeface="Arial"/>
                <a:cs typeface="Arial"/>
              </a:rPr>
              <a:t>al</a:t>
            </a:r>
            <a:endParaRPr sz="2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  <a:buFont typeface="Apple SD Gothic Neo"/>
              <a:buChar char="❖"/>
            </a:pPr>
            <a:endParaRPr sz="4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var</a:t>
            </a:r>
            <a:r>
              <a:rPr sz="2900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oc1=</a:t>
            </a:r>
            <a:r>
              <a:rPr sz="2900" dirty="0">
                <a:solidFill>
                  <a:srgbClr val="C00000"/>
                </a:solidFill>
                <a:latin typeface="Arial"/>
                <a:cs typeface="Arial"/>
              </a:rPr>
              <a:t>0</a:t>
            </a: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10;</a:t>
            </a:r>
            <a:endParaRPr sz="29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695"/>
              </a:spcBef>
              <a:buFont typeface="Apple SD Gothic Neo"/>
              <a:buChar char="❖"/>
              <a:tabLst>
                <a:tab pos="444500" algn="l"/>
              </a:tabLst>
            </a:pPr>
            <a:r>
              <a:rPr sz="2900" dirty="0">
                <a:latin typeface="Arial"/>
                <a:cs typeface="Arial"/>
              </a:rPr>
              <a:t>0:</a:t>
            </a:r>
            <a:r>
              <a:rPr sz="2900" spc="-2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p</a:t>
            </a:r>
            <a:r>
              <a:rPr sz="2900" spc="10" dirty="0">
                <a:latin typeface="Arial"/>
                <a:cs typeface="Arial"/>
              </a:rPr>
              <a:t>r</a:t>
            </a:r>
            <a:r>
              <a:rPr sz="2900" dirty="0">
                <a:latin typeface="Arial"/>
                <a:cs typeface="Arial"/>
              </a:rPr>
              <a:t>efix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of</a:t>
            </a:r>
            <a:r>
              <a:rPr sz="2900" spc="-2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Octal</a:t>
            </a:r>
            <a:r>
              <a:rPr sz="2900" spc="-1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(</a:t>
            </a:r>
            <a:r>
              <a:rPr sz="2900" spc="10" dirty="0">
                <a:latin typeface="Arial"/>
                <a:cs typeface="Arial"/>
              </a:rPr>
              <a:t>b</a:t>
            </a:r>
            <a:r>
              <a:rPr sz="2900" dirty="0">
                <a:latin typeface="Arial"/>
                <a:cs typeface="Arial"/>
              </a:rPr>
              <a:t>a</a:t>
            </a:r>
            <a:r>
              <a:rPr sz="2900" spc="5" dirty="0">
                <a:latin typeface="Arial"/>
                <a:cs typeface="Arial"/>
              </a:rPr>
              <a:t>s</a:t>
            </a:r>
            <a:r>
              <a:rPr sz="2900" dirty="0">
                <a:latin typeface="Arial"/>
                <a:cs typeface="Arial"/>
              </a:rPr>
              <a:t>e</a:t>
            </a:r>
            <a:r>
              <a:rPr sz="2900" spc="-4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8,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u</a:t>
            </a:r>
            <a:r>
              <a:rPr sz="2900" spc="5" dirty="0">
                <a:latin typeface="Arial"/>
                <a:cs typeface="Arial"/>
              </a:rPr>
              <a:t>s</a:t>
            </a:r>
            <a:r>
              <a:rPr sz="2900" dirty="0">
                <a:latin typeface="Arial"/>
                <a:cs typeface="Arial"/>
              </a:rPr>
              <a:t>i</a:t>
            </a:r>
            <a:r>
              <a:rPr sz="2900" spc="5" dirty="0">
                <a:latin typeface="Arial"/>
                <a:cs typeface="Arial"/>
              </a:rPr>
              <a:t>n</a:t>
            </a:r>
            <a:r>
              <a:rPr sz="2900" dirty="0">
                <a:latin typeface="Arial"/>
                <a:cs typeface="Arial"/>
              </a:rPr>
              <a:t>g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0</a:t>
            </a:r>
            <a:r>
              <a:rPr sz="2900" spc="10" dirty="0">
                <a:latin typeface="Arial"/>
                <a:cs typeface="Arial"/>
              </a:rPr>
              <a:t>1</a:t>
            </a:r>
            <a:r>
              <a:rPr sz="2900" dirty="0">
                <a:latin typeface="Arial"/>
                <a:cs typeface="Arial"/>
              </a:rPr>
              <a:t>2</a:t>
            </a:r>
            <a:r>
              <a:rPr sz="2900" spc="10" dirty="0">
                <a:latin typeface="Arial"/>
                <a:cs typeface="Arial"/>
              </a:rPr>
              <a:t>3</a:t>
            </a:r>
            <a:r>
              <a:rPr sz="2900" dirty="0">
                <a:latin typeface="Arial"/>
                <a:cs typeface="Arial"/>
              </a:rPr>
              <a:t>45</a:t>
            </a:r>
            <a:r>
              <a:rPr sz="2900" spc="5" dirty="0">
                <a:latin typeface="Arial"/>
                <a:cs typeface="Arial"/>
              </a:rPr>
              <a:t>6</a:t>
            </a:r>
            <a:r>
              <a:rPr sz="2900" dirty="0">
                <a:latin typeface="Arial"/>
                <a:cs typeface="Arial"/>
              </a:rPr>
              <a:t>7) </a:t>
            </a:r>
            <a:r>
              <a:rPr sz="2900" spc="5" dirty="0">
                <a:latin typeface="Arial"/>
                <a:cs typeface="Arial"/>
              </a:rPr>
              <a:t>number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3364" y="5624182"/>
            <a:ext cx="5673090" cy="394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al</a:t>
            </a:r>
            <a:r>
              <a:rPr sz="2900" spc="5" dirty="0">
                <a:solidFill>
                  <a:srgbClr val="3333CC"/>
                </a:solidFill>
                <a:latin typeface="Arial"/>
                <a:cs typeface="Arial"/>
              </a:rPr>
              <a:t>e</a:t>
            </a: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rt("oc</a:t>
            </a:r>
            <a:r>
              <a:rPr sz="2900" spc="-15" dirty="0">
                <a:solidFill>
                  <a:srgbClr val="3333CC"/>
                </a:solidFill>
                <a:latin typeface="Arial"/>
                <a:cs typeface="Arial"/>
              </a:rPr>
              <a:t>1</a:t>
            </a: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=</a:t>
            </a:r>
            <a:r>
              <a:rPr sz="2900" spc="-20" dirty="0">
                <a:solidFill>
                  <a:srgbClr val="3333CC"/>
                </a:solidFill>
                <a:latin typeface="Arial"/>
                <a:cs typeface="Arial"/>
              </a:rPr>
              <a:t>"</a:t>
            </a: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+</a:t>
            </a:r>
            <a:r>
              <a:rPr sz="2900" spc="-15" dirty="0">
                <a:solidFill>
                  <a:srgbClr val="3333CC"/>
                </a:solidFill>
                <a:latin typeface="Arial"/>
                <a:cs typeface="Arial"/>
              </a:rPr>
              <a:t>o</a:t>
            </a: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2900" spc="-10" dirty="0">
                <a:solidFill>
                  <a:srgbClr val="3333CC"/>
                </a:solidFill>
                <a:latin typeface="Arial"/>
                <a:cs typeface="Arial"/>
              </a:rPr>
              <a:t>1</a:t>
            </a: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+</a:t>
            </a:r>
            <a:r>
              <a:rPr sz="2900" spc="-20" dirty="0">
                <a:solidFill>
                  <a:srgbClr val="3333CC"/>
                </a:solidFill>
                <a:latin typeface="Arial"/>
                <a:cs typeface="Arial"/>
              </a:rPr>
              <a:t>"</a:t>
            </a: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;</a:t>
            </a:r>
            <a:r>
              <a:rPr sz="2900" spc="-4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hex</a:t>
            </a:r>
            <a:r>
              <a:rPr sz="2900" spc="5" dirty="0">
                <a:solidFill>
                  <a:srgbClr val="3333CC"/>
                </a:solidFill>
                <a:latin typeface="Arial"/>
                <a:cs typeface="Arial"/>
              </a:rPr>
              <a:t>1</a:t>
            </a: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="</a:t>
            </a:r>
            <a:r>
              <a:rPr sz="2900" spc="-25" dirty="0">
                <a:solidFill>
                  <a:srgbClr val="3333CC"/>
                </a:solidFill>
                <a:latin typeface="Arial"/>
                <a:cs typeface="Arial"/>
              </a:rPr>
              <a:t>+</a:t>
            </a: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hex</a:t>
            </a:r>
            <a:r>
              <a:rPr sz="2900" spc="-15" dirty="0">
                <a:solidFill>
                  <a:srgbClr val="3333CC"/>
                </a:solidFill>
                <a:latin typeface="Arial"/>
                <a:cs typeface="Arial"/>
              </a:rPr>
              <a:t>1</a:t>
            </a: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);</a:t>
            </a:r>
            <a:endParaRPr sz="2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3600" b="1" dirty="0">
                <a:latin typeface="Arial"/>
                <a:cs typeface="Arial"/>
              </a:rPr>
              <a:t>Decimal</a:t>
            </a:r>
            <a:r>
              <a:rPr sz="3600" b="1" spc="-2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to Binary Co</a:t>
            </a:r>
            <a:r>
              <a:rPr sz="3600" b="1" spc="-15" dirty="0">
                <a:latin typeface="Arial"/>
                <a:cs typeface="Arial"/>
              </a:rPr>
              <a:t>n</a:t>
            </a:r>
            <a:r>
              <a:rPr sz="3600" b="1" dirty="0">
                <a:latin typeface="Arial"/>
                <a:cs typeface="Arial"/>
              </a:rPr>
              <a:t>version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364" y="1388052"/>
            <a:ext cx="8489315" cy="1444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5080" indent="-340995">
              <a:lnSpc>
                <a:spcPct val="80000"/>
              </a:lnSpc>
              <a:buFont typeface="Arial"/>
              <a:buChar char="•"/>
              <a:tabLst>
                <a:tab pos="354330" algn="l"/>
              </a:tabLst>
            </a:pPr>
            <a:r>
              <a:rPr sz="2200" spc="-5" dirty="0">
                <a:latin typeface="Arial"/>
                <a:cs typeface="Arial"/>
              </a:rPr>
              <a:t>Co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vert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ng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from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</a:t>
            </a:r>
            <a:r>
              <a:rPr sz="2200" dirty="0">
                <a:latin typeface="Arial"/>
                <a:cs typeface="Arial"/>
              </a:rPr>
              <a:t>ec</a:t>
            </a:r>
            <a:r>
              <a:rPr sz="2200" spc="-5" dirty="0">
                <a:latin typeface="Arial"/>
                <a:cs typeface="Arial"/>
              </a:rPr>
              <a:t>imal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to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bi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ary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volv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rep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ated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vi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by two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down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to</a:t>
            </a:r>
            <a:r>
              <a:rPr sz="2200" dirty="0">
                <a:latin typeface="Arial"/>
                <a:cs typeface="Arial"/>
              </a:rPr>
              <a:t> z</a:t>
            </a:r>
            <a:r>
              <a:rPr sz="2200" spc="-5" dirty="0">
                <a:latin typeface="Arial"/>
                <a:cs typeface="Arial"/>
              </a:rPr>
              <a:t>er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.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h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rem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d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at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ac</a:t>
            </a:r>
            <a:r>
              <a:rPr sz="2200" spc="-5" dirty="0">
                <a:latin typeface="Arial"/>
                <a:cs typeface="Arial"/>
              </a:rPr>
              <a:t>h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vi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n (1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or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0)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is u</a:t>
            </a:r>
            <a:r>
              <a:rPr sz="2200" spc="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ed to </a:t>
            </a:r>
            <a:r>
              <a:rPr sz="2200" spc="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stru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t the r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su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5" dirty="0">
                <a:latin typeface="Arial"/>
                <a:cs typeface="Arial"/>
              </a:rPr>
              <a:t>ta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t b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ry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u</a:t>
            </a:r>
            <a:r>
              <a:rPr sz="2200" spc="-5" dirty="0">
                <a:latin typeface="Arial"/>
                <a:cs typeface="Arial"/>
              </a:rPr>
              <a:t>mber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by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re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d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ng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rema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d</a:t>
            </a:r>
            <a:r>
              <a:rPr sz="2200" spc="-5" dirty="0">
                <a:latin typeface="Arial"/>
                <a:cs typeface="Arial"/>
              </a:rPr>
              <a:t>er b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ts from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tt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m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to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p</a:t>
            </a:r>
            <a:endParaRPr sz="2200">
              <a:latin typeface="Arial"/>
              <a:cs typeface="Arial"/>
            </a:endParaRPr>
          </a:p>
          <a:p>
            <a:pPr marL="353695" indent="-340995">
              <a:lnSpc>
                <a:spcPct val="100000"/>
              </a:lnSpc>
              <a:buFont typeface="Arial"/>
              <a:buChar char="•"/>
              <a:tabLst>
                <a:tab pos="354330" algn="l"/>
              </a:tabLst>
            </a:pPr>
            <a:r>
              <a:rPr sz="2200" spc="-5" dirty="0">
                <a:latin typeface="Arial"/>
                <a:cs typeface="Arial"/>
              </a:rPr>
              <a:t>F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example,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to</a:t>
            </a:r>
            <a:r>
              <a:rPr sz="2200" dirty="0">
                <a:latin typeface="Arial"/>
                <a:cs typeface="Arial"/>
              </a:rPr>
              <a:t> c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vert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60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(ba</a:t>
            </a:r>
            <a:r>
              <a:rPr sz="2200" spc="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ten)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to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bi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ary: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3364" y="5546413"/>
            <a:ext cx="5010150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Arial"/>
              <a:buChar char="•"/>
              <a:tabLst>
                <a:tab pos="354330" algn="l"/>
              </a:tabLst>
            </a:pP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h</a:t>
            </a:r>
            <a:r>
              <a:rPr sz="2200" spc="-5" dirty="0">
                <a:latin typeface="Arial"/>
                <a:cs typeface="Arial"/>
              </a:rPr>
              <a:t>er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fore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we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an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ay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6</a:t>
            </a:r>
            <a:r>
              <a:rPr sz="2200" spc="-10" dirty="0">
                <a:latin typeface="Arial"/>
                <a:cs typeface="Arial"/>
              </a:rPr>
              <a:t>0</a:t>
            </a:r>
            <a:r>
              <a:rPr sz="2175" spc="7" baseline="-21072" dirty="0">
                <a:latin typeface="Arial"/>
                <a:cs typeface="Arial"/>
              </a:rPr>
              <a:t>10</a:t>
            </a:r>
            <a:r>
              <a:rPr sz="2175" spc="292" baseline="-21072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=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11</a:t>
            </a:r>
            <a:r>
              <a:rPr sz="2200" dirty="0">
                <a:latin typeface="Arial"/>
                <a:cs typeface="Arial"/>
              </a:rPr>
              <a:t>1</a:t>
            </a:r>
            <a:r>
              <a:rPr sz="2200" spc="-5" dirty="0">
                <a:latin typeface="Arial"/>
                <a:cs typeface="Arial"/>
              </a:rPr>
              <a:t>10</a:t>
            </a:r>
            <a:r>
              <a:rPr sz="2200" spc="5" dirty="0">
                <a:latin typeface="Arial"/>
                <a:cs typeface="Arial"/>
              </a:rPr>
              <a:t>0</a:t>
            </a:r>
            <a:r>
              <a:rPr sz="2175" spc="7" baseline="-21072" dirty="0">
                <a:latin typeface="Arial"/>
                <a:cs typeface="Arial"/>
              </a:rPr>
              <a:t>2</a:t>
            </a:r>
            <a:endParaRPr sz="2175" baseline="-21072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787014" y="3054223"/>
          <a:ext cx="1176946" cy="21531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6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324">
                <a:tc gridSpan="2"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60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038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860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165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860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860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860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1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860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5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860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845303" y="3940302"/>
          <a:ext cx="2622332" cy="5793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3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8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8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92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8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9687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32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687"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146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3600" b="1" dirty="0">
                <a:latin typeface="Arial"/>
                <a:cs typeface="Arial"/>
              </a:rPr>
              <a:t>Decimal</a:t>
            </a:r>
            <a:r>
              <a:rPr sz="3600" b="1" spc="-2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to Hexadecimal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364" y="1468038"/>
            <a:ext cx="7673340" cy="2173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5080" indent="-340995">
              <a:lnSpc>
                <a:spcPct val="100000"/>
              </a:lnSpc>
              <a:buFont typeface="Arial"/>
              <a:buChar char="•"/>
              <a:tabLst>
                <a:tab pos="354330" algn="l"/>
              </a:tabLst>
            </a:pPr>
            <a:r>
              <a:rPr sz="2800" spc="-5" dirty="0">
                <a:latin typeface="Arial"/>
                <a:cs typeface="Arial"/>
              </a:rPr>
              <a:t>The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spc="0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es</a:t>
            </a:r>
            <a:r>
              <a:rPr sz="2800" spc="-5" dirty="0">
                <a:latin typeface="Arial"/>
                <a:cs typeface="Arial"/>
              </a:rPr>
              <a:t>t way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to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spc="0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v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spc="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t fr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m </a:t>
            </a:r>
            <a:r>
              <a:rPr sz="2800" dirty="0">
                <a:latin typeface="Arial"/>
                <a:cs typeface="Arial"/>
              </a:rPr>
              <a:t>d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spc="0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im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hexadeci</a:t>
            </a:r>
            <a:r>
              <a:rPr sz="2800" spc="-10" dirty="0">
                <a:latin typeface="Arial"/>
                <a:cs typeface="Arial"/>
              </a:rPr>
              <a:t>m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s </a:t>
            </a:r>
            <a:r>
              <a:rPr sz="2800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 firs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conver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h</a:t>
            </a:r>
            <a:r>
              <a:rPr sz="2800" spc="-5" dirty="0">
                <a:latin typeface="Arial"/>
                <a:cs typeface="Arial"/>
              </a:rPr>
              <a:t>e </a:t>
            </a:r>
            <a:r>
              <a:rPr sz="2800" dirty="0">
                <a:latin typeface="Arial"/>
                <a:cs typeface="Arial"/>
              </a:rPr>
              <a:t>numbe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spc="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spc="0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spc="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nd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spc="0" dirty="0">
                <a:latin typeface="Arial"/>
                <a:cs typeface="Arial"/>
              </a:rPr>
              <a:t>h</a:t>
            </a:r>
            <a:r>
              <a:rPr sz="2800" spc="-5" dirty="0">
                <a:latin typeface="Arial"/>
                <a:cs typeface="Arial"/>
              </a:rPr>
              <a:t>en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spc="0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v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spc="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t e</a:t>
            </a:r>
            <a:r>
              <a:rPr sz="2800" dirty="0">
                <a:latin typeface="Arial"/>
                <a:cs typeface="Arial"/>
              </a:rPr>
              <a:t>ac</a:t>
            </a:r>
            <a:r>
              <a:rPr sz="2800" spc="-5" dirty="0">
                <a:latin typeface="Arial"/>
                <a:cs typeface="Arial"/>
              </a:rPr>
              <a:t>h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et of 4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ts to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hexadeci</a:t>
            </a:r>
            <a:r>
              <a:rPr sz="2800" spc="-10" dirty="0">
                <a:latin typeface="Arial"/>
                <a:cs typeface="Arial"/>
              </a:rPr>
              <a:t>m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value</a:t>
            </a:r>
            <a:endParaRPr sz="2800">
              <a:latin typeface="Arial"/>
              <a:cs typeface="Arial"/>
            </a:endParaRPr>
          </a:p>
          <a:p>
            <a:pPr marL="353695" indent="-34099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330" algn="l"/>
              </a:tabLst>
            </a:pPr>
            <a:r>
              <a:rPr sz="2800" spc="-5" dirty="0">
                <a:latin typeface="Arial"/>
                <a:cs typeface="Arial"/>
              </a:rPr>
              <a:t>For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spc="0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m</a:t>
            </a:r>
            <a:r>
              <a:rPr sz="2800" spc="-5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e,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spc="0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v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spc="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ti</a:t>
            </a:r>
            <a:r>
              <a:rPr sz="2800" spc="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g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6</a:t>
            </a:r>
            <a:r>
              <a:rPr sz="2800" spc="0" dirty="0">
                <a:latin typeface="Arial"/>
                <a:cs typeface="Arial"/>
              </a:rPr>
              <a:t>0</a:t>
            </a:r>
            <a:r>
              <a:rPr sz="2800" spc="-5" dirty="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3364" y="4797343"/>
            <a:ext cx="7404734" cy="4451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Arial"/>
              <a:buChar char="•"/>
              <a:tabLst>
                <a:tab pos="354330" algn="l"/>
              </a:tabLst>
            </a:pPr>
            <a:r>
              <a:rPr sz="2800" spc="-5" dirty="0">
                <a:latin typeface="Arial"/>
                <a:cs typeface="Arial"/>
              </a:rPr>
              <a:t>Th</a:t>
            </a:r>
            <a:r>
              <a:rPr sz="2800" spc="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spc="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re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we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an</a:t>
            </a:r>
            <a:r>
              <a:rPr sz="2800" dirty="0">
                <a:latin typeface="Arial"/>
                <a:cs typeface="Arial"/>
              </a:rPr>
              <a:t> s</a:t>
            </a:r>
            <a:r>
              <a:rPr sz="2800" spc="-5" dirty="0">
                <a:latin typeface="Arial"/>
                <a:cs typeface="Arial"/>
              </a:rPr>
              <a:t>ay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6</a:t>
            </a:r>
            <a:r>
              <a:rPr sz="2800" spc="-5" dirty="0">
                <a:latin typeface="Arial"/>
                <a:cs typeface="Arial"/>
              </a:rPr>
              <a:t>0</a:t>
            </a:r>
            <a:r>
              <a:rPr sz="2775" spc="15" baseline="-21021" dirty="0">
                <a:latin typeface="Arial"/>
                <a:cs typeface="Arial"/>
              </a:rPr>
              <a:t>10</a:t>
            </a:r>
            <a:r>
              <a:rPr sz="2775" spc="359" baseline="-21021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= 1</a:t>
            </a:r>
            <a:r>
              <a:rPr sz="2800" spc="0" dirty="0">
                <a:latin typeface="Arial"/>
                <a:cs typeface="Arial"/>
              </a:rPr>
              <a:t>1</a:t>
            </a:r>
            <a:r>
              <a:rPr sz="2800" spc="-5" dirty="0">
                <a:latin typeface="Arial"/>
                <a:cs typeface="Arial"/>
              </a:rPr>
              <a:t>1</a:t>
            </a:r>
            <a:r>
              <a:rPr sz="2800" dirty="0">
                <a:latin typeface="Arial"/>
                <a:cs typeface="Arial"/>
              </a:rPr>
              <a:t>1</a:t>
            </a:r>
            <a:r>
              <a:rPr sz="2800" spc="-5" dirty="0">
                <a:latin typeface="Arial"/>
                <a:cs typeface="Arial"/>
              </a:rPr>
              <a:t>0</a:t>
            </a:r>
            <a:r>
              <a:rPr sz="2800" spc="5" dirty="0">
                <a:latin typeface="Arial"/>
                <a:cs typeface="Arial"/>
              </a:rPr>
              <a:t>0</a:t>
            </a:r>
            <a:r>
              <a:rPr sz="2775" spc="15" baseline="-21021" dirty="0">
                <a:latin typeface="Arial"/>
                <a:cs typeface="Arial"/>
              </a:rPr>
              <a:t>2</a:t>
            </a:r>
            <a:r>
              <a:rPr sz="2775" baseline="-21021" dirty="0">
                <a:latin typeface="Arial"/>
                <a:cs typeface="Arial"/>
              </a:rPr>
              <a:t> </a:t>
            </a:r>
            <a:r>
              <a:rPr sz="2775" spc="-352" baseline="-21021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= 3C</a:t>
            </a:r>
            <a:r>
              <a:rPr sz="2775" spc="15" baseline="-21021" dirty="0">
                <a:latin typeface="Arial"/>
                <a:cs typeface="Arial"/>
              </a:rPr>
              <a:t>16</a:t>
            </a:r>
            <a:endParaRPr sz="2775" baseline="-21021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756280" y="4011676"/>
          <a:ext cx="1536864" cy="1125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3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2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9687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563">
                <a:tc>
                  <a:txBody>
                    <a:bodyPr/>
                    <a:lstStyle/>
                    <a:p>
                      <a:pPr marL="15240">
                        <a:lnSpc>
                          <a:spcPct val="100000"/>
                        </a:lnSpc>
                        <a:tabLst>
                          <a:tab pos="521970" algn="l"/>
                        </a:tabLst>
                      </a:pPr>
                      <a:r>
                        <a:rPr sz="1800" u="sng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u="sng" spc="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u="sng" dirty="0">
                          <a:latin typeface="Arial"/>
                          <a:cs typeface="Arial"/>
                        </a:rPr>
                        <a:t>0 	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tabLst>
                          <a:tab pos="594360" algn="l"/>
                        </a:tabLst>
                      </a:pPr>
                      <a:r>
                        <a:rPr sz="1800" u="sng" dirty="0">
                          <a:latin typeface="Arial"/>
                          <a:cs typeface="Arial"/>
                        </a:rPr>
                        <a:t>0 	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tabLst>
                          <a:tab pos="506095" algn="l"/>
                        </a:tabLst>
                      </a:pPr>
                      <a:r>
                        <a:rPr sz="1800" u="sng" dirty="0">
                          <a:latin typeface="Arial"/>
                          <a:cs typeface="Arial"/>
                        </a:rPr>
                        <a:t>1 	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tabLst>
                          <a:tab pos="426084" algn="l"/>
                        </a:tabLst>
                      </a:pPr>
                      <a:r>
                        <a:rPr sz="1800" u="sng" dirty="0">
                          <a:latin typeface="Arial"/>
                          <a:cs typeface="Arial"/>
                        </a:rPr>
                        <a:t>1 	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676">
                <a:tc gridSpan="4">
                  <a:txBody>
                    <a:bodyPr/>
                    <a:lstStyle/>
                    <a:p>
                      <a:pPr marL="345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2+1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779264" y="4011676"/>
          <a:ext cx="1536610" cy="1125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5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20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9687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9079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563">
                <a:tc>
                  <a:txBody>
                    <a:bodyPr/>
                    <a:lstStyle/>
                    <a:p>
                      <a:pPr marL="14604">
                        <a:lnSpc>
                          <a:spcPct val="100000"/>
                        </a:lnSpc>
                      </a:pPr>
                      <a:r>
                        <a:rPr sz="1800" u="sng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u="sng" spc="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u="sng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259079" algn="l"/>
                          <a:tab pos="635635" algn="l"/>
                        </a:tabLst>
                      </a:pPr>
                      <a:r>
                        <a:rPr sz="1800" u="sng" dirty="0">
                          <a:latin typeface="Arial"/>
                          <a:cs typeface="Arial"/>
                        </a:rPr>
                        <a:t> 	1 	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tabLst>
                          <a:tab pos="506095" algn="l"/>
                        </a:tabLst>
                      </a:pPr>
                      <a:r>
                        <a:rPr sz="1800" u="sng" dirty="0">
                          <a:latin typeface="Arial"/>
                          <a:cs typeface="Arial"/>
                        </a:rPr>
                        <a:t>0 	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tabLst>
                          <a:tab pos="425450" algn="l"/>
                        </a:tabLst>
                      </a:pPr>
                      <a:r>
                        <a:rPr sz="1800" u="sng" dirty="0">
                          <a:latin typeface="Arial"/>
                          <a:cs typeface="Arial"/>
                        </a:rPr>
                        <a:t>0 	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676">
                <a:tc gridSpan="4">
                  <a:txBody>
                    <a:bodyPr/>
                    <a:lstStyle/>
                    <a:p>
                      <a:pPr marL="2628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8+4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12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3600" b="1" dirty="0">
                <a:latin typeface="Arial"/>
                <a:cs typeface="Arial"/>
              </a:rPr>
              <a:t>Reference</a:t>
            </a:r>
            <a:r>
              <a:rPr sz="3600" b="1" spc="-2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on n</a:t>
            </a:r>
            <a:r>
              <a:rPr sz="3600" b="1" spc="-15" dirty="0">
                <a:latin typeface="Arial"/>
                <a:cs typeface="Arial"/>
              </a:rPr>
              <a:t>u</a:t>
            </a:r>
            <a:r>
              <a:rPr sz="3600" b="1" dirty="0">
                <a:latin typeface="Arial"/>
                <a:cs typeface="Arial"/>
              </a:rPr>
              <a:t>mber syst</a:t>
            </a:r>
            <a:r>
              <a:rPr sz="3600" b="1" spc="5" dirty="0">
                <a:latin typeface="Arial"/>
                <a:cs typeface="Arial"/>
              </a:rPr>
              <a:t>e</a:t>
            </a:r>
            <a:r>
              <a:rPr sz="3600" b="1" dirty="0">
                <a:latin typeface="Arial"/>
                <a:cs typeface="Arial"/>
              </a:rPr>
              <a:t>m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364" y="1469116"/>
            <a:ext cx="8024495" cy="2339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354330" algn="l"/>
              </a:tabLst>
            </a:pPr>
            <a:r>
              <a:rPr sz="2900" b="1" u="heavy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C</a:t>
            </a:r>
            <a:r>
              <a:rPr sz="2900" b="1" u="heavy" spc="5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o</a:t>
            </a:r>
            <a:r>
              <a:rPr sz="2900" b="1" u="heavy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n</a:t>
            </a:r>
            <a:r>
              <a:rPr sz="2900" b="1" u="heavy" spc="5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v</a:t>
            </a:r>
            <a:r>
              <a:rPr sz="2900" b="1" u="heavy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er</a:t>
            </a:r>
            <a:r>
              <a:rPr sz="2900" b="1" u="heavy" spc="10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t</a:t>
            </a:r>
            <a:r>
              <a:rPr sz="2900" b="1" u="heavy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ing</a:t>
            </a:r>
            <a:r>
              <a:rPr sz="2900" b="1" u="heavy" spc="-35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 </a:t>
            </a:r>
            <a:r>
              <a:rPr sz="2900" b="1" u="heavy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B</a:t>
            </a:r>
            <a:r>
              <a:rPr sz="2900" b="1" u="heavy" spc="10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e</a:t>
            </a:r>
            <a:r>
              <a:rPr sz="2900" b="1" u="heavy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tw</a:t>
            </a:r>
            <a:r>
              <a:rPr sz="2900" b="1" u="heavy" spc="10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e</a:t>
            </a:r>
            <a:r>
              <a:rPr sz="2900" b="1" u="heavy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en</a:t>
            </a:r>
            <a:r>
              <a:rPr sz="2900" b="1" u="heavy" spc="-45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 </a:t>
            </a:r>
            <a:r>
              <a:rPr sz="2900" b="1" u="heavy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Bin</a:t>
            </a:r>
            <a:r>
              <a:rPr sz="2900" b="1" u="heavy" spc="10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a</a:t>
            </a:r>
            <a:r>
              <a:rPr sz="2900" b="1" u="heavy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r</a:t>
            </a:r>
            <a:r>
              <a:rPr sz="2900" b="1" u="heavy" spc="-45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y</a:t>
            </a:r>
            <a:r>
              <a:rPr sz="2900" b="1" u="heavy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,</a:t>
            </a:r>
            <a:r>
              <a:rPr sz="2900" b="1" u="heavy" spc="10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 </a:t>
            </a:r>
            <a:r>
              <a:rPr sz="2900" b="1" u="heavy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Oc</a:t>
            </a:r>
            <a:r>
              <a:rPr sz="2900" b="1" u="heavy" spc="10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t</a:t>
            </a:r>
            <a:r>
              <a:rPr sz="2900" b="1" u="heavy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al,</a:t>
            </a:r>
            <a:r>
              <a:rPr sz="2900" b="1" u="heavy" spc="-55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 </a:t>
            </a:r>
            <a:r>
              <a:rPr sz="2900" b="1" u="heavy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D</a:t>
            </a:r>
            <a:r>
              <a:rPr sz="2900" b="1" u="heavy" spc="10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e</a:t>
            </a:r>
            <a:r>
              <a:rPr sz="2900" b="1" u="heavy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cim</a:t>
            </a:r>
            <a:r>
              <a:rPr sz="2900" b="1" u="heavy" spc="5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a</a:t>
            </a:r>
            <a:r>
              <a:rPr sz="2900" b="1" u="heavy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l,</a:t>
            </a:r>
            <a:endParaRPr sz="2900">
              <a:latin typeface="Arial"/>
              <a:cs typeface="Arial"/>
            </a:endParaRPr>
          </a:p>
          <a:p>
            <a:pPr marL="353695">
              <a:lnSpc>
                <a:spcPct val="100000"/>
              </a:lnSpc>
            </a:pPr>
            <a:r>
              <a:rPr sz="2900" b="1" u="heavy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a</a:t>
            </a:r>
            <a:r>
              <a:rPr sz="2900" b="1" u="heavy" spc="5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n</a:t>
            </a:r>
            <a:r>
              <a:rPr sz="2900" b="1" u="heavy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d</a:t>
            </a:r>
            <a:r>
              <a:rPr sz="2900" b="1" u="heavy" spc="-15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 </a:t>
            </a:r>
            <a:r>
              <a:rPr sz="2900" b="1" u="heavy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H</a:t>
            </a:r>
            <a:r>
              <a:rPr sz="2900" b="1" u="heavy" spc="5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e</a:t>
            </a:r>
            <a:r>
              <a:rPr sz="2900" b="1" u="heavy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x</a:t>
            </a:r>
            <a:r>
              <a:rPr sz="2900" b="1" u="heavy" spc="5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a</a:t>
            </a:r>
            <a:r>
              <a:rPr sz="2900" b="1" u="heavy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d</a:t>
            </a:r>
            <a:r>
              <a:rPr sz="2900" b="1" u="heavy" spc="5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e</a:t>
            </a:r>
            <a:r>
              <a:rPr sz="2900" b="1" u="heavy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c</a:t>
            </a:r>
            <a:r>
              <a:rPr sz="2900" b="1" u="heavy" spc="-10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i</a:t>
            </a:r>
            <a:r>
              <a:rPr sz="2900" b="1" u="heavy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mal</a:t>
            </a:r>
            <a:endParaRPr sz="2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420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354330" algn="l"/>
              </a:tabLst>
            </a:pPr>
            <a:r>
              <a:rPr sz="2900" b="1" u="heavy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Num</a:t>
            </a:r>
            <a:r>
              <a:rPr sz="2900" b="1" u="heavy" spc="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e</a:t>
            </a:r>
            <a:r>
              <a:rPr sz="2900" b="1" u="heavy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ral</a:t>
            </a:r>
            <a:r>
              <a:rPr sz="2900" b="1" u="heavy" spc="-40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 </a:t>
            </a:r>
            <a:r>
              <a:rPr sz="2900" b="1" u="heavy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S</a:t>
            </a:r>
            <a:r>
              <a:rPr sz="2900" b="1" u="heavy" spc="-50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y</a:t>
            </a:r>
            <a:r>
              <a:rPr sz="2900" b="1" u="heavy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s</a:t>
            </a:r>
            <a:r>
              <a:rPr sz="2900" b="1" u="heavy" spc="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t</a:t>
            </a:r>
            <a:r>
              <a:rPr sz="2900" b="1" u="heavy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ems -</a:t>
            </a:r>
            <a:r>
              <a:rPr sz="2900" b="1" u="heavy" spc="-1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 </a:t>
            </a:r>
            <a:r>
              <a:rPr sz="2900" b="1" u="heavy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Binar</a:t>
            </a:r>
            <a:r>
              <a:rPr sz="2900" b="1" u="heavy" spc="-4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y</a:t>
            </a:r>
            <a:r>
              <a:rPr sz="2900" b="1" u="heavy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, Oct</a:t>
            </a:r>
            <a:r>
              <a:rPr sz="2900" b="1" u="heavy" spc="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a</a:t>
            </a:r>
            <a:r>
              <a:rPr sz="2900" b="1" u="heavy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l,</a:t>
            </a:r>
            <a:r>
              <a:rPr sz="2900" b="1" u="heavy" spc="-50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 </a:t>
            </a:r>
            <a:r>
              <a:rPr sz="2900" b="1" u="heavy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De</a:t>
            </a:r>
            <a:r>
              <a:rPr sz="2900" b="1" u="heavy" spc="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c</a:t>
            </a:r>
            <a:r>
              <a:rPr sz="2900" b="1" u="heavy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imal,</a:t>
            </a:r>
            <a:endParaRPr sz="2900">
              <a:latin typeface="Arial"/>
              <a:cs typeface="Arial"/>
            </a:endParaRPr>
          </a:p>
          <a:p>
            <a:pPr marL="353695">
              <a:lnSpc>
                <a:spcPct val="100000"/>
              </a:lnSpc>
            </a:pPr>
            <a:r>
              <a:rPr sz="2900" b="1" u="heavy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H</a:t>
            </a:r>
            <a:r>
              <a:rPr sz="2900" b="1" u="heavy" spc="10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e</a:t>
            </a:r>
            <a:r>
              <a:rPr sz="2900" b="1" u="heavy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x</a:t>
            </a:r>
            <a:r>
              <a:rPr sz="2900" b="1" u="heavy" spc="-2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 </a:t>
            </a:r>
            <a:r>
              <a:rPr sz="2900" b="1" u="heavy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-</a:t>
            </a:r>
            <a:r>
              <a:rPr sz="2900" b="1" u="heavy" spc="-1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 </a:t>
            </a:r>
            <a:r>
              <a:rPr sz="2900" b="1" u="heavy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Ra</a:t>
            </a:r>
            <a:r>
              <a:rPr sz="2900" b="1" u="heavy" spc="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p</a:t>
            </a:r>
            <a:r>
              <a:rPr sz="2900" b="1" u="heavy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idTabl</a:t>
            </a:r>
            <a:r>
              <a:rPr sz="2900" b="1" u="heavy" spc="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e</a:t>
            </a:r>
            <a:r>
              <a:rPr sz="2900" b="1" u="heavy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s</a:t>
            </a:r>
            <a:endParaRPr sz="2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3200" b="1" dirty="0">
                <a:latin typeface="Arial"/>
                <a:cs typeface="Arial"/>
              </a:rPr>
              <a:t>a</a:t>
            </a:r>
            <a:r>
              <a:rPr sz="3200" b="1" spc="-10" dirty="0">
                <a:latin typeface="Arial"/>
                <a:cs typeface="Arial"/>
              </a:rPr>
              <a:t>l</a:t>
            </a:r>
            <a:r>
              <a:rPr sz="3200" b="1" dirty="0">
                <a:latin typeface="Arial"/>
                <a:cs typeface="Arial"/>
              </a:rPr>
              <a:t>ert(…):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</a:t>
            </a:r>
            <a:r>
              <a:rPr sz="3200" b="1" dirty="0">
                <a:latin typeface="Arial"/>
                <a:cs typeface="Arial"/>
              </a:rPr>
              <a:t>ing</a:t>
            </a:r>
            <a:r>
              <a:rPr sz="3200" b="1" spc="-15" dirty="0">
                <a:latin typeface="Arial"/>
                <a:cs typeface="Arial"/>
              </a:rPr>
              <a:t>l</a:t>
            </a:r>
            <a:r>
              <a:rPr sz="3200" b="1" dirty="0">
                <a:latin typeface="Arial"/>
                <a:cs typeface="Arial"/>
              </a:rPr>
              <a:t>e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or d</a:t>
            </a:r>
            <a:r>
              <a:rPr sz="3200" b="1" spc="-15" dirty="0">
                <a:latin typeface="Arial"/>
                <a:cs typeface="Arial"/>
              </a:rPr>
              <a:t>o</a:t>
            </a:r>
            <a:r>
              <a:rPr sz="3200" b="1" dirty="0">
                <a:latin typeface="Arial"/>
                <a:cs typeface="Arial"/>
              </a:rPr>
              <a:t>uble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quot</a:t>
            </a:r>
            <a:r>
              <a:rPr sz="3200" b="1" spc="-20" dirty="0">
                <a:latin typeface="Arial"/>
                <a:cs typeface="Arial"/>
              </a:rPr>
              <a:t>e</a:t>
            </a:r>
            <a:r>
              <a:rPr sz="3200" b="1" dirty="0">
                <a:latin typeface="Arial"/>
                <a:cs typeface="Arial"/>
              </a:rPr>
              <a:t>s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?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5844" y="1387716"/>
            <a:ext cx="1236345" cy="394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Output: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7042" y="1387716"/>
            <a:ext cx="2933700" cy="394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She</a:t>
            </a:r>
            <a:r>
              <a:rPr sz="29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says:</a:t>
            </a:r>
            <a:r>
              <a:rPr sz="29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“H</a:t>
            </a:r>
            <a:r>
              <a:rPr sz="2900" spc="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ll</a:t>
            </a:r>
            <a:r>
              <a:rPr sz="2900" spc="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!”</a:t>
            </a:r>
            <a:endParaRPr sz="2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844" y="2449048"/>
            <a:ext cx="4362450" cy="3046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100"/>
              </a:lnSpc>
            </a:pPr>
            <a:r>
              <a:rPr sz="2900" dirty="0">
                <a:latin typeface="Arial"/>
                <a:cs typeface="Arial"/>
              </a:rPr>
              <a:t>al</a:t>
            </a:r>
            <a:r>
              <a:rPr sz="2900" spc="10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rt(</a:t>
            </a:r>
            <a:r>
              <a:rPr sz="2900" spc="5" dirty="0">
                <a:latin typeface="Arial"/>
                <a:cs typeface="Arial"/>
              </a:rPr>
              <a:t>‘</a:t>
            </a:r>
            <a:r>
              <a:rPr sz="2900" dirty="0">
                <a:latin typeface="Arial"/>
                <a:cs typeface="Arial"/>
              </a:rPr>
              <a:t>She</a:t>
            </a:r>
            <a:r>
              <a:rPr sz="2900" spc="-5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says</a:t>
            </a:r>
            <a:r>
              <a:rPr sz="2900" spc="-1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"H</a:t>
            </a:r>
            <a:r>
              <a:rPr sz="2900" spc="5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ll</a:t>
            </a:r>
            <a:r>
              <a:rPr sz="2900" spc="5" dirty="0">
                <a:latin typeface="Arial"/>
                <a:cs typeface="Arial"/>
              </a:rPr>
              <a:t>o</a:t>
            </a:r>
            <a:r>
              <a:rPr sz="2900" dirty="0">
                <a:latin typeface="Arial"/>
                <a:cs typeface="Arial"/>
              </a:rPr>
              <a:t>"</a:t>
            </a:r>
            <a:r>
              <a:rPr sz="2900" spc="-4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'); al</a:t>
            </a:r>
            <a:r>
              <a:rPr sz="2900" spc="10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rt(“She</a:t>
            </a:r>
            <a:r>
              <a:rPr sz="2900" spc="-5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says:</a:t>
            </a:r>
            <a:r>
              <a:rPr sz="2900" spc="-2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'He</a:t>
            </a:r>
            <a:r>
              <a:rPr sz="2900" spc="5" dirty="0">
                <a:latin typeface="Arial"/>
                <a:cs typeface="Arial"/>
              </a:rPr>
              <a:t>l</a:t>
            </a:r>
            <a:r>
              <a:rPr sz="2900" dirty="0">
                <a:latin typeface="Arial"/>
                <a:cs typeface="Arial"/>
              </a:rPr>
              <a:t>lo'</a:t>
            </a:r>
            <a:r>
              <a:rPr sz="2900" spc="-1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");</a:t>
            </a:r>
            <a:endParaRPr sz="2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3600">
              <a:latin typeface="Times New Roman"/>
              <a:cs typeface="Times New Roman"/>
            </a:endParaRPr>
          </a:p>
          <a:p>
            <a:pPr marL="12700" marR="5080">
              <a:lnSpc>
                <a:spcPct val="120000"/>
              </a:lnSpc>
              <a:tabLst>
                <a:tab pos="3080385" algn="l"/>
              </a:tabLst>
            </a:pP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Escape</a:t>
            </a:r>
            <a:r>
              <a:rPr sz="2900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ch</a:t>
            </a:r>
            <a:r>
              <a:rPr sz="2900" spc="5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r</a:t>
            </a:r>
            <a:r>
              <a:rPr sz="2900" spc="5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ct</a:t>
            </a:r>
            <a:r>
              <a:rPr sz="2900" spc="-10" dirty="0">
                <a:solidFill>
                  <a:srgbClr val="3333CC"/>
                </a:solidFill>
                <a:latin typeface="Arial"/>
                <a:cs typeface="Arial"/>
              </a:rPr>
              <a:t>e</a:t>
            </a: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r	</a:t>
            </a:r>
            <a:r>
              <a:rPr sz="2900" spc="-5" dirty="0">
                <a:solidFill>
                  <a:srgbClr val="3333CC"/>
                </a:solidFill>
                <a:latin typeface="Arial"/>
                <a:cs typeface="Arial"/>
              </a:rPr>
              <a:t>\</a:t>
            </a: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'qu</a:t>
            </a:r>
            <a:r>
              <a:rPr sz="2900" spc="10" dirty="0">
                <a:solidFill>
                  <a:srgbClr val="3333CC"/>
                </a:solidFill>
                <a:latin typeface="Arial"/>
                <a:cs typeface="Arial"/>
              </a:rPr>
              <a:t>o</a:t>
            </a: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sz="2900" spc="-10" dirty="0">
                <a:solidFill>
                  <a:srgbClr val="3333CC"/>
                </a:solidFill>
                <a:latin typeface="Arial"/>
                <a:cs typeface="Arial"/>
              </a:rPr>
              <a:t>e</a:t>
            </a:r>
            <a:r>
              <a:rPr sz="2900" spc="-5" dirty="0">
                <a:solidFill>
                  <a:srgbClr val="3333CC"/>
                </a:solidFill>
                <a:latin typeface="Arial"/>
                <a:cs typeface="Arial"/>
              </a:rPr>
              <a:t>\</a:t>
            </a: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' </a:t>
            </a:r>
            <a:r>
              <a:rPr sz="2900" dirty="0">
                <a:latin typeface="Arial"/>
                <a:cs typeface="Arial"/>
              </a:rPr>
              <a:t>al</a:t>
            </a:r>
            <a:r>
              <a:rPr sz="2900" spc="10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rt("</a:t>
            </a:r>
            <a:r>
              <a:rPr sz="2900" spc="-10" dirty="0">
                <a:latin typeface="Arial"/>
                <a:cs typeface="Arial"/>
              </a:rPr>
              <a:t>S</a:t>
            </a:r>
            <a:r>
              <a:rPr sz="2900" dirty="0">
                <a:latin typeface="Arial"/>
                <a:cs typeface="Arial"/>
              </a:rPr>
              <a:t>ay</a:t>
            </a:r>
            <a:r>
              <a:rPr sz="2900" spc="-3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\</a:t>
            </a:r>
            <a:r>
              <a:rPr sz="2900" dirty="0">
                <a:latin typeface="Arial"/>
                <a:cs typeface="Arial"/>
              </a:rPr>
              <a:t>"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He</a:t>
            </a:r>
            <a:r>
              <a:rPr sz="2900" spc="5" dirty="0">
                <a:latin typeface="Arial"/>
                <a:cs typeface="Arial"/>
              </a:rPr>
              <a:t>l</a:t>
            </a:r>
            <a:r>
              <a:rPr sz="2900" dirty="0">
                <a:latin typeface="Arial"/>
                <a:cs typeface="Arial"/>
              </a:rPr>
              <a:t>lo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\</a:t>
            </a:r>
            <a:r>
              <a:rPr sz="2900" dirty="0">
                <a:latin typeface="Arial"/>
                <a:cs typeface="Arial"/>
              </a:rPr>
              <a:t>"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");</a:t>
            </a:r>
            <a:endParaRPr sz="2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900" dirty="0">
                <a:latin typeface="Arial"/>
                <a:cs typeface="Arial"/>
              </a:rPr>
              <a:t>al</a:t>
            </a:r>
            <a:r>
              <a:rPr sz="2900" spc="5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rt('Say</a:t>
            </a:r>
            <a:r>
              <a:rPr sz="2900" spc="-5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\</a:t>
            </a:r>
            <a:r>
              <a:rPr sz="2900" dirty="0">
                <a:latin typeface="Arial"/>
                <a:cs typeface="Arial"/>
              </a:rPr>
              <a:t>'Hell</a:t>
            </a:r>
            <a:r>
              <a:rPr sz="2900" spc="10" dirty="0">
                <a:latin typeface="Arial"/>
                <a:cs typeface="Arial"/>
              </a:rPr>
              <a:t>o</a:t>
            </a:r>
            <a:r>
              <a:rPr sz="2900" spc="-5" dirty="0">
                <a:latin typeface="Arial"/>
                <a:cs typeface="Arial"/>
              </a:rPr>
              <a:t>\</a:t>
            </a:r>
            <a:r>
              <a:rPr sz="2900" dirty="0">
                <a:latin typeface="Arial"/>
                <a:cs typeface="Arial"/>
              </a:rPr>
              <a:t>'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');</a:t>
            </a:r>
            <a:endParaRPr sz="2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0183" y="5862826"/>
            <a:ext cx="7062470" cy="954405"/>
          </a:xfrm>
          <a:prstGeom prst="rect">
            <a:avLst/>
          </a:prstGeom>
          <a:ln w="9144">
            <a:solidFill>
              <a:srgbClr val="3333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>
              <a:lnSpc>
                <a:spcPct val="100000"/>
              </a:lnSpc>
            </a:pP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Whi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h way</a:t>
            </a:r>
            <a:r>
              <a:rPr sz="2800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is</a:t>
            </a:r>
            <a:r>
              <a:rPr sz="2800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ea</a:t>
            </a:r>
            <a:r>
              <a:rPr sz="2800" spc="0" dirty="0">
                <a:solidFill>
                  <a:srgbClr val="3333CC"/>
                </a:solidFill>
                <a:latin typeface="Arial"/>
                <a:cs typeface="Arial"/>
              </a:rPr>
              <a:t>s</a:t>
            </a:r>
            <a:r>
              <a:rPr sz="2800" spc="-204" dirty="0">
                <a:solidFill>
                  <a:srgbClr val="3333CC"/>
                </a:solidFill>
                <a:latin typeface="Arial"/>
                <a:cs typeface="Arial"/>
              </a:rPr>
              <a:t>y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, pop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u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lar</a:t>
            </a:r>
            <a:r>
              <a:rPr sz="2800" spc="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or powe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ful</a:t>
            </a:r>
            <a:r>
              <a:rPr sz="2800" spc="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!</a:t>
            </a:r>
            <a:endParaRPr sz="2800">
              <a:latin typeface="Arial"/>
              <a:cs typeface="Arial"/>
            </a:endParaRPr>
          </a:p>
          <a:p>
            <a:pPr marL="8636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for JSON,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u</a:t>
            </a:r>
            <a:r>
              <a:rPr sz="2800" dirty="0">
                <a:latin typeface="Arial"/>
                <a:cs typeface="Arial"/>
              </a:rPr>
              <a:t>b</a:t>
            </a:r>
            <a:r>
              <a:rPr sz="2800" spc="-5" dirty="0">
                <a:latin typeface="Arial"/>
                <a:cs typeface="Arial"/>
              </a:rPr>
              <a:t>le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q</a:t>
            </a:r>
            <a:r>
              <a:rPr sz="2800" spc="0" dirty="0">
                <a:latin typeface="Arial"/>
                <a:cs typeface="Arial"/>
              </a:rPr>
              <a:t>u</a:t>
            </a:r>
            <a:r>
              <a:rPr sz="2800" spc="-5" dirty="0">
                <a:latin typeface="Arial"/>
                <a:cs typeface="Arial"/>
              </a:rPr>
              <a:t>ote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h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u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d </a:t>
            </a:r>
            <a:r>
              <a:rPr sz="2800" spc="0" dirty="0">
                <a:latin typeface="Arial"/>
                <a:cs typeface="Arial"/>
              </a:rPr>
              <a:t>b</a:t>
            </a:r>
            <a:r>
              <a:rPr sz="2800" spc="-5" dirty="0">
                <a:latin typeface="Arial"/>
                <a:cs typeface="Arial"/>
              </a:rPr>
              <a:t>e </a:t>
            </a:r>
            <a:r>
              <a:rPr sz="2800" spc="0" dirty="0">
                <a:latin typeface="Arial"/>
                <a:cs typeface="Arial"/>
              </a:rPr>
              <a:t>u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d.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3600" b="1" dirty="0">
                <a:solidFill>
                  <a:srgbClr val="FF0000"/>
                </a:solidFill>
                <a:latin typeface="Arial"/>
                <a:cs typeface="Arial"/>
              </a:rPr>
              <a:t>Anyth</a:t>
            </a:r>
            <a:r>
              <a:rPr sz="3600" b="1" spc="-1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3600" b="1" dirty="0">
                <a:solidFill>
                  <a:srgbClr val="FF0000"/>
                </a:solidFill>
                <a:latin typeface="Arial"/>
                <a:cs typeface="Arial"/>
              </a:rPr>
              <a:t>ng wr</a:t>
            </a:r>
            <a:r>
              <a:rPr sz="3600" b="1" spc="-1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600" b="1" dirty="0">
                <a:solidFill>
                  <a:srgbClr val="FF0000"/>
                </a:solidFill>
                <a:latin typeface="Arial"/>
                <a:cs typeface="Arial"/>
              </a:rPr>
              <a:t>ng ?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7800" y="1371600"/>
            <a:ext cx="5143500" cy="3505200"/>
          </a:xfrm>
          <a:prstGeom prst="rect">
            <a:avLst/>
          </a:prstGeom>
          <a:ln w="9144">
            <a:solidFill>
              <a:srgbClr val="00664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995">
              <a:lnSpc>
                <a:spcPct val="100000"/>
              </a:lnSpc>
            </a:pPr>
            <a:r>
              <a:rPr sz="2900" b="1" dirty="0">
                <a:latin typeface="Arial"/>
                <a:cs typeface="Arial"/>
              </a:rPr>
              <a:t>var</a:t>
            </a:r>
            <a:r>
              <a:rPr sz="2900" b="1" spc="-30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x=2;</a:t>
            </a:r>
            <a:endParaRPr sz="2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200">
              <a:latin typeface="Times New Roman"/>
              <a:cs typeface="Times New Roman"/>
            </a:endParaRPr>
          </a:p>
          <a:p>
            <a:pPr marL="86995">
              <a:lnSpc>
                <a:spcPct val="100000"/>
              </a:lnSpc>
            </a:pPr>
            <a:r>
              <a:rPr sz="2900" b="1" dirty="0">
                <a:latin typeface="Arial"/>
                <a:cs typeface="Arial"/>
              </a:rPr>
              <a:t>if(x==</a:t>
            </a:r>
            <a:r>
              <a:rPr sz="2900" b="1" spc="-15" dirty="0">
                <a:latin typeface="Arial"/>
                <a:cs typeface="Arial"/>
              </a:rPr>
              <a:t>2</a:t>
            </a:r>
            <a:r>
              <a:rPr sz="2900" b="1" dirty="0">
                <a:latin typeface="Arial"/>
                <a:cs typeface="Arial"/>
              </a:rPr>
              <a:t>)</a:t>
            </a:r>
            <a:endParaRPr sz="2900">
              <a:latin typeface="Arial"/>
              <a:cs typeface="Arial"/>
            </a:endParaRPr>
          </a:p>
          <a:p>
            <a:pPr marL="1001394">
              <a:lnSpc>
                <a:spcPct val="100000"/>
              </a:lnSpc>
              <a:spcBef>
                <a:spcPts val="695"/>
              </a:spcBef>
            </a:pPr>
            <a:r>
              <a:rPr sz="2900" b="1" dirty="0">
                <a:latin typeface="Arial"/>
                <a:cs typeface="Arial"/>
              </a:rPr>
              <a:t>{</a:t>
            </a:r>
            <a:r>
              <a:rPr sz="2900" b="1" spc="-20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aler</a:t>
            </a:r>
            <a:r>
              <a:rPr sz="2900" b="1" spc="5" dirty="0">
                <a:latin typeface="Arial"/>
                <a:cs typeface="Arial"/>
              </a:rPr>
              <a:t>t</a:t>
            </a:r>
            <a:r>
              <a:rPr sz="2900" b="1" dirty="0">
                <a:latin typeface="Arial"/>
                <a:cs typeface="Arial"/>
              </a:rPr>
              <a:t>("it</a:t>
            </a:r>
            <a:r>
              <a:rPr sz="2900" b="1" spc="-55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is</a:t>
            </a:r>
            <a:r>
              <a:rPr sz="2900" b="1" spc="-15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2</a:t>
            </a:r>
            <a:r>
              <a:rPr sz="2900" b="1" spc="-10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"</a:t>
            </a:r>
            <a:r>
              <a:rPr sz="2900" b="1" spc="-15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)}</a:t>
            </a:r>
            <a:r>
              <a:rPr sz="2900" b="1" spc="-15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;</a:t>
            </a:r>
            <a:endParaRPr sz="2900">
              <a:latin typeface="Arial"/>
              <a:cs typeface="Arial"/>
            </a:endParaRPr>
          </a:p>
          <a:p>
            <a:pPr marL="86995">
              <a:lnSpc>
                <a:spcPct val="100000"/>
              </a:lnSpc>
              <a:spcBef>
                <a:spcPts val="695"/>
              </a:spcBef>
            </a:pPr>
            <a:r>
              <a:rPr sz="2900" b="1" dirty="0">
                <a:latin typeface="Arial"/>
                <a:cs typeface="Arial"/>
              </a:rPr>
              <a:t>else</a:t>
            </a:r>
            <a:endParaRPr sz="2900">
              <a:latin typeface="Arial"/>
              <a:cs typeface="Arial"/>
            </a:endParaRPr>
          </a:p>
          <a:p>
            <a:pPr marL="1001394">
              <a:lnSpc>
                <a:spcPct val="100000"/>
              </a:lnSpc>
              <a:spcBef>
                <a:spcPts val="695"/>
              </a:spcBef>
            </a:pPr>
            <a:r>
              <a:rPr sz="2900" b="1" dirty="0">
                <a:latin typeface="Arial"/>
                <a:cs typeface="Arial"/>
              </a:rPr>
              <a:t>aler</a:t>
            </a:r>
            <a:r>
              <a:rPr sz="2900" b="1" spc="5" dirty="0">
                <a:latin typeface="Arial"/>
                <a:cs typeface="Arial"/>
              </a:rPr>
              <a:t>t</a:t>
            </a:r>
            <a:r>
              <a:rPr sz="2900" b="1" dirty="0">
                <a:latin typeface="Arial"/>
                <a:cs typeface="Arial"/>
              </a:rPr>
              <a:t>("it</a:t>
            </a:r>
            <a:r>
              <a:rPr sz="2900" b="1" spc="-55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is</a:t>
            </a:r>
            <a:r>
              <a:rPr sz="2900" b="1" spc="-25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not 2");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0" y="5189220"/>
            <a:ext cx="4038600" cy="150876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763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{ a</a:t>
            </a:r>
            <a:r>
              <a:rPr sz="1800" spc="-10" dirty="0">
                <a:latin typeface="Arial"/>
                <a:cs typeface="Arial"/>
              </a:rPr>
              <a:t>le</a:t>
            </a:r>
            <a:r>
              <a:rPr sz="1800" dirty="0">
                <a:latin typeface="Arial"/>
                <a:cs typeface="Arial"/>
              </a:rPr>
              <a:t>rt("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 is 2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" ) </a:t>
            </a:r>
            <a:r>
              <a:rPr sz="1800" spc="5" dirty="0">
                <a:latin typeface="Arial"/>
                <a:cs typeface="Arial"/>
              </a:rPr>
              <a:t>;</a:t>
            </a: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500">
              <a:latin typeface="Times New Roman"/>
              <a:cs typeface="Times New Roman"/>
            </a:endParaRPr>
          </a:p>
          <a:p>
            <a:pPr marL="87630" marR="1146175">
              <a:lnSpc>
                <a:spcPct val="137800"/>
              </a:lnSpc>
            </a:pPr>
            <a:r>
              <a:rPr sz="1800" b="1" spc="-35" dirty="0">
                <a:solidFill>
                  <a:srgbClr val="3333CC"/>
                </a:solidFill>
                <a:latin typeface="Arial"/>
                <a:cs typeface="Arial"/>
              </a:rPr>
              <a:t>if(...)</a:t>
            </a:r>
            <a:r>
              <a:rPr sz="1800" b="1" spc="-11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spc="-80" dirty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r>
              <a:rPr sz="1800" b="1" spc="-310" dirty="0">
                <a:solidFill>
                  <a:srgbClr val="3333CC"/>
                </a:solidFill>
                <a:latin typeface="Arial"/>
                <a:cs typeface="Arial"/>
              </a:rPr>
              <a:t>s</a:t>
            </a:r>
            <a:r>
              <a:rPr sz="1800" b="1" spc="-35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sz="1800" b="1" spc="-100" dirty="0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sz="1800" b="1" spc="20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sz="1800" b="1" spc="-100" dirty="0">
                <a:solidFill>
                  <a:srgbClr val="FF0000"/>
                </a:solidFill>
                <a:latin typeface="Arial"/>
                <a:cs typeface="Arial"/>
              </a:rPr>
              <a:t>1;</a:t>
            </a:r>
            <a:r>
              <a:rPr sz="1800" b="1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310" dirty="0">
                <a:solidFill>
                  <a:srgbClr val="3333CC"/>
                </a:solidFill>
                <a:latin typeface="Arial"/>
                <a:cs typeface="Arial"/>
              </a:rPr>
              <a:t>s</a:t>
            </a:r>
            <a:r>
              <a:rPr sz="1800" b="1" spc="-35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sz="1800" b="1" spc="-100" dirty="0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sz="1800" b="1" spc="20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sz="1800" b="1" spc="-100" dirty="0">
                <a:solidFill>
                  <a:srgbClr val="FF0000"/>
                </a:solidFill>
                <a:latin typeface="Arial"/>
                <a:cs typeface="Arial"/>
              </a:rPr>
              <a:t>2; </a:t>
            </a:r>
            <a:r>
              <a:rPr sz="1800" b="1" spc="-25" dirty="0">
                <a:solidFill>
                  <a:srgbClr val="FF0000"/>
                </a:solidFill>
                <a:latin typeface="Arial"/>
                <a:cs typeface="Arial"/>
              </a:rPr>
              <a:t>..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800" b="1" spc="-310" dirty="0">
                <a:solidFill>
                  <a:srgbClr val="3333CC"/>
                </a:solidFill>
                <a:latin typeface="Arial"/>
                <a:cs typeface="Arial"/>
              </a:rPr>
              <a:t>s</a:t>
            </a:r>
            <a:r>
              <a:rPr sz="1800" b="1" spc="-35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sz="1800" b="1" spc="-100" dirty="0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sz="1800" b="1" spc="20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sz="1800" b="1" spc="-13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b="1" spc="-95" dirty="0">
                <a:solidFill>
                  <a:srgbClr val="FF0000"/>
                </a:solidFill>
                <a:latin typeface="Arial"/>
                <a:cs typeface="Arial"/>
              </a:rPr>
              <a:t>;}</a:t>
            </a:r>
            <a:r>
              <a:rPr sz="1800" b="1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40" dirty="0">
                <a:solidFill>
                  <a:srgbClr val="FF0000"/>
                </a:solidFill>
                <a:latin typeface="Arial"/>
                <a:cs typeface="Arial"/>
              </a:rPr>
              <a:t>if(...){...;...</a:t>
            </a:r>
            <a:r>
              <a:rPr sz="1800" b="1" spc="-65" dirty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r>
              <a:rPr sz="1800" b="1" spc="-85" dirty="0">
                <a:solidFill>
                  <a:srgbClr val="FF0000"/>
                </a:solidFill>
                <a:latin typeface="Arial"/>
                <a:cs typeface="Arial"/>
              </a:rPr>
              <a:t>}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9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b="1" spc="-150" dirty="0">
                <a:solidFill>
                  <a:srgbClr val="FF0000"/>
                </a:solidFill>
                <a:latin typeface="Arial"/>
                <a:cs typeface="Arial"/>
              </a:rPr>
              <a:t>lse</a:t>
            </a:r>
            <a:r>
              <a:rPr sz="1800" b="1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40" dirty="0">
                <a:solidFill>
                  <a:srgbClr val="FF0000"/>
                </a:solidFill>
                <a:latin typeface="Arial"/>
                <a:cs typeface="Arial"/>
              </a:rPr>
              <a:t>{...;..</a:t>
            </a:r>
            <a:r>
              <a:rPr sz="1800" b="1" spc="-60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800" b="1" spc="-95" dirty="0">
                <a:solidFill>
                  <a:srgbClr val="FF0000"/>
                </a:solidFill>
                <a:latin typeface="Arial"/>
                <a:cs typeface="Arial"/>
              </a:rPr>
              <a:t>;}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373856"/>
            <a:ext cx="816419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Arial"/>
                <a:cs typeface="Arial"/>
              </a:rPr>
              <a:t>Align</a:t>
            </a:r>
            <a:r>
              <a:rPr sz="3200" b="1" spc="-10" dirty="0">
                <a:latin typeface="Arial"/>
                <a:cs typeface="Arial"/>
              </a:rPr>
              <a:t>m</a:t>
            </a:r>
            <a:r>
              <a:rPr sz="3200" b="1" dirty="0">
                <a:latin typeface="Arial"/>
                <a:cs typeface="Arial"/>
              </a:rPr>
              <a:t>ent,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ind</a:t>
            </a:r>
            <a:r>
              <a:rPr sz="3200" b="1" spc="-15" dirty="0">
                <a:latin typeface="Arial"/>
                <a:cs typeface="Arial"/>
              </a:rPr>
              <a:t>e</a:t>
            </a:r>
            <a:r>
              <a:rPr sz="3200" b="1" dirty="0">
                <a:latin typeface="Arial"/>
                <a:cs typeface="Arial"/>
              </a:rPr>
              <a:t>ntatio</a:t>
            </a:r>
            <a:r>
              <a:rPr sz="3200" b="1" spc="-25" dirty="0">
                <a:latin typeface="Arial"/>
                <a:cs typeface="Arial"/>
              </a:rPr>
              <a:t>n</a:t>
            </a:r>
            <a:r>
              <a:rPr sz="3200" b="1" dirty="0">
                <a:latin typeface="Arial"/>
                <a:cs typeface="Arial"/>
              </a:rPr>
              <a:t>,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pa</a:t>
            </a:r>
            <a:r>
              <a:rPr sz="3200" b="1" spc="-10" dirty="0">
                <a:latin typeface="Arial"/>
                <a:cs typeface="Arial"/>
              </a:rPr>
              <a:t>i</a:t>
            </a:r>
            <a:r>
              <a:rPr sz="3200" b="1" dirty="0">
                <a:latin typeface="Arial"/>
                <a:cs typeface="Arial"/>
              </a:rPr>
              <a:t>red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bra</a:t>
            </a:r>
            <a:r>
              <a:rPr sz="3200" b="1" spc="-10" dirty="0">
                <a:latin typeface="Arial"/>
                <a:cs typeface="Arial"/>
              </a:rPr>
              <a:t>c</a:t>
            </a:r>
            <a:r>
              <a:rPr sz="3200" b="1" dirty="0">
                <a:latin typeface="Arial"/>
                <a:cs typeface="Arial"/>
              </a:rPr>
              <a:t>k</a:t>
            </a:r>
            <a:r>
              <a:rPr sz="3200" b="1" spc="-10" dirty="0">
                <a:latin typeface="Arial"/>
                <a:cs typeface="Arial"/>
              </a:rPr>
              <a:t>e</a:t>
            </a:r>
            <a:r>
              <a:rPr sz="3200" b="1" dirty="0">
                <a:latin typeface="Arial"/>
                <a:cs typeface="Arial"/>
              </a:rPr>
              <a:t>ts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…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38400" y="2872739"/>
            <a:ext cx="3682365" cy="3538854"/>
          </a:xfrm>
          <a:prstGeom prst="rect">
            <a:avLst/>
          </a:prstGeom>
          <a:ln w="9144">
            <a:solidFill>
              <a:srgbClr val="00CC9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995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if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spc="-5" dirty="0">
                <a:latin typeface="Arial"/>
                <a:cs typeface="Arial"/>
              </a:rPr>
              <a:t>0)</a:t>
            </a:r>
            <a:endParaRPr sz="2800">
              <a:latin typeface="Arial"/>
              <a:cs typeface="Arial"/>
            </a:endParaRPr>
          </a:p>
          <a:p>
            <a:pPr marL="1001394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t('a');</a:t>
            </a:r>
            <a:endParaRPr sz="2800">
              <a:latin typeface="Arial"/>
              <a:cs typeface="Arial"/>
            </a:endParaRPr>
          </a:p>
          <a:p>
            <a:pPr marL="86995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el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e{</a:t>
            </a:r>
            <a:endParaRPr sz="2800">
              <a:latin typeface="Arial"/>
              <a:cs typeface="Arial"/>
            </a:endParaRPr>
          </a:p>
          <a:p>
            <a:pPr marL="1001394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if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spc="-5" dirty="0">
                <a:latin typeface="Arial"/>
                <a:cs typeface="Arial"/>
              </a:rPr>
              <a:t>0)</a:t>
            </a:r>
            <a:endParaRPr sz="2800">
              <a:latin typeface="Arial"/>
              <a:cs typeface="Arial"/>
            </a:endParaRPr>
          </a:p>
          <a:p>
            <a:pPr marL="1915795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t('b');</a:t>
            </a:r>
            <a:endParaRPr sz="2800">
              <a:latin typeface="Arial"/>
              <a:cs typeface="Arial"/>
            </a:endParaRPr>
          </a:p>
          <a:p>
            <a:pPr marL="1001394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el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  <a:p>
            <a:pPr marL="1915795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t('c')</a:t>
            </a:r>
            <a:endParaRPr sz="2800">
              <a:latin typeface="Arial"/>
              <a:cs typeface="Arial"/>
            </a:endParaRPr>
          </a:p>
          <a:p>
            <a:pPr marL="86995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5844" y="1309161"/>
            <a:ext cx="7459345" cy="1153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" marR="5080" indent="-15875">
              <a:lnSpc>
                <a:spcPts val="6090"/>
              </a:lnSpc>
            </a:pPr>
            <a:r>
              <a:rPr sz="2800" spc="-5" dirty="0">
                <a:latin typeface="Arial"/>
                <a:cs typeface="Arial"/>
              </a:rPr>
              <a:t>if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spc="-5" dirty="0">
                <a:latin typeface="Arial"/>
                <a:cs typeface="Arial"/>
              </a:rPr>
              <a:t>0)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t('a');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{ i</a:t>
            </a:r>
            <a:r>
              <a:rPr sz="2800" dirty="0">
                <a:latin typeface="Arial"/>
                <a:cs typeface="Arial"/>
              </a:rPr>
              <a:t>f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dirty="0">
                <a:latin typeface="Arial"/>
                <a:cs typeface="Arial"/>
              </a:rPr>
              <a:t>0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spc="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rt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spc="-5" dirty="0">
                <a:latin typeface="Arial"/>
                <a:cs typeface="Arial"/>
              </a:rPr>
              <a:t>'b');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se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t('c')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} How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to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ma</a:t>
            </a:r>
            <a:r>
              <a:rPr sz="2800" dirty="0">
                <a:latin typeface="Arial"/>
                <a:cs typeface="Arial"/>
              </a:rPr>
              <a:t>k</a:t>
            </a:r>
            <a:r>
              <a:rPr sz="2800" spc="-5" dirty="0">
                <a:latin typeface="Arial"/>
                <a:cs typeface="Arial"/>
              </a:rPr>
              <a:t>e 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t ea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to r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ad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spc="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d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h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k?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6571" y="6245352"/>
            <a:ext cx="300355" cy="370840"/>
          </a:xfrm>
          <a:prstGeom prst="rect">
            <a:avLst/>
          </a:prstGeom>
          <a:ln w="9144">
            <a:solidFill>
              <a:srgbClr val="3333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826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0444" y="336454"/>
            <a:ext cx="66001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Are they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eq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iv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nt?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If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not,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ich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one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 correct?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4320" y="1376172"/>
            <a:ext cx="7345680" cy="2814955"/>
          </a:xfrm>
          <a:prstGeom prst="rect">
            <a:avLst/>
          </a:prstGeom>
          <a:ln w="9144">
            <a:solidFill>
              <a:srgbClr val="3333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995" marR="5668010">
              <a:lnSpc>
                <a:spcPct val="120100"/>
              </a:lnSpc>
            </a:pPr>
            <a:r>
              <a:rPr sz="2900" dirty="0">
                <a:latin typeface="Arial"/>
                <a:cs typeface="Arial"/>
              </a:rPr>
              <a:t>var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x =</a:t>
            </a:r>
            <a:r>
              <a:rPr sz="2900" spc="-2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4; if(x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&gt;=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0</a:t>
            </a:r>
            <a:r>
              <a:rPr sz="2900" spc="5" dirty="0">
                <a:latin typeface="Arial"/>
                <a:cs typeface="Arial"/>
              </a:rPr>
              <a:t>)</a:t>
            </a:r>
            <a:r>
              <a:rPr sz="2900" dirty="0">
                <a:latin typeface="Arial"/>
                <a:cs typeface="Arial"/>
              </a:rPr>
              <a:t>{</a:t>
            </a:r>
            <a:endParaRPr sz="2900">
              <a:latin typeface="Arial"/>
              <a:cs typeface="Arial"/>
            </a:endParaRPr>
          </a:p>
          <a:p>
            <a:pPr marL="1001394">
              <a:lnSpc>
                <a:spcPct val="100000"/>
              </a:lnSpc>
              <a:spcBef>
                <a:spcPts val="695"/>
              </a:spcBef>
            </a:pPr>
            <a:r>
              <a:rPr sz="2900" dirty="0">
                <a:latin typeface="Arial"/>
                <a:cs typeface="Arial"/>
              </a:rPr>
              <a:t>if(x==0)</a:t>
            </a:r>
            <a:r>
              <a:rPr sz="2900" spc="-4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al</a:t>
            </a:r>
            <a:r>
              <a:rPr sz="2900" spc="10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rt("x</a:t>
            </a:r>
            <a:r>
              <a:rPr sz="2900" spc="-4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e</a:t>
            </a:r>
            <a:r>
              <a:rPr sz="2900" spc="5" dirty="0">
                <a:latin typeface="Arial"/>
                <a:cs typeface="Arial"/>
              </a:rPr>
              <a:t>q</a:t>
            </a:r>
            <a:r>
              <a:rPr sz="2900" dirty="0">
                <a:latin typeface="Arial"/>
                <a:cs typeface="Arial"/>
              </a:rPr>
              <a:t>u</a:t>
            </a:r>
            <a:r>
              <a:rPr sz="2900" spc="5" dirty="0">
                <a:latin typeface="Arial"/>
                <a:cs typeface="Arial"/>
              </a:rPr>
              <a:t>a</a:t>
            </a:r>
            <a:r>
              <a:rPr sz="2900" dirty="0">
                <a:latin typeface="Arial"/>
                <a:cs typeface="Arial"/>
              </a:rPr>
              <a:t>ls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0"</a:t>
            </a:r>
            <a:r>
              <a:rPr sz="2900" spc="5" dirty="0">
                <a:latin typeface="Arial"/>
                <a:cs typeface="Arial"/>
              </a:rPr>
              <a:t>)</a:t>
            </a:r>
            <a:r>
              <a:rPr sz="2900" dirty="0">
                <a:latin typeface="Arial"/>
                <a:cs typeface="Arial"/>
              </a:rPr>
              <a:t>;</a:t>
            </a:r>
            <a:endParaRPr sz="2900">
              <a:latin typeface="Arial"/>
              <a:cs typeface="Arial"/>
            </a:endParaRPr>
          </a:p>
          <a:p>
            <a:pPr marL="1001394">
              <a:lnSpc>
                <a:spcPct val="100000"/>
              </a:lnSpc>
              <a:spcBef>
                <a:spcPts val="695"/>
              </a:spcBef>
            </a:pPr>
            <a:r>
              <a:rPr sz="2900" dirty="0">
                <a:latin typeface="Arial"/>
                <a:cs typeface="Arial"/>
              </a:rPr>
              <a:t>else</a:t>
            </a:r>
            <a:r>
              <a:rPr sz="2900" spc="-2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al</a:t>
            </a:r>
            <a:r>
              <a:rPr sz="2900" spc="5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rt("x</a:t>
            </a:r>
            <a:r>
              <a:rPr sz="2900" spc="-5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is gr</a:t>
            </a:r>
            <a:r>
              <a:rPr sz="2900" spc="5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ater</a:t>
            </a:r>
            <a:r>
              <a:rPr sz="2900" spc="-5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than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0");</a:t>
            </a:r>
            <a:endParaRPr sz="2900">
              <a:latin typeface="Arial"/>
              <a:cs typeface="Arial"/>
            </a:endParaRPr>
          </a:p>
          <a:p>
            <a:pPr marL="86995">
              <a:lnSpc>
                <a:spcPct val="100000"/>
              </a:lnSpc>
              <a:spcBef>
                <a:spcPts val="695"/>
              </a:spcBef>
            </a:pPr>
            <a:r>
              <a:rPr sz="2900" dirty="0">
                <a:latin typeface="Arial"/>
                <a:cs typeface="Arial"/>
              </a:rPr>
              <a:t>}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4445508"/>
            <a:ext cx="7391400" cy="1815464"/>
          </a:xfrm>
          <a:custGeom>
            <a:avLst/>
            <a:gdLst/>
            <a:ahLst/>
            <a:cxnLst/>
            <a:rect l="l" t="t" r="r" b="b"/>
            <a:pathLst>
              <a:path w="7391400" h="1815464">
                <a:moveTo>
                  <a:pt x="0" y="1815083"/>
                </a:moveTo>
                <a:lnTo>
                  <a:pt x="7391400" y="1815083"/>
                </a:lnTo>
                <a:lnTo>
                  <a:pt x="7391400" y="0"/>
                </a:lnTo>
                <a:lnTo>
                  <a:pt x="0" y="0"/>
                </a:lnTo>
                <a:lnTo>
                  <a:pt x="0" y="1815083"/>
                </a:lnTo>
                <a:close/>
              </a:path>
            </a:pathLst>
          </a:custGeom>
          <a:ln w="9144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96240" y="4549827"/>
            <a:ext cx="1501775" cy="1209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v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r x = 4; if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spc="-5" dirty="0">
                <a:latin typeface="Arial"/>
                <a:cs typeface="Arial"/>
              </a:rPr>
              <a:t>x &gt;=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0) if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spc="-5" dirty="0">
                <a:latin typeface="Arial"/>
                <a:cs typeface="Arial"/>
              </a:rPr>
              <a:t>x==</a:t>
            </a:r>
            <a:r>
              <a:rPr sz="2800" dirty="0">
                <a:latin typeface="Arial"/>
                <a:cs typeface="Arial"/>
              </a:rPr>
              <a:t>0</a:t>
            </a:r>
            <a:r>
              <a:rPr sz="2800" spc="-5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93580" y="5403794"/>
            <a:ext cx="2904490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29"/>
              </a:lnSpc>
            </a:pP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t(</a:t>
            </a:r>
            <a:r>
              <a:rPr sz="2800" dirty="0">
                <a:latin typeface="Arial"/>
                <a:cs typeface="Arial"/>
              </a:rPr>
              <a:t>"</a:t>
            </a:r>
            <a:r>
              <a:rPr sz="2800" spc="-5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q</a:t>
            </a:r>
            <a:r>
              <a:rPr sz="2800" spc="-5" dirty="0">
                <a:latin typeface="Arial"/>
                <a:cs typeface="Arial"/>
              </a:rPr>
              <a:t>u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ls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0</a:t>
            </a:r>
            <a:r>
              <a:rPr sz="2800" dirty="0">
                <a:latin typeface="Arial"/>
                <a:cs typeface="Arial"/>
              </a:rPr>
              <a:t>"</a:t>
            </a:r>
            <a:r>
              <a:rPr sz="2800" spc="-5" dirty="0">
                <a:latin typeface="Arial"/>
                <a:cs typeface="Arial"/>
              </a:rPr>
              <a:t>);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1895" y="5830266"/>
            <a:ext cx="5179695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29"/>
              </a:lnSpc>
              <a:tabLst>
                <a:tab pos="1046480" algn="l"/>
              </a:tabLst>
            </a:pPr>
            <a:r>
              <a:rPr sz="2800" spc="-5" dirty="0">
                <a:latin typeface="Arial"/>
                <a:cs typeface="Arial"/>
              </a:rPr>
              <a:t>el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al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rt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spc="-5" dirty="0">
                <a:latin typeface="Arial"/>
                <a:cs typeface="Arial"/>
              </a:rPr>
              <a:t>"x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is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gr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at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r t</a:t>
            </a:r>
            <a:r>
              <a:rPr sz="2800" dirty="0">
                <a:latin typeface="Arial"/>
                <a:cs typeface="Arial"/>
              </a:rPr>
              <a:t>h</a:t>
            </a:r>
            <a:r>
              <a:rPr sz="2800" spc="-5" dirty="0">
                <a:latin typeface="Arial"/>
                <a:cs typeface="Arial"/>
              </a:rPr>
              <a:t>an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0"</a:t>
            </a:r>
            <a:r>
              <a:rPr sz="2800" dirty="0">
                <a:latin typeface="Arial"/>
                <a:cs typeface="Arial"/>
              </a:rPr>
              <a:t>)</a:t>
            </a:r>
            <a:r>
              <a:rPr sz="2800" spc="-5" dirty="0">
                <a:latin typeface="Arial"/>
                <a:cs typeface="Arial"/>
              </a:rPr>
              <a:t>;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2800" b="1" spc="-5" dirty="0">
                <a:solidFill>
                  <a:srgbClr val="C00000"/>
                </a:solidFill>
                <a:latin typeface="Arial"/>
                <a:cs typeface="Arial"/>
              </a:rPr>
              <a:t>Q</a:t>
            </a:r>
            <a:r>
              <a:rPr sz="2800" b="1" spc="-15" dirty="0">
                <a:solidFill>
                  <a:srgbClr val="C00000"/>
                </a:solidFill>
                <a:latin typeface="Arial"/>
                <a:cs typeface="Arial"/>
              </a:rPr>
              <a:t>&amp;</a:t>
            </a:r>
            <a:r>
              <a:rPr sz="2800" b="1" spc="-5" dirty="0">
                <a:solidFill>
                  <a:srgbClr val="C00000"/>
                </a:solidFill>
                <a:latin typeface="Arial"/>
                <a:cs typeface="Arial"/>
              </a:rPr>
              <a:t>A:</a:t>
            </a:r>
            <a:r>
              <a:rPr sz="2800" b="1" spc="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O</a:t>
            </a:r>
            <a:r>
              <a:rPr sz="2800" b="1" spc="-20" dirty="0">
                <a:latin typeface="Arial"/>
                <a:cs typeface="Arial"/>
              </a:rPr>
              <a:t>b</a:t>
            </a:r>
            <a:r>
              <a:rPr sz="2800" b="1" spc="-5" dirty="0">
                <a:latin typeface="Arial"/>
                <a:cs typeface="Arial"/>
              </a:rPr>
              <a:t>je</a:t>
            </a:r>
            <a:r>
              <a:rPr sz="2800" b="1" dirty="0">
                <a:latin typeface="Arial"/>
                <a:cs typeface="Arial"/>
              </a:rPr>
              <a:t>ct</a:t>
            </a:r>
            <a:r>
              <a:rPr sz="2800" b="1" spc="-5" dirty="0">
                <a:latin typeface="Arial"/>
                <a:cs typeface="Arial"/>
              </a:rPr>
              <a:t>-oriented</a:t>
            </a:r>
            <a:r>
              <a:rPr sz="2800" b="1" spc="3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Pr</a:t>
            </a:r>
            <a:r>
              <a:rPr sz="2800" b="1" spc="-15" dirty="0">
                <a:latin typeface="Arial"/>
                <a:cs typeface="Arial"/>
              </a:rPr>
              <a:t>o</a:t>
            </a:r>
            <a:r>
              <a:rPr sz="2800" b="1" spc="-5" dirty="0">
                <a:latin typeface="Arial"/>
                <a:cs typeface="Arial"/>
              </a:rPr>
              <a:t>grammi</a:t>
            </a:r>
            <a:r>
              <a:rPr sz="2800" b="1" spc="-15" dirty="0">
                <a:latin typeface="Arial"/>
                <a:cs typeface="Arial"/>
              </a:rPr>
              <a:t>n</a:t>
            </a:r>
            <a:r>
              <a:rPr sz="2800" b="1" spc="-5" dirty="0">
                <a:latin typeface="Arial"/>
                <a:cs typeface="Arial"/>
              </a:rPr>
              <a:t>g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(OO</a:t>
            </a:r>
            <a:r>
              <a:rPr sz="2800" b="1" spc="-20" dirty="0">
                <a:latin typeface="Arial"/>
                <a:cs typeface="Arial"/>
              </a:rPr>
              <a:t>P</a:t>
            </a:r>
            <a:r>
              <a:rPr sz="2800" b="1" spc="-5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364" y="1469116"/>
            <a:ext cx="8450580" cy="4638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Arial"/>
              <a:buChar char="•"/>
              <a:tabLst>
                <a:tab pos="354330" algn="l"/>
              </a:tabLst>
            </a:pPr>
            <a:r>
              <a:rPr sz="2900" dirty="0">
                <a:latin typeface="Arial"/>
                <a:cs typeface="Arial"/>
              </a:rPr>
              <a:t>Us</a:t>
            </a:r>
            <a:r>
              <a:rPr sz="2900" spc="10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s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C00000"/>
                </a:solidFill>
                <a:latin typeface="Arial"/>
                <a:cs typeface="Arial"/>
              </a:rPr>
              <a:t>class</a:t>
            </a:r>
            <a:r>
              <a:rPr sz="2900" spc="1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900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2900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900" spc="5" dirty="0">
                <a:latin typeface="Arial"/>
                <a:cs typeface="Arial"/>
              </a:rPr>
              <a:t>an</a:t>
            </a:r>
            <a:r>
              <a:rPr sz="2900" dirty="0">
                <a:latin typeface="Arial"/>
                <a:cs typeface="Arial"/>
              </a:rPr>
              <a:t>d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2900" spc="5" dirty="0">
                <a:solidFill>
                  <a:srgbClr val="C00000"/>
                </a:solidFill>
                <a:latin typeface="Arial"/>
                <a:cs typeface="Arial"/>
              </a:rPr>
              <a:t>b</a:t>
            </a:r>
            <a:r>
              <a:rPr sz="2900" dirty="0">
                <a:solidFill>
                  <a:srgbClr val="C00000"/>
                </a:solidFill>
                <a:latin typeface="Arial"/>
                <a:cs typeface="Arial"/>
              </a:rPr>
              <a:t>jects</a:t>
            </a:r>
            <a:r>
              <a:rPr sz="2900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to</a:t>
            </a:r>
            <a:r>
              <a:rPr sz="2900" spc="-2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cr</a:t>
            </a:r>
            <a:r>
              <a:rPr sz="2900" spc="5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ate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m</a:t>
            </a:r>
            <a:r>
              <a:rPr sz="2900" spc="5" dirty="0">
                <a:latin typeface="Arial"/>
                <a:cs typeface="Arial"/>
              </a:rPr>
              <a:t>o</a:t>
            </a:r>
            <a:r>
              <a:rPr sz="2900" dirty="0">
                <a:latin typeface="Arial"/>
                <a:cs typeface="Arial"/>
              </a:rPr>
              <a:t>d</a:t>
            </a:r>
            <a:r>
              <a:rPr sz="2900" spc="5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ls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b</a:t>
            </a:r>
            <a:r>
              <a:rPr sz="2900" spc="5" dirty="0">
                <a:latin typeface="Arial"/>
                <a:cs typeface="Arial"/>
              </a:rPr>
              <a:t>a</a:t>
            </a:r>
            <a:r>
              <a:rPr sz="2900" dirty="0">
                <a:latin typeface="Arial"/>
                <a:cs typeface="Arial"/>
              </a:rPr>
              <a:t>sed</a:t>
            </a:r>
            <a:endParaRPr sz="2900">
              <a:latin typeface="Arial"/>
              <a:cs typeface="Arial"/>
            </a:endParaRPr>
          </a:p>
          <a:p>
            <a:pPr marL="353695">
              <a:lnSpc>
                <a:spcPct val="100000"/>
              </a:lnSpc>
            </a:pPr>
            <a:r>
              <a:rPr sz="2900" dirty="0">
                <a:latin typeface="Arial"/>
                <a:cs typeface="Arial"/>
              </a:rPr>
              <a:t>on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the</a:t>
            </a:r>
            <a:r>
              <a:rPr sz="2900" spc="-2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r</a:t>
            </a:r>
            <a:r>
              <a:rPr sz="2900" spc="5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al</a:t>
            </a:r>
            <a:r>
              <a:rPr sz="2900" spc="-2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w</a:t>
            </a:r>
            <a:r>
              <a:rPr sz="2900" spc="5" dirty="0">
                <a:latin typeface="Arial"/>
                <a:cs typeface="Arial"/>
              </a:rPr>
              <a:t>o</a:t>
            </a:r>
            <a:r>
              <a:rPr sz="2900" dirty="0">
                <a:latin typeface="Arial"/>
                <a:cs typeface="Arial"/>
              </a:rPr>
              <a:t>r</a:t>
            </a:r>
            <a:r>
              <a:rPr sz="2900" spc="5" dirty="0">
                <a:latin typeface="Arial"/>
                <a:cs typeface="Arial"/>
              </a:rPr>
              <a:t>l</a:t>
            </a:r>
            <a:r>
              <a:rPr sz="2900" dirty="0">
                <a:latin typeface="Arial"/>
                <a:cs typeface="Arial"/>
              </a:rPr>
              <a:t>d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e</a:t>
            </a:r>
            <a:r>
              <a:rPr sz="2900" spc="5" dirty="0">
                <a:latin typeface="Arial"/>
                <a:cs typeface="Arial"/>
              </a:rPr>
              <a:t>n</a:t>
            </a:r>
            <a:r>
              <a:rPr sz="2900" dirty="0">
                <a:latin typeface="Arial"/>
                <a:cs typeface="Arial"/>
              </a:rPr>
              <a:t>vi</a:t>
            </a:r>
            <a:r>
              <a:rPr sz="2900" spc="5" dirty="0">
                <a:latin typeface="Arial"/>
                <a:cs typeface="Arial"/>
              </a:rPr>
              <a:t>r</a:t>
            </a:r>
            <a:r>
              <a:rPr sz="2900" dirty="0">
                <a:latin typeface="Arial"/>
                <a:cs typeface="Arial"/>
              </a:rPr>
              <a:t>o</a:t>
            </a:r>
            <a:r>
              <a:rPr sz="2900" spc="5" dirty="0">
                <a:latin typeface="Arial"/>
                <a:cs typeface="Arial"/>
              </a:rPr>
              <a:t>nm</a:t>
            </a:r>
            <a:r>
              <a:rPr sz="2900" spc="-15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n</a:t>
            </a:r>
            <a:r>
              <a:rPr sz="2900" spc="-10" dirty="0">
                <a:latin typeface="Arial"/>
                <a:cs typeface="Arial"/>
              </a:rPr>
              <a:t>t</a:t>
            </a:r>
            <a:r>
              <a:rPr sz="2900" dirty="0">
                <a:latin typeface="Arial"/>
                <a:cs typeface="Arial"/>
              </a:rPr>
              <a:t>.</a:t>
            </a:r>
            <a:endParaRPr sz="2900">
              <a:latin typeface="Arial"/>
              <a:cs typeface="Arial"/>
            </a:endParaRPr>
          </a:p>
          <a:p>
            <a:pPr marL="353695" marR="121285" indent="-34099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354330" algn="l"/>
              </a:tabLst>
            </a:pPr>
            <a:r>
              <a:rPr sz="2900" dirty="0">
                <a:latin typeface="Arial"/>
                <a:cs typeface="Arial"/>
              </a:rPr>
              <a:t>Easy</a:t>
            </a:r>
            <a:r>
              <a:rPr sz="2900" spc="-1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to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m</a:t>
            </a:r>
            <a:r>
              <a:rPr sz="2900" spc="10" dirty="0">
                <a:latin typeface="Arial"/>
                <a:cs typeface="Arial"/>
              </a:rPr>
              <a:t>a</a:t>
            </a:r>
            <a:r>
              <a:rPr sz="2900" dirty="0">
                <a:latin typeface="Arial"/>
                <a:cs typeface="Arial"/>
              </a:rPr>
              <a:t>i</a:t>
            </a:r>
            <a:r>
              <a:rPr sz="2900" spc="5" dirty="0">
                <a:latin typeface="Arial"/>
                <a:cs typeface="Arial"/>
              </a:rPr>
              <a:t>n</a:t>
            </a:r>
            <a:r>
              <a:rPr sz="2900" dirty="0">
                <a:latin typeface="Arial"/>
                <a:cs typeface="Arial"/>
              </a:rPr>
              <a:t>tain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a</a:t>
            </a:r>
            <a:r>
              <a:rPr sz="2900" spc="10" dirty="0">
                <a:latin typeface="Arial"/>
                <a:cs typeface="Arial"/>
              </a:rPr>
              <a:t>n</a:t>
            </a:r>
            <a:r>
              <a:rPr sz="2900" dirty="0">
                <a:latin typeface="Arial"/>
                <a:cs typeface="Arial"/>
              </a:rPr>
              <a:t>d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m</a:t>
            </a:r>
            <a:r>
              <a:rPr sz="2900" spc="10" dirty="0">
                <a:latin typeface="Arial"/>
                <a:cs typeface="Arial"/>
              </a:rPr>
              <a:t>o</a:t>
            </a:r>
            <a:r>
              <a:rPr sz="2900" dirty="0">
                <a:latin typeface="Arial"/>
                <a:cs typeface="Arial"/>
              </a:rPr>
              <a:t>d</a:t>
            </a:r>
            <a:r>
              <a:rPr sz="2900" spc="5" dirty="0">
                <a:latin typeface="Arial"/>
                <a:cs typeface="Arial"/>
              </a:rPr>
              <a:t>i</a:t>
            </a:r>
            <a:r>
              <a:rPr sz="2900" dirty="0">
                <a:latin typeface="Arial"/>
                <a:cs typeface="Arial"/>
              </a:rPr>
              <a:t>fy</a:t>
            </a:r>
            <a:r>
              <a:rPr sz="2900" spc="-4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e</a:t>
            </a:r>
            <a:r>
              <a:rPr sz="2900" spc="5" dirty="0">
                <a:latin typeface="Arial"/>
                <a:cs typeface="Arial"/>
              </a:rPr>
              <a:t>x</a:t>
            </a:r>
            <a:r>
              <a:rPr sz="2900" dirty="0">
                <a:latin typeface="Arial"/>
                <a:cs typeface="Arial"/>
              </a:rPr>
              <a:t>isti</a:t>
            </a:r>
            <a:r>
              <a:rPr sz="2900" spc="10" dirty="0">
                <a:latin typeface="Arial"/>
                <a:cs typeface="Arial"/>
              </a:rPr>
              <a:t>n</a:t>
            </a:r>
            <a:r>
              <a:rPr sz="2900" dirty="0">
                <a:latin typeface="Arial"/>
                <a:cs typeface="Arial"/>
              </a:rPr>
              <a:t>g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c</a:t>
            </a:r>
            <a:r>
              <a:rPr sz="2900" spc="5" dirty="0">
                <a:latin typeface="Arial"/>
                <a:cs typeface="Arial"/>
              </a:rPr>
              <a:t>o</a:t>
            </a:r>
            <a:r>
              <a:rPr sz="2900" dirty="0">
                <a:latin typeface="Arial"/>
                <a:cs typeface="Arial"/>
              </a:rPr>
              <a:t>de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as n</a:t>
            </a:r>
            <a:r>
              <a:rPr sz="2900" spc="10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w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o</a:t>
            </a:r>
            <a:r>
              <a:rPr sz="2900" spc="10" dirty="0">
                <a:latin typeface="Arial"/>
                <a:cs typeface="Arial"/>
              </a:rPr>
              <a:t>b</a:t>
            </a:r>
            <a:r>
              <a:rPr sz="2900" dirty="0">
                <a:latin typeface="Arial"/>
                <a:cs typeface="Arial"/>
              </a:rPr>
              <a:t>j</a:t>
            </a:r>
            <a:r>
              <a:rPr sz="2900" spc="5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cts</a:t>
            </a:r>
            <a:r>
              <a:rPr sz="2900" spc="-2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a</a:t>
            </a:r>
            <a:r>
              <a:rPr sz="2900" spc="10" dirty="0">
                <a:latin typeface="Arial"/>
                <a:cs typeface="Arial"/>
              </a:rPr>
              <a:t>r</a:t>
            </a:r>
            <a:r>
              <a:rPr sz="2900" dirty="0">
                <a:latin typeface="Arial"/>
                <a:cs typeface="Arial"/>
              </a:rPr>
              <a:t>e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c</a:t>
            </a:r>
            <a:r>
              <a:rPr sz="2900" spc="5" dirty="0">
                <a:latin typeface="Arial"/>
                <a:cs typeface="Arial"/>
              </a:rPr>
              <a:t>r</a:t>
            </a:r>
            <a:r>
              <a:rPr sz="2900" dirty="0">
                <a:latin typeface="Arial"/>
                <a:cs typeface="Arial"/>
              </a:rPr>
              <a:t>e</a:t>
            </a:r>
            <a:r>
              <a:rPr sz="2900" spc="10" dirty="0">
                <a:latin typeface="Arial"/>
                <a:cs typeface="Arial"/>
              </a:rPr>
              <a:t>a</a:t>
            </a:r>
            <a:r>
              <a:rPr sz="2900" dirty="0">
                <a:latin typeface="Arial"/>
                <a:cs typeface="Arial"/>
              </a:rPr>
              <a:t>ted</a:t>
            </a:r>
            <a:r>
              <a:rPr sz="2900" spc="-4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i</a:t>
            </a:r>
            <a:r>
              <a:rPr sz="2900" spc="5" dirty="0">
                <a:latin typeface="Arial"/>
                <a:cs typeface="Arial"/>
              </a:rPr>
              <a:t>n</a:t>
            </a:r>
            <a:r>
              <a:rPr sz="2900" dirty="0">
                <a:latin typeface="Arial"/>
                <a:cs typeface="Arial"/>
              </a:rPr>
              <a:t>h</a:t>
            </a:r>
            <a:r>
              <a:rPr sz="2900" spc="10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r</a:t>
            </a:r>
            <a:r>
              <a:rPr sz="2900" spc="5" dirty="0">
                <a:latin typeface="Arial"/>
                <a:cs typeface="Arial"/>
              </a:rPr>
              <a:t>i</a:t>
            </a:r>
            <a:r>
              <a:rPr sz="2900" dirty="0">
                <a:latin typeface="Arial"/>
                <a:cs typeface="Arial"/>
              </a:rPr>
              <a:t>ting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c</a:t>
            </a:r>
            <a:r>
              <a:rPr sz="2900" spc="5" dirty="0">
                <a:latin typeface="Arial"/>
                <a:cs typeface="Arial"/>
              </a:rPr>
              <a:t>h</a:t>
            </a:r>
            <a:r>
              <a:rPr sz="2900" dirty="0">
                <a:latin typeface="Arial"/>
                <a:cs typeface="Arial"/>
              </a:rPr>
              <a:t>a</a:t>
            </a:r>
            <a:r>
              <a:rPr sz="2900" spc="10" dirty="0">
                <a:latin typeface="Arial"/>
                <a:cs typeface="Arial"/>
              </a:rPr>
              <a:t>r</a:t>
            </a:r>
            <a:r>
              <a:rPr sz="2900" dirty="0">
                <a:latin typeface="Arial"/>
                <a:cs typeface="Arial"/>
              </a:rPr>
              <a:t>a</a:t>
            </a:r>
            <a:r>
              <a:rPr sz="2900" spc="5" dirty="0">
                <a:latin typeface="Arial"/>
                <a:cs typeface="Arial"/>
              </a:rPr>
              <a:t>c</a:t>
            </a:r>
            <a:r>
              <a:rPr sz="2900" dirty="0">
                <a:latin typeface="Arial"/>
                <a:cs typeface="Arial"/>
              </a:rPr>
              <a:t>te</a:t>
            </a:r>
            <a:r>
              <a:rPr sz="2900" spc="-15" dirty="0">
                <a:latin typeface="Arial"/>
                <a:cs typeface="Arial"/>
              </a:rPr>
              <a:t>r</a:t>
            </a:r>
            <a:r>
              <a:rPr sz="2900" dirty="0">
                <a:latin typeface="Arial"/>
                <a:cs typeface="Arial"/>
              </a:rPr>
              <a:t>istics fr</a:t>
            </a:r>
            <a:r>
              <a:rPr sz="2900" spc="5" dirty="0">
                <a:latin typeface="Arial"/>
                <a:cs typeface="Arial"/>
              </a:rPr>
              <a:t>o</a:t>
            </a:r>
            <a:r>
              <a:rPr sz="2900" dirty="0">
                <a:latin typeface="Arial"/>
                <a:cs typeface="Arial"/>
              </a:rPr>
              <a:t>m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e</a:t>
            </a:r>
            <a:r>
              <a:rPr sz="2900" spc="5" dirty="0">
                <a:latin typeface="Arial"/>
                <a:cs typeface="Arial"/>
              </a:rPr>
              <a:t>x</a:t>
            </a:r>
            <a:r>
              <a:rPr sz="2900" dirty="0">
                <a:latin typeface="Arial"/>
                <a:cs typeface="Arial"/>
              </a:rPr>
              <a:t>isti</a:t>
            </a:r>
            <a:r>
              <a:rPr sz="2900" spc="10" dirty="0">
                <a:latin typeface="Arial"/>
                <a:cs typeface="Arial"/>
              </a:rPr>
              <a:t>n</a:t>
            </a:r>
            <a:r>
              <a:rPr sz="2900" dirty="0">
                <a:latin typeface="Arial"/>
                <a:cs typeface="Arial"/>
              </a:rPr>
              <a:t>g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o</a:t>
            </a:r>
            <a:r>
              <a:rPr sz="2900" spc="10" dirty="0">
                <a:latin typeface="Arial"/>
                <a:cs typeface="Arial"/>
              </a:rPr>
              <a:t>n</a:t>
            </a:r>
            <a:r>
              <a:rPr sz="2900" dirty="0">
                <a:latin typeface="Arial"/>
                <a:cs typeface="Arial"/>
              </a:rPr>
              <a:t>es</a:t>
            </a:r>
            <a:endParaRPr sz="2900">
              <a:latin typeface="Arial"/>
              <a:cs typeface="Arial"/>
            </a:endParaRPr>
          </a:p>
          <a:p>
            <a:pPr marL="353695" marR="178435" indent="-34099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354330" algn="l"/>
              </a:tabLst>
            </a:pPr>
            <a:r>
              <a:rPr sz="2900" dirty="0">
                <a:latin typeface="Arial"/>
                <a:cs typeface="Arial"/>
              </a:rPr>
              <a:t>Easy</a:t>
            </a:r>
            <a:r>
              <a:rPr sz="2900" spc="-1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to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u</a:t>
            </a:r>
            <a:r>
              <a:rPr sz="2900" spc="10" dirty="0">
                <a:latin typeface="Arial"/>
                <a:cs typeface="Arial"/>
              </a:rPr>
              <a:t>n</a:t>
            </a:r>
            <a:r>
              <a:rPr sz="2900" dirty="0">
                <a:latin typeface="Arial"/>
                <a:cs typeface="Arial"/>
              </a:rPr>
              <a:t>d</a:t>
            </a:r>
            <a:r>
              <a:rPr sz="2900" spc="10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rst</a:t>
            </a:r>
            <a:r>
              <a:rPr sz="2900" spc="-10" dirty="0">
                <a:latin typeface="Arial"/>
                <a:cs typeface="Arial"/>
              </a:rPr>
              <a:t>a</a:t>
            </a:r>
            <a:r>
              <a:rPr sz="2900" dirty="0">
                <a:latin typeface="Arial"/>
                <a:cs typeface="Arial"/>
              </a:rPr>
              <a:t>nd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the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p</a:t>
            </a:r>
            <a:r>
              <a:rPr sz="2900" spc="10" dirty="0">
                <a:latin typeface="Arial"/>
                <a:cs typeface="Arial"/>
              </a:rPr>
              <a:t>r</a:t>
            </a:r>
            <a:r>
              <a:rPr sz="2900" dirty="0">
                <a:latin typeface="Arial"/>
                <a:cs typeface="Arial"/>
              </a:rPr>
              <a:t>o</a:t>
            </a:r>
            <a:r>
              <a:rPr sz="2900" spc="10" dirty="0">
                <a:latin typeface="Arial"/>
                <a:cs typeface="Arial"/>
              </a:rPr>
              <a:t>g</a:t>
            </a:r>
            <a:r>
              <a:rPr sz="2900" dirty="0">
                <a:latin typeface="Arial"/>
                <a:cs typeface="Arial"/>
              </a:rPr>
              <a:t>ram</a:t>
            </a:r>
            <a:r>
              <a:rPr sz="2900" spc="-4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aft</a:t>
            </a:r>
            <a:r>
              <a:rPr sz="2900" spc="5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r d</a:t>
            </a:r>
            <a:r>
              <a:rPr sz="2900" spc="5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ve</a:t>
            </a:r>
            <a:r>
              <a:rPr sz="2900" spc="5" dirty="0">
                <a:latin typeface="Arial"/>
                <a:cs typeface="Arial"/>
              </a:rPr>
              <a:t>l</a:t>
            </a:r>
            <a:r>
              <a:rPr sz="2900" dirty="0">
                <a:latin typeface="Arial"/>
                <a:cs typeface="Arial"/>
              </a:rPr>
              <a:t>o</a:t>
            </a:r>
            <a:r>
              <a:rPr sz="2900" spc="5" dirty="0">
                <a:latin typeface="Arial"/>
                <a:cs typeface="Arial"/>
              </a:rPr>
              <a:t>pm</a:t>
            </a:r>
            <a:r>
              <a:rPr sz="2900" spc="-15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nt</a:t>
            </a:r>
            <a:r>
              <a:rPr sz="2900" spc="-5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with</a:t>
            </a:r>
            <a:r>
              <a:rPr sz="2900" spc="-1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w</a:t>
            </a:r>
            <a:r>
              <a:rPr sz="2900" spc="5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ll</a:t>
            </a:r>
            <a:r>
              <a:rPr sz="2900" spc="-1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d</a:t>
            </a:r>
            <a:r>
              <a:rPr sz="2900" spc="5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si</a:t>
            </a:r>
            <a:r>
              <a:rPr sz="2900" spc="5" dirty="0">
                <a:latin typeface="Arial"/>
                <a:cs typeface="Arial"/>
              </a:rPr>
              <a:t>g</a:t>
            </a:r>
            <a:r>
              <a:rPr sz="2900" dirty="0">
                <a:latin typeface="Arial"/>
                <a:cs typeface="Arial"/>
              </a:rPr>
              <a:t>n</a:t>
            </a:r>
            <a:r>
              <a:rPr sz="2900" spc="5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d</a:t>
            </a:r>
            <a:r>
              <a:rPr sz="2900" spc="-4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cl</a:t>
            </a:r>
            <a:r>
              <a:rPr sz="2900" spc="5" dirty="0">
                <a:latin typeface="Arial"/>
                <a:cs typeface="Arial"/>
              </a:rPr>
              <a:t>a</a:t>
            </a:r>
            <a:r>
              <a:rPr sz="2900" dirty="0">
                <a:latin typeface="Arial"/>
                <a:cs typeface="Arial"/>
              </a:rPr>
              <a:t>ss</a:t>
            </a:r>
            <a:r>
              <a:rPr sz="2900" spc="5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s,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o</a:t>
            </a:r>
            <a:r>
              <a:rPr sz="2900" spc="5" dirty="0">
                <a:latin typeface="Arial"/>
                <a:cs typeface="Arial"/>
              </a:rPr>
              <a:t>b</a:t>
            </a:r>
            <a:r>
              <a:rPr sz="2900" dirty="0">
                <a:latin typeface="Arial"/>
                <a:cs typeface="Arial"/>
              </a:rPr>
              <a:t>j</a:t>
            </a:r>
            <a:r>
              <a:rPr sz="2900" spc="5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cts a</a:t>
            </a:r>
            <a:r>
              <a:rPr sz="2900" spc="10" dirty="0">
                <a:latin typeface="Arial"/>
                <a:cs typeface="Arial"/>
              </a:rPr>
              <a:t>n</a:t>
            </a:r>
            <a:r>
              <a:rPr sz="2900" dirty="0">
                <a:latin typeface="Arial"/>
                <a:cs typeface="Arial"/>
              </a:rPr>
              <a:t>d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th</a:t>
            </a:r>
            <a:r>
              <a:rPr sz="2900" spc="5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ir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m</a:t>
            </a:r>
            <a:r>
              <a:rPr sz="2900" spc="10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th</a:t>
            </a:r>
            <a:r>
              <a:rPr sz="2900" spc="5" dirty="0">
                <a:latin typeface="Arial"/>
                <a:cs typeface="Arial"/>
              </a:rPr>
              <a:t>o</a:t>
            </a:r>
            <a:r>
              <a:rPr sz="2900" dirty="0">
                <a:latin typeface="Arial"/>
                <a:cs typeface="Arial"/>
              </a:rPr>
              <a:t>ds</a:t>
            </a:r>
            <a:r>
              <a:rPr sz="2900" spc="-4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a</a:t>
            </a:r>
            <a:r>
              <a:rPr sz="2900" spc="10" dirty="0">
                <a:latin typeface="Arial"/>
                <a:cs typeface="Arial"/>
              </a:rPr>
              <a:t>n</a:t>
            </a:r>
            <a:r>
              <a:rPr sz="2900" dirty="0">
                <a:latin typeface="Arial"/>
                <a:cs typeface="Arial"/>
              </a:rPr>
              <a:t>d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p</a:t>
            </a:r>
            <a:r>
              <a:rPr sz="2900" spc="10" dirty="0">
                <a:latin typeface="Arial"/>
                <a:cs typeface="Arial"/>
              </a:rPr>
              <a:t>r</a:t>
            </a:r>
            <a:r>
              <a:rPr sz="2900" dirty="0">
                <a:latin typeface="Arial"/>
                <a:cs typeface="Arial"/>
              </a:rPr>
              <a:t>o</a:t>
            </a:r>
            <a:r>
              <a:rPr sz="2900" spc="10" dirty="0">
                <a:latin typeface="Arial"/>
                <a:cs typeface="Arial"/>
              </a:rPr>
              <a:t>p</a:t>
            </a:r>
            <a:r>
              <a:rPr sz="2900" dirty="0">
                <a:latin typeface="Arial"/>
                <a:cs typeface="Arial"/>
              </a:rPr>
              <a:t>er</a:t>
            </a:r>
            <a:r>
              <a:rPr sz="2900" spc="-15" dirty="0">
                <a:latin typeface="Arial"/>
                <a:cs typeface="Arial"/>
              </a:rPr>
              <a:t>t</a:t>
            </a:r>
            <a:r>
              <a:rPr sz="2900" dirty="0">
                <a:latin typeface="Arial"/>
                <a:cs typeface="Arial"/>
              </a:rPr>
              <a:t>i</a:t>
            </a:r>
            <a:r>
              <a:rPr sz="2900" spc="5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s.</a:t>
            </a:r>
            <a:endParaRPr sz="2900">
              <a:latin typeface="Arial"/>
              <a:cs typeface="Arial"/>
            </a:endParaRPr>
          </a:p>
          <a:p>
            <a:pPr marL="353695" marR="490220" indent="-34099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354330" algn="l"/>
              </a:tabLst>
            </a:pPr>
            <a:r>
              <a:rPr sz="2900" dirty="0">
                <a:latin typeface="Arial"/>
                <a:cs typeface="Arial"/>
              </a:rPr>
              <a:t>Ef</a:t>
            </a:r>
            <a:r>
              <a:rPr sz="2900" spc="-10" dirty="0">
                <a:latin typeface="Arial"/>
                <a:cs typeface="Arial"/>
              </a:rPr>
              <a:t>f</a:t>
            </a:r>
            <a:r>
              <a:rPr sz="2900" dirty="0">
                <a:latin typeface="Arial"/>
                <a:cs typeface="Arial"/>
              </a:rPr>
              <a:t>ic</a:t>
            </a:r>
            <a:r>
              <a:rPr sz="2900" spc="5" dirty="0">
                <a:latin typeface="Arial"/>
                <a:cs typeface="Arial"/>
              </a:rPr>
              <a:t>i</a:t>
            </a:r>
            <a:r>
              <a:rPr sz="2900" dirty="0">
                <a:latin typeface="Arial"/>
                <a:cs typeface="Arial"/>
              </a:rPr>
              <a:t>e</a:t>
            </a:r>
            <a:r>
              <a:rPr sz="2900" spc="10" dirty="0">
                <a:latin typeface="Arial"/>
                <a:cs typeface="Arial"/>
              </a:rPr>
              <a:t>n</a:t>
            </a:r>
            <a:r>
              <a:rPr sz="2900" dirty="0">
                <a:latin typeface="Arial"/>
                <a:cs typeface="Arial"/>
              </a:rPr>
              <a:t>cy:</a:t>
            </a:r>
            <a:r>
              <a:rPr sz="2900" spc="-2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a</a:t>
            </a:r>
            <a:r>
              <a:rPr sz="2900" spc="10" dirty="0">
                <a:latin typeface="Arial"/>
                <a:cs typeface="Arial"/>
              </a:rPr>
              <a:t>d</a:t>
            </a:r>
            <a:r>
              <a:rPr sz="2900" dirty="0">
                <a:latin typeface="Arial"/>
                <a:cs typeface="Arial"/>
              </a:rPr>
              <a:t>d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n</a:t>
            </a:r>
            <a:r>
              <a:rPr sz="2900" spc="10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w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or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d</a:t>
            </a:r>
            <a:r>
              <a:rPr sz="2900" spc="10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str</a:t>
            </a:r>
            <a:r>
              <a:rPr sz="2900" spc="10" dirty="0">
                <a:latin typeface="Arial"/>
                <a:cs typeface="Arial"/>
              </a:rPr>
              <a:t>o</a:t>
            </a:r>
            <a:r>
              <a:rPr sz="2900" dirty="0">
                <a:latin typeface="Arial"/>
                <a:cs typeface="Arial"/>
              </a:rPr>
              <a:t>y</a:t>
            </a:r>
            <a:r>
              <a:rPr sz="2900" spc="-4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u</a:t>
            </a:r>
            <a:r>
              <a:rPr sz="2900" spc="10" dirty="0">
                <a:latin typeface="Arial"/>
                <a:cs typeface="Arial"/>
              </a:rPr>
              <a:t>n</a:t>
            </a:r>
            <a:r>
              <a:rPr sz="2900" dirty="0">
                <a:latin typeface="Arial"/>
                <a:cs typeface="Arial"/>
              </a:rPr>
              <a:t>u</a:t>
            </a:r>
            <a:r>
              <a:rPr sz="2900" spc="5" dirty="0">
                <a:latin typeface="Arial"/>
                <a:cs typeface="Arial"/>
              </a:rPr>
              <a:t>s</a:t>
            </a:r>
            <a:r>
              <a:rPr sz="2900" dirty="0">
                <a:latin typeface="Arial"/>
                <a:cs typeface="Arial"/>
              </a:rPr>
              <a:t>ed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o</a:t>
            </a:r>
            <a:r>
              <a:rPr sz="2900" spc="10" dirty="0">
                <a:latin typeface="Arial"/>
                <a:cs typeface="Arial"/>
              </a:rPr>
              <a:t>b</a:t>
            </a:r>
            <a:r>
              <a:rPr sz="2900" dirty="0">
                <a:latin typeface="Arial"/>
                <a:cs typeface="Arial"/>
              </a:rPr>
              <a:t>j</a:t>
            </a:r>
            <a:r>
              <a:rPr sz="2900" spc="5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cts/ cl</a:t>
            </a:r>
            <a:r>
              <a:rPr sz="2900" spc="10" dirty="0">
                <a:latin typeface="Arial"/>
                <a:cs typeface="Arial"/>
              </a:rPr>
              <a:t>a</a:t>
            </a:r>
            <a:r>
              <a:rPr sz="2900" dirty="0">
                <a:latin typeface="Arial"/>
                <a:cs typeface="Arial"/>
              </a:rPr>
              <a:t>ss</a:t>
            </a:r>
            <a:r>
              <a:rPr sz="2900" spc="5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s</a:t>
            </a:r>
            <a:r>
              <a:rPr sz="2900" spc="-2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e</a:t>
            </a:r>
            <a:r>
              <a:rPr sz="2900" spc="10" dirty="0">
                <a:latin typeface="Arial"/>
                <a:cs typeface="Arial"/>
              </a:rPr>
              <a:t>a</a:t>
            </a:r>
            <a:r>
              <a:rPr sz="2900" dirty="0">
                <a:latin typeface="Arial"/>
                <a:cs typeface="Arial"/>
              </a:rPr>
              <a:t>si</a:t>
            </a:r>
            <a:r>
              <a:rPr sz="2900" spc="5" dirty="0">
                <a:latin typeface="Arial"/>
                <a:cs typeface="Arial"/>
              </a:rPr>
              <a:t>l</a:t>
            </a:r>
            <a:r>
              <a:rPr sz="2900" dirty="0">
                <a:latin typeface="Arial"/>
                <a:cs typeface="Arial"/>
              </a:rPr>
              <a:t>y</a:t>
            </a:r>
            <a:endParaRPr sz="2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410" rIns="0" bIns="0" rtlCol="0">
            <a:spAutoFit/>
          </a:bodyPr>
          <a:lstStyle/>
          <a:p>
            <a:pPr marL="1405255">
              <a:lnSpc>
                <a:spcPct val="100000"/>
              </a:lnSpc>
            </a:pPr>
            <a:r>
              <a:rPr dirty="0"/>
              <a:t>Are they</a:t>
            </a:r>
            <a:r>
              <a:rPr spc="-15" dirty="0"/>
              <a:t> </a:t>
            </a:r>
            <a:r>
              <a:rPr dirty="0"/>
              <a:t>eq</a:t>
            </a:r>
            <a:r>
              <a:rPr spc="-10" dirty="0"/>
              <a:t>u</a:t>
            </a:r>
            <a:r>
              <a:rPr dirty="0"/>
              <a:t>iv</a:t>
            </a:r>
            <a:r>
              <a:rPr spc="-10" dirty="0"/>
              <a:t>a</a:t>
            </a:r>
            <a:r>
              <a:rPr dirty="0"/>
              <a:t>l</a:t>
            </a:r>
            <a:r>
              <a:rPr spc="-10" dirty="0"/>
              <a:t>e</a:t>
            </a:r>
            <a:r>
              <a:rPr dirty="0"/>
              <a:t>nt?</a:t>
            </a:r>
            <a:r>
              <a:rPr spc="35" dirty="0"/>
              <a:t> </a:t>
            </a:r>
            <a:r>
              <a:rPr dirty="0"/>
              <a:t>If</a:t>
            </a:r>
            <a:r>
              <a:rPr spc="-15" dirty="0"/>
              <a:t> </a:t>
            </a:r>
            <a:r>
              <a:rPr dirty="0"/>
              <a:t>not,</a:t>
            </a:r>
            <a:r>
              <a:rPr spc="-15" dirty="0"/>
              <a:t> </a:t>
            </a:r>
            <a:r>
              <a:rPr dirty="0"/>
              <a:t>w</a:t>
            </a:r>
            <a:r>
              <a:rPr spc="-10" dirty="0"/>
              <a:t>h</a:t>
            </a:r>
            <a:r>
              <a:rPr dirty="0"/>
              <a:t>ich</a:t>
            </a:r>
            <a:r>
              <a:rPr spc="15" dirty="0"/>
              <a:t> </a:t>
            </a:r>
            <a:r>
              <a:rPr dirty="0"/>
              <a:t>one</a:t>
            </a:r>
            <a:r>
              <a:rPr spc="5" dirty="0"/>
              <a:t> </a:t>
            </a:r>
            <a:r>
              <a:rPr dirty="0"/>
              <a:t>is correct?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4320" y="1376172"/>
            <a:ext cx="7345680" cy="2814955"/>
          </a:xfrm>
          <a:prstGeom prst="rect">
            <a:avLst/>
          </a:prstGeom>
          <a:ln w="9144">
            <a:solidFill>
              <a:srgbClr val="3333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995" marR="5594350">
              <a:lnSpc>
                <a:spcPct val="120100"/>
              </a:lnSpc>
            </a:pPr>
            <a:r>
              <a:rPr sz="2900" dirty="0">
                <a:latin typeface="Arial"/>
                <a:cs typeface="Arial"/>
              </a:rPr>
              <a:t>var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x =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spc="5" dirty="0">
                <a:latin typeface="Arial"/>
                <a:cs typeface="Arial"/>
              </a:rPr>
              <a:t>-1; </a:t>
            </a:r>
            <a:r>
              <a:rPr sz="2900" dirty="0">
                <a:latin typeface="Arial"/>
                <a:cs typeface="Arial"/>
              </a:rPr>
              <a:t>if(x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&gt;=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0</a:t>
            </a:r>
            <a:r>
              <a:rPr sz="2900" spc="5" dirty="0">
                <a:latin typeface="Arial"/>
                <a:cs typeface="Arial"/>
              </a:rPr>
              <a:t>)</a:t>
            </a:r>
            <a:r>
              <a:rPr sz="2900" dirty="0">
                <a:latin typeface="Arial"/>
                <a:cs typeface="Arial"/>
              </a:rPr>
              <a:t>{</a:t>
            </a:r>
            <a:endParaRPr sz="2900">
              <a:latin typeface="Arial"/>
              <a:cs typeface="Arial"/>
            </a:endParaRPr>
          </a:p>
          <a:p>
            <a:pPr marL="391795">
              <a:lnSpc>
                <a:spcPct val="100000"/>
              </a:lnSpc>
              <a:spcBef>
                <a:spcPts val="695"/>
              </a:spcBef>
            </a:pPr>
            <a:r>
              <a:rPr sz="2900" dirty="0">
                <a:latin typeface="Arial"/>
                <a:cs typeface="Arial"/>
              </a:rPr>
              <a:t>if(x==0)al</a:t>
            </a:r>
            <a:r>
              <a:rPr sz="2900" spc="5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r</a:t>
            </a:r>
            <a:r>
              <a:rPr sz="2900" spc="-15" dirty="0">
                <a:latin typeface="Arial"/>
                <a:cs typeface="Arial"/>
              </a:rPr>
              <a:t>t</a:t>
            </a:r>
            <a:r>
              <a:rPr sz="2900" dirty="0">
                <a:latin typeface="Arial"/>
                <a:cs typeface="Arial"/>
              </a:rPr>
              <a:t>(</a:t>
            </a:r>
            <a:r>
              <a:rPr sz="2900" spc="-20" dirty="0">
                <a:latin typeface="Arial"/>
                <a:cs typeface="Arial"/>
              </a:rPr>
              <a:t>"</a:t>
            </a:r>
            <a:r>
              <a:rPr sz="2900" dirty="0">
                <a:latin typeface="Arial"/>
                <a:cs typeface="Arial"/>
              </a:rPr>
              <a:t>x</a:t>
            </a:r>
            <a:r>
              <a:rPr sz="2900" spc="-4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e</a:t>
            </a:r>
            <a:r>
              <a:rPr sz="2900" spc="5" dirty="0">
                <a:latin typeface="Arial"/>
                <a:cs typeface="Arial"/>
              </a:rPr>
              <a:t>q</a:t>
            </a:r>
            <a:r>
              <a:rPr sz="2900" dirty="0">
                <a:latin typeface="Arial"/>
                <a:cs typeface="Arial"/>
              </a:rPr>
              <a:t>u</a:t>
            </a:r>
            <a:r>
              <a:rPr sz="2900" spc="5" dirty="0">
                <a:latin typeface="Arial"/>
                <a:cs typeface="Arial"/>
              </a:rPr>
              <a:t>a</a:t>
            </a:r>
            <a:r>
              <a:rPr sz="2900" dirty="0">
                <a:latin typeface="Arial"/>
                <a:cs typeface="Arial"/>
              </a:rPr>
              <a:t>ls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0"</a:t>
            </a:r>
            <a:r>
              <a:rPr sz="2900" spc="5" dirty="0">
                <a:latin typeface="Arial"/>
                <a:cs typeface="Arial"/>
              </a:rPr>
              <a:t>)</a:t>
            </a:r>
            <a:r>
              <a:rPr sz="2900" dirty="0">
                <a:latin typeface="Arial"/>
                <a:cs typeface="Arial"/>
              </a:rPr>
              <a:t>;</a:t>
            </a:r>
            <a:endParaRPr sz="2900">
              <a:latin typeface="Arial"/>
              <a:cs typeface="Arial"/>
            </a:endParaRPr>
          </a:p>
          <a:p>
            <a:pPr marL="391795">
              <a:lnSpc>
                <a:spcPct val="100000"/>
              </a:lnSpc>
              <a:spcBef>
                <a:spcPts val="695"/>
              </a:spcBef>
            </a:pPr>
            <a:r>
              <a:rPr sz="2900" dirty="0">
                <a:latin typeface="Arial"/>
                <a:cs typeface="Arial"/>
              </a:rPr>
              <a:t>}</a:t>
            </a:r>
            <a:endParaRPr sz="2900">
              <a:latin typeface="Arial"/>
              <a:cs typeface="Arial"/>
            </a:endParaRPr>
          </a:p>
          <a:p>
            <a:pPr marL="391795">
              <a:lnSpc>
                <a:spcPct val="100000"/>
              </a:lnSpc>
              <a:spcBef>
                <a:spcPts val="695"/>
              </a:spcBef>
            </a:pPr>
            <a:r>
              <a:rPr sz="2900" dirty="0">
                <a:latin typeface="Arial"/>
                <a:cs typeface="Arial"/>
              </a:rPr>
              <a:t>else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al</a:t>
            </a:r>
            <a:r>
              <a:rPr sz="2900" spc="10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rt("x</a:t>
            </a:r>
            <a:r>
              <a:rPr sz="2900" spc="-4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is g</a:t>
            </a:r>
            <a:r>
              <a:rPr sz="2900" spc="5" dirty="0">
                <a:latin typeface="Arial"/>
                <a:cs typeface="Arial"/>
              </a:rPr>
              <a:t>r</a:t>
            </a:r>
            <a:r>
              <a:rPr sz="2900" dirty="0">
                <a:latin typeface="Arial"/>
                <a:cs typeface="Arial"/>
              </a:rPr>
              <a:t>e</a:t>
            </a:r>
            <a:r>
              <a:rPr sz="2900" spc="5" dirty="0">
                <a:latin typeface="Arial"/>
                <a:cs typeface="Arial"/>
              </a:rPr>
              <a:t>a</a:t>
            </a:r>
            <a:r>
              <a:rPr sz="2900" dirty="0">
                <a:latin typeface="Arial"/>
                <a:cs typeface="Arial"/>
              </a:rPr>
              <a:t>t</a:t>
            </a:r>
            <a:r>
              <a:rPr sz="2900" spc="-10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r</a:t>
            </a:r>
            <a:r>
              <a:rPr sz="2900" spc="-5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than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0"</a:t>
            </a:r>
            <a:r>
              <a:rPr sz="2900" spc="5" dirty="0">
                <a:latin typeface="Arial"/>
                <a:cs typeface="Arial"/>
              </a:rPr>
              <a:t>)</a:t>
            </a:r>
            <a:r>
              <a:rPr sz="2900" dirty="0">
                <a:latin typeface="Arial"/>
                <a:cs typeface="Arial"/>
              </a:rPr>
              <a:t>;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00800" y="5715000"/>
            <a:ext cx="2032000" cy="370840"/>
          </a:xfrm>
          <a:prstGeom prst="rect">
            <a:avLst/>
          </a:prstGeom>
          <a:ln w="9144">
            <a:solidFill>
              <a:srgbClr val="3333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763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x is gr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" y="3422903"/>
            <a:ext cx="4480560" cy="34350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0444" y="269103"/>
            <a:ext cx="5361305" cy="4832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330700" algn="l"/>
              </a:tabLst>
            </a:pPr>
            <a:r>
              <a:rPr sz="3600" b="1" dirty="0">
                <a:solidFill>
                  <a:srgbClr val="C00000"/>
                </a:solidFill>
                <a:latin typeface="Arial"/>
                <a:cs typeface="Arial"/>
              </a:rPr>
              <a:t>Q&amp;A:</a:t>
            </a:r>
            <a:r>
              <a:rPr sz="3600" b="1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Class/</a:t>
            </a:r>
            <a:r>
              <a:rPr sz="3600" b="1" spc="-15" dirty="0">
                <a:latin typeface="Arial"/>
                <a:cs typeface="Arial"/>
              </a:rPr>
              <a:t>O</a:t>
            </a:r>
            <a:r>
              <a:rPr sz="3600" b="1" dirty="0">
                <a:latin typeface="Arial"/>
                <a:cs typeface="Arial"/>
              </a:rPr>
              <a:t>bject	&amp; JS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0868" y="1257973"/>
            <a:ext cx="8501380" cy="2379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Arial"/>
              <a:buChar char="•"/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C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ass: a con</a:t>
            </a:r>
            <a:r>
              <a:rPr sz="2400" spc="-10" dirty="0">
                <a:latin typeface="Arial"/>
                <a:cs typeface="Arial"/>
              </a:rPr>
              <a:t>v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nt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stract sets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jects </a:t>
            </a:r>
            <a:r>
              <a:rPr sz="2400" spc="-10" dirty="0">
                <a:latin typeface="Arial"/>
                <a:cs typeface="Arial"/>
              </a:rPr>
              <a:t>w</a:t>
            </a:r>
            <a:r>
              <a:rPr sz="2400" dirty="0">
                <a:latin typeface="Arial"/>
                <a:cs typeface="Arial"/>
              </a:rPr>
              <a:t>ith</a:t>
            </a:r>
            <a:endParaRPr sz="2400">
              <a:latin typeface="Arial"/>
              <a:cs typeface="Arial"/>
            </a:endParaRPr>
          </a:p>
          <a:p>
            <a:pPr marL="35369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common properties</a:t>
            </a:r>
            <a:endParaRPr sz="2400">
              <a:latin typeface="Arial"/>
              <a:cs typeface="Arial"/>
            </a:endParaRPr>
          </a:p>
          <a:p>
            <a:pPr marL="353695" indent="-34099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"object" refers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 a</a:t>
            </a:r>
            <a:r>
              <a:rPr sz="2400" spc="-10" dirty="0">
                <a:latin typeface="Arial"/>
                <a:cs typeface="Arial"/>
              </a:rPr>
              <a:t> p</a:t>
            </a:r>
            <a:r>
              <a:rPr sz="2400" dirty="0">
                <a:latin typeface="Arial"/>
                <a:cs typeface="Arial"/>
              </a:rPr>
              <a:t>articul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3333CC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stance</a:t>
            </a:r>
            <a:r>
              <a:rPr sz="2400" spc="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of a</a:t>
            </a:r>
            <a:r>
              <a:rPr sz="2400" spc="-10" dirty="0">
                <a:solidFill>
                  <a:srgbClr val="3333CC"/>
                </a:solidFill>
                <a:latin typeface="Arial"/>
                <a:cs typeface="Arial"/>
              </a:rPr>
              <a:t> c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l</a:t>
            </a:r>
            <a:r>
              <a:rPr sz="2400" spc="-10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ss</a:t>
            </a:r>
            <a:endParaRPr sz="2400">
              <a:latin typeface="Arial"/>
              <a:cs typeface="Arial"/>
            </a:endParaRPr>
          </a:p>
          <a:p>
            <a:pPr marL="353695" indent="-340995">
              <a:lnSpc>
                <a:spcPct val="100000"/>
              </a:lnSpc>
              <a:spcBef>
                <a:spcPts val="575"/>
              </a:spcBef>
              <a:buChar char="•"/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“object” can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 c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o</a:t>
            </a:r>
            <a:r>
              <a:rPr sz="2400" spc="-10" dirty="0">
                <a:solidFill>
                  <a:srgbClr val="3333CC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tai</a:t>
            </a:r>
            <a:r>
              <a:rPr sz="2400" spc="-10" dirty="0">
                <a:solidFill>
                  <a:srgbClr val="3333CC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ers</a:t>
            </a:r>
            <a:r>
              <a:rPr sz="2400" spc="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functi</a:t>
            </a:r>
            <a:r>
              <a:rPr sz="2400" spc="-10" dirty="0">
                <a:solidFill>
                  <a:srgbClr val="3333CC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ns (methods), </a:t>
            </a:r>
            <a:r>
              <a:rPr sz="2400" spc="-10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roperti</a:t>
            </a:r>
            <a:r>
              <a:rPr sz="2400" spc="-10" dirty="0">
                <a:solidFill>
                  <a:srgbClr val="3333CC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  <a:p>
            <a:pPr marL="353695">
              <a:lnSpc>
                <a:spcPct val="100000"/>
              </a:lnSpc>
            </a:pP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(constants</a:t>
            </a:r>
            <a:r>
              <a:rPr sz="2400" spc="5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53695" indent="-34099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JS supp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objects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even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thout cl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sses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OP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type)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83252" y="4034028"/>
            <a:ext cx="4198620" cy="2400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3200" b="1" dirty="0">
                <a:solidFill>
                  <a:srgbClr val="C00000"/>
                </a:solidFill>
                <a:latin typeface="Arial"/>
                <a:cs typeface="Arial"/>
              </a:rPr>
              <a:t>Q&amp;A:</a:t>
            </a:r>
            <a:r>
              <a:rPr sz="3200" b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Pro</a:t>
            </a:r>
            <a:r>
              <a:rPr sz="3200" b="1" spc="-15" dirty="0">
                <a:latin typeface="Arial"/>
                <a:cs typeface="Arial"/>
              </a:rPr>
              <a:t>c</a:t>
            </a:r>
            <a:r>
              <a:rPr sz="3200" b="1" dirty="0">
                <a:latin typeface="Arial"/>
                <a:cs typeface="Arial"/>
              </a:rPr>
              <a:t>e</a:t>
            </a:r>
            <a:r>
              <a:rPr sz="3200" b="1" spc="-10" dirty="0">
                <a:latin typeface="Arial"/>
                <a:cs typeface="Arial"/>
              </a:rPr>
              <a:t>d</a:t>
            </a:r>
            <a:r>
              <a:rPr sz="3200" b="1" dirty="0">
                <a:latin typeface="Arial"/>
                <a:cs typeface="Arial"/>
              </a:rPr>
              <a:t>ure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progr</a:t>
            </a:r>
            <a:r>
              <a:rPr sz="3200" b="1" spc="-20" dirty="0">
                <a:latin typeface="Arial"/>
                <a:cs typeface="Arial"/>
              </a:rPr>
              <a:t>a</a:t>
            </a:r>
            <a:r>
              <a:rPr sz="3200" b="1" spc="5" dirty="0">
                <a:latin typeface="Arial"/>
                <a:cs typeface="Arial"/>
              </a:rPr>
              <a:t>m</a:t>
            </a:r>
            <a:r>
              <a:rPr sz="3200" b="1" spc="-10" dirty="0">
                <a:latin typeface="Arial"/>
                <a:cs typeface="Arial"/>
              </a:rPr>
              <a:t>m</a:t>
            </a:r>
            <a:r>
              <a:rPr sz="3200" b="1" dirty="0">
                <a:latin typeface="Arial"/>
                <a:cs typeface="Arial"/>
              </a:rPr>
              <a:t>ing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vs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OOP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364" y="1424920"/>
            <a:ext cx="7952740" cy="533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Arial"/>
              <a:buChar char="•"/>
              <a:tabLst>
                <a:tab pos="354330" algn="l"/>
              </a:tabLst>
            </a:pPr>
            <a:r>
              <a:rPr sz="2900" dirty="0">
                <a:latin typeface="Arial"/>
                <a:cs typeface="Arial"/>
              </a:rPr>
              <a:t>Pr</a:t>
            </a:r>
            <a:r>
              <a:rPr sz="2900" spc="5" dirty="0">
                <a:latin typeface="Arial"/>
                <a:cs typeface="Arial"/>
              </a:rPr>
              <a:t>o</a:t>
            </a:r>
            <a:r>
              <a:rPr sz="2900" dirty="0">
                <a:latin typeface="Arial"/>
                <a:cs typeface="Arial"/>
              </a:rPr>
              <a:t>c</a:t>
            </a:r>
            <a:r>
              <a:rPr sz="2900" spc="5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d</a:t>
            </a:r>
            <a:r>
              <a:rPr sz="2900" spc="10" dirty="0">
                <a:latin typeface="Arial"/>
                <a:cs typeface="Arial"/>
              </a:rPr>
              <a:t>u</a:t>
            </a:r>
            <a:r>
              <a:rPr sz="2900" dirty="0">
                <a:latin typeface="Arial"/>
                <a:cs typeface="Arial"/>
              </a:rPr>
              <a:t>re</a:t>
            </a:r>
            <a:r>
              <a:rPr sz="2900" spc="-5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p</a:t>
            </a:r>
            <a:r>
              <a:rPr sz="2900" spc="10" dirty="0">
                <a:latin typeface="Arial"/>
                <a:cs typeface="Arial"/>
              </a:rPr>
              <a:t>r</a:t>
            </a:r>
            <a:r>
              <a:rPr sz="2900" dirty="0">
                <a:latin typeface="Arial"/>
                <a:cs typeface="Arial"/>
              </a:rPr>
              <a:t>o</a:t>
            </a:r>
            <a:r>
              <a:rPr sz="2900" spc="10" dirty="0">
                <a:latin typeface="Arial"/>
                <a:cs typeface="Arial"/>
              </a:rPr>
              <a:t>g</a:t>
            </a:r>
            <a:r>
              <a:rPr sz="2900" dirty="0">
                <a:latin typeface="Arial"/>
                <a:cs typeface="Arial"/>
              </a:rPr>
              <a:t>ramming</a:t>
            </a:r>
            <a:endParaRPr sz="2900">
              <a:latin typeface="Arial"/>
              <a:cs typeface="Arial"/>
            </a:endParaRPr>
          </a:p>
          <a:p>
            <a:pPr marL="756285" lvl="1" indent="-286385">
              <a:lnSpc>
                <a:spcPts val="2850"/>
              </a:lnSpc>
              <a:spcBef>
                <a:spcPts val="315"/>
              </a:spcBef>
              <a:buFont typeface="Arial"/>
              <a:buChar char="–"/>
              <a:tabLst>
                <a:tab pos="756920" algn="l"/>
              </a:tabLst>
            </a:pPr>
            <a:r>
              <a:rPr sz="2500" spc="-5" dirty="0">
                <a:latin typeface="Arial"/>
                <a:cs typeface="Arial"/>
              </a:rPr>
              <a:t>Solving a problem from</a:t>
            </a:r>
            <a:r>
              <a:rPr sz="2500" spc="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top</a:t>
            </a:r>
            <a:r>
              <a:rPr sz="250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of t</a:t>
            </a:r>
            <a:r>
              <a:rPr sz="2500" dirty="0">
                <a:latin typeface="Arial"/>
                <a:cs typeface="Arial"/>
              </a:rPr>
              <a:t>h</a:t>
            </a:r>
            <a:r>
              <a:rPr sz="2500" spc="-5" dirty="0">
                <a:latin typeface="Arial"/>
                <a:cs typeface="Arial"/>
              </a:rPr>
              <a:t>e co</a:t>
            </a:r>
            <a:r>
              <a:rPr sz="2500" dirty="0">
                <a:latin typeface="Arial"/>
                <a:cs typeface="Arial"/>
              </a:rPr>
              <a:t>d</a:t>
            </a:r>
            <a:r>
              <a:rPr sz="2500" spc="-5" dirty="0">
                <a:latin typeface="Arial"/>
                <a:cs typeface="Arial"/>
              </a:rPr>
              <a:t>e d</a:t>
            </a:r>
            <a:r>
              <a:rPr sz="2500" dirty="0">
                <a:latin typeface="Arial"/>
                <a:cs typeface="Arial"/>
              </a:rPr>
              <a:t>o</a:t>
            </a:r>
            <a:r>
              <a:rPr sz="2500" spc="-5" dirty="0">
                <a:latin typeface="Arial"/>
                <a:cs typeface="Arial"/>
              </a:rPr>
              <a:t>wn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to t</a:t>
            </a:r>
            <a:r>
              <a:rPr sz="2500" dirty="0">
                <a:latin typeface="Arial"/>
                <a:cs typeface="Arial"/>
              </a:rPr>
              <a:t>h</a:t>
            </a:r>
            <a:r>
              <a:rPr sz="2500" spc="-5" dirty="0">
                <a:latin typeface="Arial"/>
                <a:cs typeface="Arial"/>
              </a:rPr>
              <a:t>e</a:t>
            </a:r>
            <a:endParaRPr sz="2500">
              <a:latin typeface="Arial"/>
              <a:cs typeface="Arial"/>
            </a:endParaRPr>
          </a:p>
          <a:p>
            <a:pPr marL="756285">
              <a:lnSpc>
                <a:spcPts val="2850"/>
              </a:lnSpc>
            </a:pPr>
            <a:r>
              <a:rPr sz="2500" spc="-5" dirty="0">
                <a:latin typeface="Arial"/>
                <a:cs typeface="Arial"/>
              </a:rPr>
              <a:t>b</a:t>
            </a:r>
            <a:r>
              <a:rPr sz="2500" dirty="0">
                <a:latin typeface="Arial"/>
                <a:cs typeface="Arial"/>
              </a:rPr>
              <a:t>o</a:t>
            </a:r>
            <a:r>
              <a:rPr sz="2500" spc="-5" dirty="0">
                <a:latin typeface="Arial"/>
                <a:cs typeface="Arial"/>
              </a:rPr>
              <a:t>tt</a:t>
            </a:r>
            <a:r>
              <a:rPr sz="2500" dirty="0">
                <a:latin typeface="Arial"/>
                <a:cs typeface="Arial"/>
              </a:rPr>
              <a:t>o</a:t>
            </a:r>
            <a:r>
              <a:rPr sz="2500" spc="-5" dirty="0">
                <a:latin typeface="Arial"/>
                <a:cs typeface="Arial"/>
              </a:rPr>
              <a:t>m</a:t>
            </a:r>
            <a:endParaRPr sz="25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00"/>
              </a:spcBef>
              <a:buFont typeface="Arial"/>
              <a:buChar char="–"/>
              <a:tabLst>
                <a:tab pos="756920" algn="l"/>
              </a:tabLst>
            </a:pPr>
            <a:r>
              <a:rPr sz="2500" spc="-5" dirty="0">
                <a:latin typeface="Arial"/>
                <a:cs typeface="Arial"/>
              </a:rPr>
              <a:t>St</a:t>
            </a:r>
            <a:r>
              <a:rPr sz="2500" dirty="0">
                <a:latin typeface="Arial"/>
                <a:cs typeface="Arial"/>
              </a:rPr>
              <a:t>a</a:t>
            </a:r>
            <a:r>
              <a:rPr sz="2500" spc="-5" dirty="0">
                <a:latin typeface="Arial"/>
                <a:cs typeface="Arial"/>
              </a:rPr>
              <a:t>teme</a:t>
            </a:r>
            <a:r>
              <a:rPr sz="2500" spc="0" dirty="0">
                <a:latin typeface="Arial"/>
                <a:cs typeface="Arial"/>
              </a:rPr>
              <a:t>n</a:t>
            </a:r>
            <a:r>
              <a:rPr sz="2500" spc="-5" dirty="0">
                <a:latin typeface="Arial"/>
                <a:cs typeface="Arial"/>
              </a:rPr>
              <a:t>ts</a:t>
            </a:r>
            <a:r>
              <a:rPr sz="2500" spc="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start</a:t>
            </a:r>
            <a:r>
              <a:rPr sz="2500" spc="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with</a:t>
            </a:r>
            <a:r>
              <a:rPr sz="2500" spc="10" dirty="0"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3333CC"/>
                </a:solidFill>
                <a:latin typeface="Arial"/>
                <a:cs typeface="Arial"/>
              </a:rPr>
              <a:t>strong</a:t>
            </a:r>
            <a:r>
              <a:rPr sz="2500" spc="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3333CC"/>
                </a:solidFill>
                <a:latin typeface="Arial"/>
                <a:cs typeface="Arial"/>
              </a:rPr>
              <a:t>verb</a:t>
            </a:r>
            <a:endParaRPr sz="2500">
              <a:latin typeface="Arial"/>
              <a:cs typeface="Arial"/>
            </a:endParaRPr>
          </a:p>
          <a:p>
            <a:pPr marL="724535">
              <a:lnSpc>
                <a:spcPct val="100000"/>
              </a:lnSpc>
              <a:spcBef>
                <a:spcPts val="330"/>
              </a:spcBef>
            </a:pP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startCo</a:t>
            </a:r>
            <a:r>
              <a:rPr sz="2900" spc="-15" dirty="0">
                <a:solidFill>
                  <a:srgbClr val="00664D"/>
                </a:solidFill>
                <a:latin typeface="Arial"/>
                <a:cs typeface="Arial"/>
              </a:rPr>
              <a:t>f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fee</a:t>
            </a:r>
            <a:r>
              <a:rPr sz="2900" spc="-15" dirty="0">
                <a:solidFill>
                  <a:srgbClr val="00664D"/>
                </a:solidFill>
                <a:latin typeface="Arial"/>
                <a:cs typeface="Arial"/>
              </a:rPr>
              <a:t>M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a</a:t>
            </a:r>
            <a:r>
              <a:rPr sz="2900" spc="-10" dirty="0">
                <a:solidFill>
                  <a:srgbClr val="00664D"/>
                </a:solidFill>
                <a:latin typeface="Arial"/>
                <a:cs typeface="Arial"/>
              </a:rPr>
              <a:t>c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hin</a:t>
            </a:r>
            <a:r>
              <a:rPr sz="2900" spc="-10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(</a:t>
            </a:r>
            <a:r>
              <a:rPr sz="2900" spc="-15" dirty="0">
                <a:latin typeface="Arial"/>
                <a:cs typeface="Arial"/>
              </a:rPr>
              <a:t>c</a:t>
            </a:r>
            <a:r>
              <a:rPr sz="2900" dirty="0">
                <a:latin typeface="Arial"/>
                <a:cs typeface="Arial"/>
              </a:rPr>
              <a:t>of</a:t>
            </a:r>
            <a:r>
              <a:rPr sz="2900" spc="-15" dirty="0">
                <a:latin typeface="Arial"/>
                <a:cs typeface="Arial"/>
              </a:rPr>
              <a:t>f</a:t>
            </a:r>
            <a:r>
              <a:rPr sz="2900" dirty="0">
                <a:latin typeface="Arial"/>
                <a:cs typeface="Arial"/>
              </a:rPr>
              <a:t>ee</a:t>
            </a:r>
            <a:r>
              <a:rPr sz="2900" spc="-10" dirty="0">
                <a:latin typeface="Arial"/>
                <a:cs typeface="Arial"/>
              </a:rPr>
              <a:t>m</a:t>
            </a:r>
            <a:r>
              <a:rPr sz="2900" dirty="0">
                <a:latin typeface="Arial"/>
                <a:cs typeface="Arial"/>
              </a:rPr>
              <a:t>a</a:t>
            </a:r>
            <a:r>
              <a:rPr sz="2900" spc="-10" dirty="0">
                <a:latin typeface="Arial"/>
                <a:cs typeface="Arial"/>
              </a:rPr>
              <a:t>c</a:t>
            </a:r>
            <a:r>
              <a:rPr sz="2900" dirty="0">
                <a:latin typeface="Arial"/>
                <a:cs typeface="Arial"/>
              </a:rPr>
              <a:t>hin</a:t>
            </a:r>
            <a:r>
              <a:rPr sz="2900" spc="-10" dirty="0">
                <a:latin typeface="Arial"/>
                <a:cs typeface="Arial"/>
              </a:rPr>
              <a:t>e</a:t>
            </a:r>
            <a:r>
              <a:rPr sz="2900" spc="-5" dirty="0">
                <a:latin typeface="Arial"/>
                <a:cs typeface="Arial"/>
              </a:rPr>
              <a:t>A</a:t>
            </a:r>
            <a:r>
              <a:rPr sz="2900" dirty="0">
                <a:latin typeface="Arial"/>
                <a:cs typeface="Arial"/>
              </a:rPr>
              <a:t>);</a:t>
            </a:r>
            <a:endParaRPr sz="2900">
              <a:latin typeface="Arial"/>
              <a:cs typeface="Arial"/>
            </a:endParaRPr>
          </a:p>
          <a:p>
            <a:pPr marL="724535">
              <a:lnSpc>
                <a:spcPct val="100000"/>
              </a:lnSpc>
              <a:spcBef>
                <a:spcPts val="350"/>
              </a:spcBef>
            </a:pP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was</a:t>
            </a:r>
            <a:r>
              <a:rPr sz="2900" spc="10" dirty="0">
                <a:solidFill>
                  <a:srgbClr val="00664D"/>
                </a:solidFill>
                <a:latin typeface="Arial"/>
                <a:cs typeface="Arial"/>
              </a:rPr>
              <a:t>h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CoffeeM</a:t>
            </a:r>
            <a:r>
              <a:rPr sz="2900" spc="-15" dirty="0">
                <a:solidFill>
                  <a:srgbClr val="00664D"/>
                </a:solidFill>
                <a:latin typeface="Arial"/>
                <a:cs typeface="Arial"/>
              </a:rPr>
              <a:t>a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chin</a:t>
            </a:r>
            <a:r>
              <a:rPr sz="2900" spc="-5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900" spc="-10" dirty="0">
                <a:latin typeface="Arial"/>
                <a:cs typeface="Arial"/>
              </a:rPr>
              <a:t>(</a:t>
            </a:r>
            <a:r>
              <a:rPr sz="2900" dirty="0">
                <a:latin typeface="Arial"/>
                <a:cs typeface="Arial"/>
              </a:rPr>
              <a:t>c</a:t>
            </a:r>
            <a:r>
              <a:rPr sz="2900" spc="5" dirty="0">
                <a:latin typeface="Arial"/>
                <a:cs typeface="Arial"/>
              </a:rPr>
              <a:t>o</a:t>
            </a:r>
            <a:r>
              <a:rPr sz="2900" spc="-15" dirty="0">
                <a:latin typeface="Arial"/>
                <a:cs typeface="Arial"/>
              </a:rPr>
              <a:t>f</a:t>
            </a:r>
            <a:r>
              <a:rPr sz="2900" dirty="0">
                <a:latin typeface="Arial"/>
                <a:cs typeface="Arial"/>
              </a:rPr>
              <a:t>feemac</a:t>
            </a:r>
            <a:r>
              <a:rPr sz="2900" spc="-15" dirty="0">
                <a:latin typeface="Arial"/>
                <a:cs typeface="Arial"/>
              </a:rPr>
              <a:t>h</a:t>
            </a:r>
            <a:r>
              <a:rPr sz="2900" dirty="0">
                <a:latin typeface="Arial"/>
                <a:cs typeface="Arial"/>
              </a:rPr>
              <a:t>i</a:t>
            </a:r>
            <a:r>
              <a:rPr sz="2900" spc="5" dirty="0">
                <a:latin typeface="Arial"/>
                <a:cs typeface="Arial"/>
              </a:rPr>
              <a:t>n</a:t>
            </a:r>
            <a:r>
              <a:rPr sz="2900" dirty="0">
                <a:latin typeface="Arial"/>
                <a:cs typeface="Arial"/>
              </a:rPr>
              <a:t>e</a:t>
            </a:r>
            <a:r>
              <a:rPr sz="2900" spc="-25" dirty="0">
                <a:latin typeface="Arial"/>
                <a:cs typeface="Arial"/>
              </a:rPr>
              <a:t>B</a:t>
            </a:r>
            <a:r>
              <a:rPr sz="2900" spc="5" dirty="0">
                <a:latin typeface="Arial"/>
                <a:cs typeface="Arial"/>
              </a:rPr>
              <a:t>);</a:t>
            </a:r>
            <a:endParaRPr sz="2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360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Arial"/>
              <a:buChar char="•"/>
              <a:tabLst>
                <a:tab pos="354330" algn="l"/>
              </a:tabLst>
            </a:pPr>
            <a:r>
              <a:rPr sz="2900" spc="-5" dirty="0">
                <a:latin typeface="Arial"/>
                <a:cs typeface="Arial"/>
              </a:rPr>
              <a:t>OOP</a:t>
            </a:r>
            <a:endParaRPr sz="29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15"/>
              </a:spcBef>
              <a:buFont typeface="Arial"/>
              <a:buChar char="–"/>
              <a:tabLst>
                <a:tab pos="756920" algn="l"/>
              </a:tabLst>
            </a:pPr>
            <a:r>
              <a:rPr sz="2500" spc="-5" dirty="0">
                <a:latin typeface="Arial"/>
                <a:cs typeface="Arial"/>
              </a:rPr>
              <a:t>Solving a </a:t>
            </a:r>
            <a:r>
              <a:rPr sz="2500" dirty="0">
                <a:latin typeface="Arial"/>
                <a:cs typeface="Arial"/>
              </a:rPr>
              <a:t>p</a:t>
            </a:r>
            <a:r>
              <a:rPr sz="2500" spc="-5" dirty="0">
                <a:latin typeface="Arial"/>
                <a:cs typeface="Arial"/>
              </a:rPr>
              <a:t>roblem </a:t>
            </a:r>
            <a:r>
              <a:rPr sz="2500" dirty="0">
                <a:latin typeface="Arial"/>
                <a:cs typeface="Arial"/>
              </a:rPr>
              <a:t>t</a:t>
            </a:r>
            <a:r>
              <a:rPr sz="2500" spc="-5" dirty="0">
                <a:latin typeface="Arial"/>
                <a:cs typeface="Arial"/>
              </a:rPr>
              <a:t>hro</a:t>
            </a:r>
            <a:r>
              <a:rPr sz="2500" dirty="0">
                <a:latin typeface="Arial"/>
                <a:cs typeface="Arial"/>
              </a:rPr>
              <a:t>u</a:t>
            </a:r>
            <a:r>
              <a:rPr sz="2500" spc="-5" dirty="0">
                <a:latin typeface="Arial"/>
                <a:cs typeface="Arial"/>
              </a:rPr>
              <a:t>gh</a:t>
            </a:r>
            <a:r>
              <a:rPr sz="250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o</a:t>
            </a:r>
            <a:r>
              <a:rPr sz="2500" dirty="0">
                <a:latin typeface="Arial"/>
                <a:cs typeface="Arial"/>
              </a:rPr>
              <a:t>b</a:t>
            </a:r>
            <a:r>
              <a:rPr sz="2500" spc="-5" dirty="0">
                <a:latin typeface="Arial"/>
                <a:cs typeface="Arial"/>
              </a:rPr>
              <a:t>jects</a:t>
            </a:r>
            <a:endParaRPr sz="25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00"/>
              </a:spcBef>
              <a:buFont typeface="Arial"/>
              <a:buChar char="–"/>
              <a:tabLst>
                <a:tab pos="756920" algn="l"/>
              </a:tabLst>
            </a:pPr>
            <a:r>
              <a:rPr sz="2500" spc="-5" dirty="0">
                <a:latin typeface="Arial"/>
                <a:cs typeface="Arial"/>
              </a:rPr>
              <a:t>Stat</a:t>
            </a:r>
            <a:r>
              <a:rPr sz="2500" dirty="0">
                <a:latin typeface="Arial"/>
                <a:cs typeface="Arial"/>
              </a:rPr>
              <a:t>e</a:t>
            </a:r>
            <a:r>
              <a:rPr sz="2500" spc="-5" dirty="0">
                <a:latin typeface="Arial"/>
                <a:cs typeface="Arial"/>
              </a:rPr>
              <a:t>ments</a:t>
            </a:r>
            <a:r>
              <a:rPr sz="2500" spc="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start</a:t>
            </a:r>
            <a:r>
              <a:rPr sz="2500" spc="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with the</a:t>
            </a:r>
            <a:r>
              <a:rPr sz="2500" spc="15" dirty="0"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252599"/>
                </a:solidFill>
                <a:latin typeface="Arial"/>
                <a:cs typeface="Arial"/>
              </a:rPr>
              <a:t>object</a:t>
            </a:r>
            <a:r>
              <a:rPr sz="2500" spc="5" dirty="0">
                <a:solidFill>
                  <a:srgbClr val="252599"/>
                </a:solidFill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to </a:t>
            </a:r>
            <a:r>
              <a:rPr sz="2500" dirty="0">
                <a:latin typeface="Arial"/>
                <a:cs typeface="Arial"/>
              </a:rPr>
              <a:t>b</a:t>
            </a:r>
            <a:r>
              <a:rPr sz="2500" spc="-5" dirty="0">
                <a:latin typeface="Arial"/>
                <a:cs typeface="Arial"/>
              </a:rPr>
              <a:t>e manip</a:t>
            </a:r>
            <a:r>
              <a:rPr sz="2500" dirty="0">
                <a:latin typeface="Arial"/>
                <a:cs typeface="Arial"/>
              </a:rPr>
              <a:t>u</a:t>
            </a:r>
            <a:r>
              <a:rPr sz="2500" spc="-5" dirty="0">
                <a:latin typeface="Arial"/>
                <a:cs typeface="Arial"/>
              </a:rPr>
              <a:t>lated</a:t>
            </a:r>
            <a:endParaRPr sz="2500">
              <a:latin typeface="Arial"/>
              <a:cs typeface="Arial"/>
            </a:endParaRPr>
          </a:p>
          <a:p>
            <a:pPr marL="622300" marR="3368675">
              <a:lnSpc>
                <a:spcPts val="3829"/>
              </a:lnSpc>
              <a:spcBef>
                <a:spcPts val="170"/>
              </a:spcBef>
            </a:pP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coffe</a:t>
            </a:r>
            <a:r>
              <a:rPr sz="2900" spc="5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machi</a:t>
            </a:r>
            <a:r>
              <a:rPr sz="2900" spc="-15" dirty="0">
                <a:solidFill>
                  <a:srgbClr val="00664D"/>
                </a:solidFill>
                <a:latin typeface="Arial"/>
                <a:cs typeface="Arial"/>
              </a:rPr>
              <a:t>n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eA.s</a:t>
            </a:r>
            <a:r>
              <a:rPr sz="2900" spc="-20" dirty="0">
                <a:solidFill>
                  <a:srgbClr val="00664D"/>
                </a:solidFill>
                <a:latin typeface="Arial"/>
                <a:cs typeface="Arial"/>
              </a:rPr>
              <a:t>t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art</a:t>
            </a:r>
            <a:r>
              <a:rPr sz="2900" spc="-5" dirty="0">
                <a:latin typeface="Arial"/>
                <a:cs typeface="Arial"/>
              </a:rPr>
              <a:t>(); 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coffe</a:t>
            </a:r>
            <a:r>
              <a:rPr sz="2900" spc="5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machi</a:t>
            </a:r>
            <a:r>
              <a:rPr sz="2900" spc="-15" dirty="0">
                <a:solidFill>
                  <a:srgbClr val="00664D"/>
                </a:solidFill>
                <a:latin typeface="Arial"/>
                <a:cs typeface="Arial"/>
              </a:rPr>
              <a:t>n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eB.was</a:t>
            </a:r>
            <a:r>
              <a:rPr sz="2900" spc="5" dirty="0">
                <a:solidFill>
                  <a:srgbClr val="00664D"/>
                </a:solidFill>
                <a:latin typeface="Arial"/>
                <a:cs typeface="Arial"/>
              </a:rPr>
              <a:t>h</a:t>
            </a:r>
            <a:r>
              <a:rPr sz="2900" spc="-10" dirty="0">
                <a:latin typeface="Arial"/>
                <a:cs typeface="Arial"/>
              </a:rPr>
              <a:t>();</a:t>
            </a:r>
            <a:endParaRPr sz="2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5255">
              <a:lnSpc>
                <a:spcPts val="4285"/>
              </a:lnSpc>
            </a:pPr>
            <a:r>
              <a:rPr sz="3600" b="1" dirty="0">
                <a:latin typeface="Arial"/>
                <a:cs typeface="Arial"/>
              </a:rPr>
              <a:t>Math.f</a:t>
            </a:r>
            <a:r>
              <a:rPr sz="3600" b="1" spc="-15" dirty="0">
                <a:latin typeface="Arial"/>
                <a:cs typeface="Arial"/>
              </a:rPr>
              <a:t>u</a:t>
            </a:r>
            <a:r>
              <a:rPr sz="3600" b="1" dirty="0">
                <a:latin typeface="Arial"/>
                <a:cs typeface="Arial"/>
              </a:rPr>
              <a:t>ncti</a:t>
            </a:r>
            <a:r>
              <a:rPr sz="3600" b="1" spc="-15" dirty="0">
                <a:latin typeface="Arial"/>
                <a:cs typeface="Arial"/>
              </a:rPr>
              <a:t>o</a:t>
            </a:r>
            <a:r>
              <a:rPr sz="3600" b="1" dirty="0">
                <a:latin typeface="Arial"/>
                <a:cs typeface="Arial"/>
              </a:rPr>
              <a:t>n(</a:t>
            </a:r>
            <a:r>
              <a:rPr sz="3600" b="1" spc="1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)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6542" y="1175245"/>
            <a:ext cx="7221220" cy="767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04"/>
              </a:lnSpc>
            </a:pPr>
            <a:r>
              <a:rPr sz="2900" dirty="0">
                <a:latin typeface="Arial"/>
                <a:cs typeface="Arial"/>
              </a:rPr>
              <a:t>“M</a:t>
            </a:r>
            <a:r>
              <a:rPr sz="2900" spc="5" dirty="0">
                <a:latin typeface="Arial"/>
                <a:cs typeface="Arial"/>
              </a:rPr>
              <a:t>a</a:t>
            </a:r>
            <a:r>
              <a:rPr sz="2900" dirty="0">
                <a:latin typeface="Arial"/>
                <a:cs typeface="Arial"/>
              </a:rPr>
              <a:t>th”</a:t>
            </a:r>
            <a:r>
              <a:rPr sz="2900" spc="-4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ob</a:t>
            </a:r>
            <a:r>
              <a:rPr sz="2900" spc="5" dirty="0">
                <a:latin typeface="Arial"/>
                <a:cs typeface="Arial"/>
              </a:rPr>
              <a:t>j</a:t>
            </a:r>
            <a:r>
              <a:rPr sz="2900" dirty="0">
                <a:latin typeface="Arial"/>
                <a:cs typeface="Arial"/>
              </a:rPr>
              <a:t>ect:</a:t>
            </a:r>
            <a:r>
              <a:rPr sz="2900" spc="-40" dirty="0"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2C2CB8"/>
                </a:solidFill>
                <a:latin typeface="Arial"/>
                <a:cs typeface="Arial"/>
              </a:rPr>
              <a:t>Co</a:t>
            </a:r>
            <a:r>
              <a:rPr sz="2900" spc="5" dirty="0">
                <a:solidFill>
                  <a:srgbClr val="2C2CB8"/>
                </a:solidFill>
                <a:latin typeface="Arial"/>
                <a:cs typeface="Arial"/>
              </a:rPr>
              <a:t>n</a:t>
            </a:r>
            <a:r>
              <a:rPr sz="2900" dirty="0">
                <a:solidFill>
                  <a:srgbClr val="2C2CB8"/>
                </a:solidFill>
                <a:latin typeface="Arial"/>
                <a:cs typeface="Arial"/>
              </a:rPr>
              <a:t>tainer</a:t>
            </a:r>
            <a:r>
              <a:rPr sz="2900" spc="-50" dirty="0">
                <a:solidFill>
                  <a:srgbClr val="2C2CB8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2C2CB8"/>
                </a:solidFill>
                <a:latin typeface="Arial"/>
                <a:cs typeface="Arial"/>
              </a:rPr>
              <a:t>of</a:t>
            </a:r>
            <a:r>
              <a:rPr sz="2900" spc="-15" dirty="0">
                <a:solidFill>
                  <a:srgbClr val="2C2CB8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2C2CB8"/>
                </a:solidFill>
                <a:latin typeface="Arial"/>
                <a:cs typeface="Arial"/>
              </a:rPr>
              <a:t>math</a:t>
            </a:r>
            <a:r>
              <a:rPr sz="2900" spc="-35" dirty="0">
                <a:solidFill>
                  <a:srgbClr val="2C2CB8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2C2CB8"/>
                </a:solidFill>
                <a:latin typeface="Arial"/>
                <a:cs typeface="Arial"/>
              </a:rPr>
              <a:t>functio</a:t>
            </a:r>
            <a:r>
              <a:rPr sz="2900" spc="5" dirty="0">
                <a:solidFill>
                  <a:srgbClr val="2C2CB8"/>
                </a:solidFill>
                <a:latin typeface="Arial"/>
                <a:cs typeface="Arial"/>
              </a:rPr>
              <a:t>n</a:t>
            </a:r>
            <a:r>
              <a:rPr sz="2900" dirty="0">
                <a:solidFill>
                  <a:srgbClr val="2C2CB8"/>
                </a:solidFill>
                <a:latin typeface="Arial"/>
                <a:cs typeface="Arial"/>
              </a:rPr>
              <a:t>s</a:t>
            </a:r>
            <a:r>
              <a:rPr sz="2900" spc="-55" dirty="0">
                <a:solidFill>
                  <a:srgbClr val="2C2CB8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2C2CB8"/>
                </a:solidFill>
                <a:latin typeface="Arial"/>
                <a:cs typeface="Arial"/>
              </a:rPr>
              <a:t>&amp;</a:t>
            </a:r>
            <a:endParaRPr sz="2900">
              <a:latin typeface="Arial"/>
              <a:cs typeface="Arial"/>
            </a:endParaRPr>
          </a:p>
          <a:p>
            <a:pPr marL="12700">
              <a:lnSpc>
                <a:spcPts val="3279"/>
              </a:lnSpc>
            </a:pPr>
            <a:r>
              <a:rPr sz="2900" dirty="0">
                <a:solidFill>
                  <a:srgbClr val="2C2CB8"/>
                </a:solidFill>
                <a:latin typeface="Arial"/>
                <a:cs typeface="Arial"/>
              </a:rPr>
              <a:t>co</a:t>
            </a:r>
            <a:r>
              <a:rPr sz="2900" spc="5" dirty="0">
                <a:solidFill>
                  <a:srgbClr val="2C2CB8"/>
                </a:solidFill>
                <a:latin typeface="Arial"/>
                <a:cs typeface="Arial"/>
              </a:rPr>
              <a:t>n</a:t>
            </a:r>
            <a:r>
              <a:rPr sz="2900" dirty="0">
                <a:solidFill>
                  <a:srgbClr val="2C2CB8"/>
                </a:solidFill>
                <a:latin typeface="Arial"/>
                <a:cs typeface="Arial"/>
              </a:rPr>
              <a:t>stants.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6542" y="2533503"/>
            <a:ext cx="2870835" cy="1852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spc="-10" dirty="0">
                <a:latin typeface="Arial"/>
                <a:cs typeface="Arial"/>
              </a:rPr>
              <a:t>•</a:t>
            </a:r>
            <a:r>
              <a:rPr sz="2900" dirty="0">
                <a:latin typeface="Arial"/>
                <a:cs typeface="Arial"/>
              </a:rPr>
              <a:t>M</a:t>
            </a:r>
            <a:r>
              <a:rPr sz="2900" spc="5" dirty="0">
                <a:latin typeface="Arial"/>
                <a:cs typeface="Arial"/>
              </a:rPr>
              <a:t>a</a:t>
            </a:r>
            <a:r>
              <a:rPr sz="2900" dirty="0">
                <a:latin typeface="Arial"/>
                <a:cs typeface="Arial"/>
              </a:rPr>
              <a:t>th.</a:t>
            </a: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abs</a:t>
            </a:r>
            <a:r>
              <a:rPr sz="2900" dirty="0">
                <a:latin typeface="Arial"/>
                <a:cs typeface="Arial"/>
              </a:rPr>
              <a:t>(x)</a:t>
            </a:r>
            <a:endParaRPr sz="2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2900" spc="-10" dirty="0">
                <a:latin typeface="Arial"/>
                <a:cs typeface="Arial"/>
              </a:rPr>
              <a:t>•</a:t>
            </a:r>
            <a:r>
              <a:rPr sz="2900" dirty="0">
                <a:latin typeface="Arial"/>
                <a:cs typeface="Arial"/>
              </a:rPr>
              <a:t>M</a:t>
            </a:r>
            <a:r>
              <a:rPr sz="2900" spc="5" dirty="0">
                <a:latin typeface="Arial"/>
                <a:cs typeface="Arial"/>
              </a:rPr>
              <a:t>a</a:t>
            </a:r>
            <a:r>
              <a:rPr sz="2900" dirty="0">
                <a:latin typeface="Arial"/>
                <a:cs typeface="Arial"/>
              </a:rPr>
              <a:t>th.sqr</a:t>
            </a:r>
            <a:r>
              <a:rPr sz="2900" spc="-15" dirty="0">
                <a:latin typeface="Arial"/>
                <a:cs typeface="Arial"/>
              </a:rPr>
              <a:t>t</a:t>
            </a:r>
            <a:r>
              <a:rPr sz="2900" dirty="0">
                <a:latin typeface="Arial"/>
                <a:cs typeface="Arial"/>
              </a:rPr>
              <a:t>(x)</a:t>
            </a:r>
            <a:endParaRPr sz="2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  <a:tabLst>
                <a:tab pos="2489835" algn="l"/>
              </a:tabLst>
            </a:pPr>
            <a:r>
              <a:rPr sz="2900" spc="-10" dirty="0">
                <a:solidFill>
                  <a:srgbClr val="3333CC"/>
                </a:solidFill>
                <a:latin typeface="Arial"/>
                <a:cs typeface="Arial"/>
              </a:rPr>
              <a:t>•</a:t>
            </a: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Math.exp</a:t>
            </a:r>
            <a:r>
              <a:rPr sz="2900" dirty="0">
                <a:latin typeface="Arial"/>
                <a:cs typeface="Arial"/>
              </a:rPr>
              <a:t>(</a:t>
            </a:r>
            <a:r>
              <a:rPr sz="2900" spc="-10" dirty="0">
                <a:latin typeface="Arial"/>
                <a:cs typeface="Arial"/>
              </a:rPr>
              <a:t>x</a:t>
            </a:r>
            <a:r>
              <a:rPr sz="2900" dirty="0">
                <a:latin typeface="Arial"/>
                <a:cs typeface="Arial"/>
              </a:rPr>
              <a:t>)</a:t>
            </a:r>
            <a:r>
              <a:rPr sz="2900" spc="-4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:	</a:t>
            </a:r>
            <a:r>
              <a:rPr sz="2900" spc="-15" dirty="0">
                <a:latin typeface="Arial"/>
                <a:cs typeface="Arial"/>
              </a:rPr>
              <a:t>E</a:t>
            </a:r>
            <a:r>
              <a:rPr sz="2850" spc="22" baseline="24853" dirty="0">
                <a:latin typeface="Arial"/>
                <a:cs typeface="Arial"/>
              </a:rPr>
              <a:t>x</a:t>
            </a:r>
            <a:endParaRPr sz="2850" baseline="24853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2900" spc="-10" dirty="0">
                <a:solidFill>
                  <a:srgbClr val="3333CC"/>
                </a:solidFill>
                <a:latin typeface="Arial"/>
                <a:cs typeface="Arial"/>
              </a:rPr>
              <a:t>•</a:t>
            </a: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sz="2900" spc="5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th.po</a:t>
            </a:r>
            <a:r>
              <a:rPr sz="2900" spc="5" dirty="0">
                <a:solidFill>
                  <a:srgbClr val="3333CC"/>
                </a:solidFill>
                <a:latin typeface="Arial"/>
                <a:cs typeface="Arial"/>
              </a:rPr>
              <a:t>w</a:t>
            </a:r>
            <a:r>
              <a:rPr sz="2900" spc="-10" dirty="0">
                <a:latin typeface="Arial"/>
                <a:cs typeface="Arial"/>
              </a:rPr>
              <a:t>(</a:t>
            </a:r>
            <a:r>
              <a:rPr sz="2900" dirty="0">
                <a:latin typeface="Arial"/>
                <a:cs typeface="Arial"/>
              </a:rPr>
              <a:t>x,</a:t>
            </a:r>
            <a:r>
              <a:rPr sz="2900" spc="-10" dirty="0">
                <a:latin typeface="Arial"/>
                <a:cs typeface="Arial"/>
              </a:rPr>
              <a:t>n</a:t>
            </a:r>
            <a:r>
              <a:rPr sz="2900" dirty="0">
                <a:latin typeface="Arial"/>
                <a:cs typeface="Arial"/>
              </a:rPr>
              <a:t>):</a:t>
            </a:r>
            <a:endParaRPr sz="2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91838" y="3992225"/>
            <a:ext cx="2641600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dirty="0">
                <a:latin typeface="Arial"/>
                <a:cs typeface="Arial"/>
              </a:rPr>
              <a:t>x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to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the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p</a:t>
            </a:r>
            <a:r>
              <a:rPr sz="2900" spc="5" dirty="0">
                <a:latin typeface="Arial"/>
                <a:cs typeface="Arial"/>
              </a:rPr>
              <a:t>o</a:t>
            </a:r>
            <a:r>
              <a:rPr sz="2900" dirty="0">
                <a:latin typeface="Arial"/>
                <a:cs typeface="Arial"/>
              </a:rPr>
              <a:t>w</a:t>
            </a:r>
            <a:r>
              <a:rPr sz="2900" spc="5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r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n</a:t>
            </a:r>
            <a:endParaRPr sz="2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6542" y="4478381"/>
            <a:ext cx="6822440" cy="1367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spc="-10" dirty="0">
                <a:latin typeface="Arial"/>
                <a:cs typeface="Arial"/>
              </a:rPr>
              <a:t>•</a:t>
            </a:r>
            <a:r>
              <a:rPr sz="2900" dirty="0">
                <a:latin typeface="Arial"/>
                <a:cs typeface="Arial"/>
              </a:rPr>
              <a:t>M</a:t>
            </a:r>
            <a:r>
              <a:rPr sz="2900" spc="5" dirty="0">
                <a:latin typeface="Arial"/>
                <a:cs typeface="Arial"/>
              </a:rPr>
              <a:t>a</a:t>
            </a:r>
            <a:r>
              <a:rPr sz="2900" dirty="0">
                <a:latin typeface="Arial"/>
                <a:cs typeface="Arial"/>
              </a:rPr>
              <a:t>th.ro</a:t>
            </a:r>
            <a:r>
              <a:rPr sz="2900" spc="-10" dirty="0">
                <a:latin typeface="Arial"/>
                <a:cs typeface="Arial"/>
              </a:rPr>
              <a:t>u</a:t>
            </a:r>
            <a:r>
              <a:rPr sz="2900" dirty="0">
                <a:latin typeface="Arial"/>
                <a:cs typeface="Arial"/>
              </a:rPr>
              <a:t>nd(x</a:t>
            </a:r>
            <a:r>
              <a:rPr sz="2900" spc="-15" dirty="0">
                <a:latin typeface="Arial"/>
                <a:cs typeface="Arial"/>
              </a:rPr>
              <a:t>)</a:t>
            </a:r>
            <a:r>
              <a:rPr sz="2900" dirty="0">
                <a:latin typeface="Arial"/>
                <a:cs typeface="Arial"/>
              </a:rPr>
              <a:t>,</a:t>
            </a:r>
            <a:r>
              <a:rPr sz="2900" spc="-5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M</a:t>
            </a:r>
            <a:r>
              <a:rPr sz="2900" spc="5" dirty="0">
                <a:latin typeface="Arial"/>
                <a:cs typeface="Arial"/>
              </a:rPr>
              <a:t>a</a:t>
            </a:r>
            <a:r>
              <a:rPr sz="2900" dirty="0">
                <a:latin typeface="Arial"/>
                <a:cs typeface="Arial"/>
              </a:rPr>
              <a:t>th.cei</a:t>
            </a:r>
            <a:r>
              <a:rPr sz="2900" spc="10" dirty="0">
                <a:latin typeface="Arial"/>
                <a:cs typeface="Arial"/>
              </a:rPr>
              <a:t>l</a:t>
            </a:r>
            <a:r>
              <a:rPr sz="2900" dirty="0">
                <a:latin typeface="Arial"/>
                <a:cs typeface="Arial"/>
              </a:rPr>
              <a:t>(x</a:t>
            </a:r>
            <a:r>
              <a:rPr sz="2900" spc="-15" dirty="0">
                <a:latin typeface="Arial"/>
                <a:cs typeface="Arial"/>
              </a:rPr>
              <a:t>)</a:t>
            </a:r>
            <a:r>
              <a:rPr sz="2900" dirty="0">
                <a:latin typeface="Arial"/>
                <a:cs typeface="Arial"/>
              </a:rPr>
              <a:t>,</a:t>
            </a:r>
            <a:r>
              <a:rPr sz="2900" spc="-4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M</a:t>
            </a:r>
            <a:r>
              <a:rPr sz="2900" spc="5" dirty="0">
                <a:latin typeface="Arial"/>
                <a:cs typeface="Arial"/>
              </a:rPr>
              <a:t>a</a:t>
            </a:r>
            <a:r>
              <a:rPr sz="2900" dirty="0">
                <a:latin typeface="Arial"/>
                <a:cs typeface="Arial"/>
              </a:rPr>
              <a:t>th.</a:t>
            </a:r>
            <a:r>
              <a:rPr sz="2900" spc="-20" dirty="0">
                <a:latin typeface="Arial"/>
                <a:cs typeface="Arial"/>
              </a:rPr>
              <a:t>f</a:t>
            </a:r>
            <a:r>
              <a:rPr sz="2900" dirty="0">
                <a:latin typeface="Arial"/>
                <a:cs typeface="Arial"/>
              </a:rPr>
              <a:t>loo</a:t>
            </a:r>
            <a:r>
              <a:rPr sz="2900" spc="10" dirty="0">
                <a:latin typeface="Arial"/>
                <a:cs typeface="Arial"/>
              </a:rPr>
              <a:t>r</a:t>
            </a:r>
            <a:r>
              <a:rPr sz="2900" dirty="0">
                <a:latin typeface="Arial"/>
                <a:cs typeface="Arial"/>
              </a:rPr>
              <a:t>(x)</a:t>
            </a:r>
            <a:endParaRPr sz="2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2900" spc="-10" dirty="0">
                <a:latin typeface="Arial"/>
                <a:cs typeface="Arial"/>
              </a:rPr>
              <a:t>•</a:t>
            </a:r>
            <a:r>
              <a:rPr sz="2900" dirty="0">
                <a:latin typeface="Arial"/>
                <a:cs typeface="Arial"/>
              </a:rPr>
              <a:t>M</a:t>
            </a:r>
            <a:r>
              <a:rPr sz="2900" spc="5" dirty="0">
                <a:latin typeface="Arial"/>
                <a:cs typeface="Arial"/>
              </a:rPr>
              <a:t>a</a:t>
            </a:r>
            <a:r>
              <a:rPr sz="2900" dirty="0">
                <a:latin typeface="Arial"/>
                <a:cs typeface="Arial"/>
              </a:rPr>
              <a:t>th.ma</a:t>
            </a:r>
            <a:r>
              <a:rPr sz="2900" spc="-15" dirty="0">
                <a:latin typeface="Arial"/>
                <a:cs typeface="Arial"/>
              </a:rPr>
              <a:t>x</a:t>
            </a:r>
            <a:r>
              <a:rPr sz="2900" dirty="0">
                <a:latin typeface="Arial"/>
                <a:cs typeface="Arial"/>
              </a:rPr>
              <a:t>(</a:t>
            </a:r>
            <a:r>
              <a:rPr sz="2900" spc="-15" dirty="0">
                <a:latin typeface="Arial"/>
                <a:cs typeface="Arial"/>
              </a:rPr>
              <a:t>.</a:t>
            </a:r>
            <a:r>
              <a:rPr sz="2900" dirty="0">
                <a:latin typeface="Arial"/>
                <a:cs typeface="Arial"/>
              </a:rPr>
              <a:t>..</a:t>
            </a:r>
            <a:r>
              <a:rPr sz="2900" spc="-25" dirty="0">
                <a:latin typeface="Arial"/>
                <a:cs typeface="Arial"/>
              </a:rPr>
              <a:t>,</a:t>
            </a:r>
            <a:r>
              <a:rPr sz="2900" dirty="0">
                <a:latin typeface="Arial"/>
                <a:cs typeface="Arial"/>
              </a:rPr>
              <a:t>..</a:t>
            </a:r>
            <a:r>
              <a:rPr sz="2900" spc="-25" dirty="0">
                <a:latin typeface="Arial"/>
                <a:cs typeface="Arial"/>
              </a:rPr>
              <a:t>.</a:t>
            </a:r>
            <a:r>
              <a:rPr sz="2900" dirty="0">
                <a:latin typeface="Arial"/>
                <a:cs typeface="Arial"/>
              </a:rPr>
              <a:t>),</a:t>
            </a:r>
            <a:r>
              <a:rPr sz="2900" spc="-4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M</a:t>
            </a:r>
            <a:r>
              <a:rPr sz="2900" spc="5" dirty="0">
                <a:latin typeface="Arial"/>
                <a:cs typeface="Arial"/>
              </a:rPr>
              <a:t>a</a:t>
            </a:r>
            <a:r>
              <a:rPr sz="2900" dirty="0">
                <a:latin typeface="Arial"/>
                <a:cs typeface="Arial"/>
              </a:rPr>
              <a:t>x.min(</a:t>
            </a:r>
            <a:r>
              <a:rPr sz="2900" spc="-15" dirty="0">
                <a:latin typeface="Arial"/>
                <a:cs typeface="Arial"/>
              </a:rPr>
              <a:t>.</a:t>
            </a:r>
            <a:r>
              <a:rPr sz="2900" dirty="0">
                <a:latin typeface="Arial"/>
                <a:cs typeface="Arial"/>
              </a:rPr>
              <a:t>..</a:t>
            </a:r>
            <a:r>
              <a:rPr sz="2900" spc="-25" dirty="0">
                <a:latin typeface="Arial"/>
                <a:cs typeface="Arial"/>
              </a:rPr>
              <a:t>,</a:t>
            </a:r>
            <a:r>
              <a:rPr sz="2900" dirty="0">
                <a:latin typeface="Arial"/>
                <a:cs typeface="Arial"/>
              </a:rPr>
              <a:t>..</a:t>
            </a:r>
            <a:r>
              <a:rPr sz="2900" spc="-25" dirty="0">
                <a:latin typeface="Arial"/>
                <a:cs typeface="Arial"/>
              </a:rPr>
              <a:t>.</a:t>
            </a:r>
            <a:r>
              <a:rPr sz="2900" dirty="0">
                <a:latin typeface="Arial"/>
                <a:cs typeface="Arial"/>
              </a:rPr>
              <a:t>)</a:t>
            </a:r>
            <a:endParaRPr sz="2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2900" spc="-10" dirty="0">
                <a:solidFill>
                  <a:srgbClr val="3333CC"/>
                </a:solidFill>
                <a:latin typeface="Arial"/>
                <a:cs typeface="Arial"/>
              </a:rPr>
              <a:t>•</a:t>
            </a: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sz="2900" spc="5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th.ra</a:t>
            </a:r>
            <a:r>
              <a:rPr sz="2900" spc="-10" dirty="0">
                <a:solidFill>
                  <a:srgbClr val="3333CC"/>
                </a:solidFill>
                <a:latin typeface="Arial"/>
                <a:cs typeface="Arial"/>
              </a:rPr>
              <a:t>n</a:t>
            </a: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do</a:t>
            </a:r>
            <a:r>
              <a:rPr sz="2900" spc="-5" dirty="0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sz="2900" dirty="0">
                <a:latin typeface="Arial"/>
                <a:cs typeface="Arial"/>
              </a:rPr>
              <a:t>()</a:t>
            </a:r>
            <a:r>
              <a:rPr sz="2900" spc="-5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//</a:t>
            </a:r>
            <a:r>
              <a:rPr sz="2900" spc="-2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[0,1)</a:t>
            </a:r>
            <a:endParaRPr sz="2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93053" y="6141206"/>
            <a:ext cx="28956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C00000"/>
                </a:solidFill>
                <a:latin typeface="Arial"/>
                <a:cs typeface="Arial"/>
              </a:rPr>
              <a:t>Ma</a:t>
            </a:r>
            <a:r>
              <a:rPr sz="2800" b="1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800" b="1" spc="-5" dirty="0">
                <a:solidFill>
                  <a:srgbClr val="C00000"/>
                </a:solidFill>
                <a:latin typeface="Arial"/>
                <a:cs typeface="Arial"/>
              </a:rPr>
              <a:t>h</a:t>
            </a:r>
            <a:r>
              <a:rPr sz="2800" b="1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2800" b="1" spc="-15" dirty="0">
                <a:solidFill>
                  <a:srgbClr val="C00000"/>
                </a:solidFill>
                <a:latin typeface="Arial"/>
                <a:cs typeface="Arial"/>
              </a:rPr>
              <a:t>b</a:t>
            </a:r>
            <a:r>
              <a:rPr sz="2800" b="1" spc="-5" dirty="0">
                <a:solidFill>
                  <a:srgbClr val="C00000"/>
                </a:solidFill>
                <a:latin typeface="Arial"/>
                <a:cs typeface="Arial"/>
              </a:rPr>
              <a:t>je</a:t>
            </a:r>
            <a:r>
              <a:rPr sz="2800" b="1" spc="0" dirty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2800" b="1" spc="-5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800" b="1" spc="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u="heavy" spc="-5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[</a:t>
            </a:r>
            <a:r>
              <a:rPr sz="2800" b="1" u="heavy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r</a:t>
            </a:r>
            <a:r>
              <a:rPr sz="2800" b="1" u="heavy" spc="-5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e</a:t>
            </a:r>
            <a:r>
              <a:rPr sz="2800" b="1" u="heavy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f</a:t>
            </a:r>
            <a:r>
              <a:rPr sz="2800" b="1" u="heavy" spc="-5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.]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88516" y="6154479"/>
            <a:ext cx="391287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u="heavy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1.7 the Ma</a:t>
            </a:r>
            <a:r>
              <a:rPr sz="3600" u="heavy" spc="-1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t</a:t>
            </a:r>
            <a:r>
              <a:rPr sz="3600" u="heavy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h object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4779" y="6242303"/>
            <a:ext cx="381000" cy="45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62371" y="1676400"/>
            <a:ext cx="3733800" cy="2133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1320" y="429504"/>
            <a:ext cx="3124835" cy="4832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latin typeface="Arial"/>
                <a:cs typeface="Arial"/>
              </a:rPr>
              <a:t>Math.c</a:t>
            </a:r>
            <a:r>
              <a:rPr sz="3600" b="1" spc="-15" dirty="0">
                <a:latin typeface="Arial"/>
                <a:cs typeface="Arial"/>
              </a:rPr>
              <a:t>o</a:t>
            </a:r>
            <a:r>
              <a:rPr sz="3600" b="1" dirty="0">
                <a:latin typeface="Arial"/>
                <a:cs typeface="Arial"/>
              </a:rPr>
              <a:t>nstant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364" y="1469116"/>
            <a:ext cx="5712460" cy="2829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Arial"/>
              <a:buChar char="•"/>
              <a:tabLst>
                <a:tab pos="354330" algn="l"/>
              </a:tabLst>
            </a:pPr>
            <a:r>
              <a:rPr sz="2900" dirty="0">
                <a:latin typeface="Arial"/>
                <a:cs typeface="Arial"/>
              </a:rPr>
              <a:t>M</a:t>
            </a:r>
            <a:r>
              <a:rPr sz="2900" spc="10" dirty="0">
                <a:latin typeface="Arial"/>
                <a:cs typeface="Arial"/>
              </a:rPr>
              <a:t>a</a:t>
            </a:r>
            <a:r>
              <a:rPr sz="2900" dirty="0">
                <a:latin typeface="Arial"/>
                <a:cs typeface="Arial"/>
              </a:rPr>
              <a:t>th.</a:t>
            </a:r>
            <a:r>
              <a:rPr sz="2900" spc="-5" dirty="0">
                <a:solidFill>
                  <a:srgbClr val="C00000"/>
                </a:solidFill>
                <a:latin typeface="Arial"/>
                <a:cs typeface="Arial"/>
              </a:rPr>
              <a:t>PI</a:t>
            </a:r>
            <a:endParaRPr sz="29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15"/>
              </a:spcBef>
              <a:buChar char="–"/>
              <a:tabLst>
                <a:tab pos="756920" algn="l"/>
                <a:tab pos="2489835" algn="l"/>
              </a:tabLst>
            </a:pPr>
            <a:r>
              <a:rPr sz="2500" spc="-5" dirty="0">
                <a:latin typeface="Arial"/>
                <a:cs typeface="Arial"/>
              </a:rPr>
              <a:t>returns</a:t>
            </a:r>
            <a:r>
              <a:rPr sz="2500" spc="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PI,</a:t>
            </a:r>
            <a:r>
              <a:rPr sz="2500" dirty="0">
                <a:latin typeface="Arial"/>
                <a:cs typeface="Arial"/>
              </a:rPr>
              <a:t>	</a:t>
            </a:r>
            <a:r>
              <a:rPr sz="2500" spc="-5" dirty="0">
                <a:latin typeface="Arial"/>
                <a:cs typeface="Arial"/>
              </a:rPr>
              <a:t>3.1</a:t>
            </a:r>
            <a:r>
              <a:rPr sz="2500" dirty="0">
                <a:latin typeface="Arial"/>
                <a:cs typeface="Arial"/>
              </a:rPr>
              <a:t>4</a:t>
            </a:r>
            <a:r>
              <a:rPr sz="2500" spc="-5" dirty="0">
                <a:latin typeface="Arial"/>
                <a:cs typeface="Arial"/>
              </a:rPr>
              <a:t>….</a:t>
            </a:r>
            <a:endParaRPr sz="2500">
              <a:latin typeface="Arial"/>
              <a:cs typeface="Arial"/>
            </a:endParaRPr>
          </a:p>
          <a:p>
            <a:pPr marL="353695" indent="-34099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354330" algn="l"/>
              </a:tabLst>
            </a:pPr>
            <a:r>
              <a:rPr sz="2900" dirty="0">
                <a:latin typeface="Arial"/>
                <a:cs typeface="Arial"/>
              </a:rPr>
              <a:t>M</a:t>
            </a:r>
            <a:r>
              <a:rPr sz="2900" spc="10" dirty="0">
                <a:latin typeface="Arial"/>
                <a:cs typeface="Arial"/>
              </a:rPr>
              <a:t>a</a:t>
            </a:r>
            <a:r>
              <a:rPr sz="2900" dirty="0">
                <a:latin typeface="Arial"/>
                <a:cs typeface="Arial"/>
              </a:rPr>
              <a:t>th.</a:t>
            </a:r>
            <a:r>
              <a:rPr sz="2900" dirty="0">
                <a:solidFill>
                  <a:srgbClr val="C00000"/>
                </a:solidFill>
                <a:latin typeface="Arial"/>
                <a:cs typeface="Arial"/>
              </a:rPr>
              <a:t>SQRT2</a:t>
            </a:r>
            <a:endParaRPr sz="29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15"/>
              </a:spcBef>
              <a:buChar char="–"/>
              <a:tabLst>
                <a:tab pos="756920" algn="l"/>
              </a:tabLst>
            </a:pPr>
            <a:r>
              <a:rPr sz="2500" spc="-5" dirty="0">
                <a:latin typeface="Arial"/>
                <a:cs typeface="Arial"/>
              </a:rPr>
              <a:t>returns</a:t>
            </a:r>
            <a:r>
              <a:rPr sz="2500" spc="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1.4</a:t>
            </a:r>
            <a:r>
              <a:rPr sz="2500" dirty="0">
                <a:latin typeface="Arial"/>
                <a:cs typeface="Arial"/>
              </a:rPr>
              <a:t>1</a:t>
            </a:r>
            <a:r>
              <a:rPr sz="2500" spc="-5" dirty="0">
                <a:latin typeface="Arial"/>
                <a:cs typeface="Arial"/>
              </a:rPr>
              <a:t>4…the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square</a:t>
            </a:r>
            <a:r>
              <a:rPr sz="250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root</a:t>
            </a:r>
            <a:r>
              <a:rPr sz="2500" spc="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of 2</a:t>
            </a:r>
            <a:endParaRPr sz="2500">
              <a:latin typeface="Arial"/>
              <a:cs typeface="Arial"/>
            </a:endParaRPr>
          </a:p>
          <a:p>
            <a:pPr marL="353695" indent="-34099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354330" algn="l"/>
              </a:tabLst>
            </a:pPr>
            <a:r>
              <a:rPr sz="2900" dirty="0">
                <a:latin typeface="Arial"/>
                <a:cs typeface="Arial"/>
              </a:rPr>
              <a:t>M</a:t>
            </a:r>
            <a:r>
              <a:rPr sz="2900" spc="10" dirty="0">
                <a:latin typeface="Arial"/>
                <a:cs typeface="Arial"/>
              </a:rPr>
              <a:t>a</a:t>
            </a:r>
            <a:r>
              <a:rPr sz="2900" dirty="0">
                <a:latin typeface="Arial"/>
                <a:cs typeface="Arial"/>
              </a:rPr>
              <a:t>th.</a:t>
            </a:r>
            <a:r>
              <a:rPr sz="290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endParaRPr sz="29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15"/>
              </a:spcBef>
              <a:buChar char="–"/>
              <a:tabLst>
                <a:tab pos="756920" algn="l"/>
              </a:tabLst>
            </a:pPr>
            <a:r>
              <a:rPr sz="2500" spc="-5" dirty="0">
                <a:latin typeface="Arial"/>
                <a:cs typeface="Arial"/>
              </a:rPr>
              <a:t>retur</a:t>
            </a:r>
            <a:r>
              <a:rPr sz="2500" dirty="0">
                <a:latin typeface="Arial"/>
                <a:cs typeface="Arial"/>
              </a:rPr>
              <a:t>n</a:t>
            </a:r>
            <a:r>
              <a:rPr sz="2500" spc="-5" dirty="0">
                <a:latin typeface="Arial"/>
                <a:cs typeface="Arial"/>
              </a:rPr>
              <a:t>s</a:t>
            </a:r>
            <a:r>
              <a:rPr sz="2500" spc="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Eul</a:t>
            </a:r>
            <a:r>
              <a:rPr sz="2500" dirty="0">
                <a:latin typeface="Arial"/>
                <a:cs typeface="Arial"/>
              </a:rPr>
              <a:t>e</a:t>
            </a:r>
            <a:r>
              <a:rPr sz="2500" spc="-5" dirty="0">
                <a:latin typeface="Arial"/>
                <a:cs typeface="Arial"/>
              </a:rPr>
              <a:t>r's n</a:t>
            </a:r>
            <a:r>
              <a:rPr sz="2500" dirty="0">
                <a:latin typeface="Arial"/>
                <a:cs typeface="Arial"/>
              </a:rPr>
              <a:t>u</a:t>
            </a:r>
            <a:r>
              <a:rPr sz="2500" spc="-5" dirty="0">
                <a:latin typeface="Arial"/>
                <a:cs typeface="Arial"/>
              </a:rPr>
              <a:t>mber </a:t>
            </a:r>
            <a:r>
              <a:rPr sz="2500" dirty="0">
                <a:latin typeface="Arial"/>
                <a:cs typeface="Arial"/>
              </a:rPr>
              <a:t>2</a:t>
            </a:r>
            <a:r>
              <a:rPr sz="2500" spc="-5" dirty="0">
                <a:latin typeface="Arial"/>
                <a:cs typeface="Arial"/>
              </a:rPr>
              <a:t>.7</a:t>
            </a:r>
            <a:r>
              <a:rPr sz="2500" dirty="0">
                <a:latin typeface="Arial"/>
                <a:cs typeface="Arial"/>
              </a:rPr>
              <a:t>1</a:t>
            </a:r>
            <a:r>
              <a:rPr sz="2500" spc="-5" dirty="0">
                <a:latin typeface="Arial"/>
                <a:cs typeface="Arial"/>
              </a:rPr>
              <a:t>8…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0869" y="5328088"/>
            <a:ext cx="6238875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-5" dirty="0">
                <a:latin typeface="Arial"/>
                <a:cs typeface="Arial"/>
              </a:rPr>
              <a:t>It</a:t>
            </a:r>
            <a:r>
              <a:rPr sz="2500" spc="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is just</a:t>
            </a:r>
            <a:r>
              <a:rPr sz="2500" spc="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a v</a:t>
            </a:r>
            <a:r>
              <a:rPr sz="2500" dirty="0">
                <a:latin typeface="Arial"/>
                <a:cs typeface="Arial"/>
              </a:rPr>
              <a:t>a</a:t>
            </a:r>
            <a:r>
              <a:rPr sz="2500" spc="-5" dirty="0">
                <a:latin typeface="Arial"/>
                <a:cs typeface="Arial"/>
              </a:rPr>
              <a:t>lue,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so </a:t>
            </a:r>
            <a:r>
              <a:rPr sz="2500" dirty="0">
                <a:latin typeface="Arial"/>
                <a:cs typeface="Arial"/>
              </a:rPr>
              <a:t>n</a:t>
            </a:r>
            <a:r>
              <a:rPr sz="2500" spc="-5" dirty="0">
                <a:latin typeface="Arial"/>
                <a:cs typeface="Arial"/>
              </a:rPr>
              <a:t>o </a:t>
            </a:r>
            <a:r>
              <a:rPr sz="2500" dirty="0">
                <a:latin typeface="Arial"/>
                <a:cs typeface="Arial"/>
              </a:rPr>
              <a:t>b</a:t>
            </a:r>
            <a:r>
              <a:rPr sz="2500" spc="-5" dirty="0">
                <a:latin typeface="Arial"/>
                <a:cs typeface="Arial"/>
              </a:rPr>
              <a:t>rackets</a:t>
            </a:r>
            <a:r>
              <a:rPr sz="2500" spc="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are </a:t>
            </a:r>
            <a:r>
              <a:rPr sz="2500" spc="0" dirty="0">
                <a:latin typeface="Arial"/>
                <a:cs typeface="Arial"/>
              </a:rPr>
              <a:t>n</a:t>
            </a:r>
            <a:r>
              <a:rPr sz="2500" spc="-5" dirty="0">
                <a:latin typeface="Arial"/>
                <a:cs typeface="Arial"/>
              </a:rPr>
              <a:t>e</a:t>
            </a:r>
            <a:r>
              <a:rPr sz="2500" dirty="0">
                <a:latin typeface="Arial"/>
                <a:cs typeface="Arial"/>
              </a:rPr>
              <a:t>e</a:t>
            </a:r>
            <a:r>
              <a:rPr sz="2500" spc="-5" dirty="0">
                <a:latin typeface="Arial"/>
                <a:cs typeface="Arial"/>
              </a:rPr>
              <a:t>d</a:t>
            </a:r>
            <a:r>
              <a:rPr sz="2500" dirty="0">
                <a:latin typeface="Arial"/>
                <a:cs typeface="Arial"/>
              </a:rPr>
              <a:t>e</a:t>
            </a:r>
            <a:r>
              <a:rPr sz="2500" spc="-5" dirty="0">
                <a:latin typeface="Arial"/>
                <a:cs typeface="Arial"/>
              </a:rPr>
              <a:t>d.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{D15BA030-4DA4-4F4E-A29A-42EE745A01E9}tf10001072</Template>
  <TotalTime>4</TotalTime>
  <Words>2141</Words>
  <Application>Microsoft Macintosh PowerPoint</Application>
  <PresentationFormat>On-screen Show (4:3)</PresentationFormat>
  <Paragraphs>586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Apple SD Gothic Neo</vt:lpstr>
      <vt:lpstr>Arial</vt:lpstr>
      <vt:lpstr>Franklin Gothic Book</vt:lpstr>
      <vt:lpstr>Times New Roman</vt:lpstr>
      <vt:lpstr>Crop</vt:lpstr>
      <vt:lpstr>Web Programming</vt:lpstr>
      <vt:lpstr>summary</vt:lpstr>
      <vt:lpstr>Contents</vt:lpstr>
      <vt:lpstr>Functions and why?</vt:lpstr>
      <vt:lpstr>Q&amp;A: Object-oriented Programming (OOP)</vt:lpstr>
      <vt:lpstr>Q&amp;A: Class/Object &amp; JS</vt:lpstr>
      <vt:lpstr>Q&amp;A: Procedure programming vs OOP</vt:lpstr>
      <vt:lpstr>Math.function( )</vt:lpstr>
      <vt:lpstr>Math.constant</vt:lpstr>
      <vt:lpstr>Expression</vt:lpstr>
      <vt:lpstr>PowerPoint Presentation</vt:lpstr>
      <vt:lpstr>Evaluation sequencing</vt:lpstr>
      <vt:lpstr>Try out : how does it work ?</vt:lpstr>
      <vt:lpstr>Try out:</vt:lpstr>
      <vt:lpstr>Conditions</vt:lpstr>
      <vt:lpstr>Conditions: if (…) …;</vt:lpstr>
      <vt:lpstr>Conditions: if (…) … else …;</vt:lpstr>
      <vt:lpstr>if (…) … ; else …;</vt:lpstr>
      <vt:lpstr>Relational operators</vt:lpstr>
      <vt:lpstr>Try out: Relational operators</vt:lpstr>
      <vt:lpstr>Is a letter before or after “a” in Ascii?</vt:lpstr>
      <vt:lpstr>Anything wrong ?</vt:lpstr>
      <vt:lpstr>Compound Statements</vt:lpstr>
      <vt:lpstr>Nested Conditionals</vt:lpstr>
      <vt:lpstr>Nested Conditionals</vt:lpstr>
      <vt:lpstr>PowerPoint Presentation</vt:lpstr>
      <vt:lpstr>Try: string functions</vt:lpstr>
      <vt:lpstr>Summary</vt:lpstr>
      <vt:lpstr>Programming for the World Wide Web</vt:lpstr>
      <vt:lpstr>Number systems</vt:lpstr>
      <vt:lpstr>Decimal</vt:lpstr>
      <vt:lpstr>Binary</vt:lpstr>
      <vt:lpstr>Binary</vt:lpstr>
      <vt:lpstr>Binary</vt:lpstr>
      <vt:lpstr>Hexadecimal</vt:lpstr>
      <vt:lpstr>Hexadecimal</vt:lpstr>
      <vt:lpstr>Hexadecimal</vt:lpstr>
      <vt:lpstr>Binary &amp; Hexadecimal</vt:lpstr>
      <vt:lpstr>Binary to Hexadecimal/decimal</vt:lpstr>
      <vt:lpstr>Binary to Hexadecimal/decimal</vt:lpstr>
      <vt:lpstr>Number System Conversion</vt:lpstr>
      <vt:lpstr>Try: number systems in JS</vt:lpstr>
      <vt:lpstr>Decimal to Binary Conversion</vt:lpstr>
      <vt:lpstr>Decimal to Hexadecimal</vt:lpstr>
      <vt:lpstr>Reference on number system</vt:lpstr>
      <vt:lpstr>alert(…): single or double quotes ?</vt:lpstr>
      <vt:lpstr>Anything wrong ?</vt:lpstr>
      <vt:lpstr>Alignment, indentation, paired brackets …</vt:lpstr>
      <vt:lpstr>PowerPoint Presentation</vt:lpstr>
      <vt:lpstr>Are they equivalent? If not, which one is correct?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</dc:title>
  <dc:subject/>
  <dc:creator/>
  <cp:keywords/>
  <dc:description/>
  <cp:lastModifiedBy>(pg) Liu Liu</cp:lastModifiedBy>
  <cp:revision>3</cp:revision>
  <dcterms:created xsi:type="dcterms:W3CDTF">2021-07-02T15:57:01Z</dcterms:created>
  <dcterms:modified xsi:type="dcterms:W3CDTF">2021-07-02T14:20:03Z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2019-02-07T10:00:00Z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2021-07-02T10:00:00Z</vt:filetime>
  </property>
</Properties>
</file>