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>
      <p:cViewPr varScale="1">
        <p:scale>
          <a:sx n="114" d="100"/>
          <a:sy n="114" d="100"/>
        </p:scale>
        <p:origin x="26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B52-9D02-474E-B55A-3D6AFD200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D9FF9-2217-9B44-B5E4-A15E4A6C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98A5-AC8E-5F4A-90FC-8986493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34E4-E385-C344-A54B-3CE2B43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B6B9-5A1A-B641-ADA2-4C3734EC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E951-CA12-0444-98EB-99334F91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2FFFD-3B0B-884E-9F94-BD177278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7027-2707-3B44-AA94-7DFAD7FC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8CFD-DA06-B447-A905-4592F0AE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2AB0-72D1-E646-B595-12D9BBAB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09A5B-2A46-8347-A396-1BB44401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3741-EDDA-4D44-9E15-0C7514DA6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50DE-F097-D843-8AF5-3B92E286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3D32-C0A3-BB40-B2F9-229A8D6F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20E2-9ECA-8141-818F-D2C6A1F4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63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23039" y="1686305"/>
            <a:ext cx="4036059" cy="450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6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9F27-07C2-3041-95DA-12C4D392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9939-B238-BB48-996A-DFB5116E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F0E5-B88D-1F48-8F53-B260816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6F7D-A8D7-0B41-9B65-1006586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980ED-AA64-D147-8A6F-C218E451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9D4-3651-4847-99E7-A6500335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3A460-EEB0-6D4C-B24F-4602C1D2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5F5E-50A8-984F-8FD0-4548F79F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0613-78B1-1044-ABA8-6B5A8FE8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5D3B-D5D6-CF49-B497-B92D701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99BD-57A1-E54E-940E-F0F9C80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195F-E38C-CB47-B795-8F5B4BB8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41D6E-0023-D445-B013-416BAC51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4753-D199-D847-BA0B-17349382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A8D1A-5AB1-7049-BD7D-A5DF7BE1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D1AE-9301-6143-B2CD-06B100B8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FDDF-D9A1-5A49-87A0-A4BBF96C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5391-0E0A-C245-B273-510A5BF9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29E6-A171-B44F-903C-586A3030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A73BE-A920-0644-958E-A18A1C4E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727DD-B3C9-A640-91CD-5CC4D344C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B9F28-4DEB-2740-9885-1B96CC1F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357AB-B79C-4643-8D73-619DC7E2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E1A55-2218-7B4C-862D-AE9B7CC1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317D-FB6F-0947-9A5F-135936DE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E4EB3-BE4B-2446-A3BD-42D4BEC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B3C69-4584-B24F-90CD-670B7B85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5B55D-1AC3-CF44-9581-A343A631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9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684D6-628D-784B-8050-2311AFE9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92A93-2C3B-6D4E-8FAD-3D05163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2B311-6F8E-E549-AFBE-A846E1CA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DB1D-4C26-E340-BA95-4A737CF4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C2C7-5C5E-984D-B919-EF7B56C9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D3B9-26DB-5744-A3B2-91BF33F2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55AF-BEF6-8A4D-9E57-5857201C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BA7E-61CC-7849-B155-F709C51F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C4ED-F23A-4649-B1E9-424EF1C3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1A3A-917C-B24F-9B7E-FD8DF4CE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5B69E-56B9-844A-9860-F4C1ADF7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DB4D3-0495-294C-9B73-E2F3357B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380A8-B36D-6E4B-B305-CD3A16A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6A12-3834-7C40-9220-3FE62472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52055-8234-1949-B89D-B82E529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0F396-5805-5348-AA95-813549E3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3CBC-51CC-4147-A573-AD1A3E72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3432-B637-934E-B750-9BA7D508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318E-76C3-4546-BB75-C07F4918B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A64B-E2B5-BE4E-A792-9EA09FD64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12" Type="http://schemas.openxmlformats.org/officeDocument/2006/relationships/image" Target="../media/image27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png"/><Relationship Id="rId10" Type="http://schemas.openxmlformats.org/officeDocument/2006/relationships/image" Target="../media/image38.jp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2823" y="3885548"/>
            <a:ext cx="554863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  <a:tabLst>
                <a:tab pos="1322070" algn="l"/>
                <a:tab pos="1855470" algn="l"/>
              </a:tabLst>
            </a:pPr>
            <a:r>
              <a:rPr sz="3600" b="1" dirty="0">
                <a:latin typeface="Arial"/>
                <a:cs typeface="Arial"/>
              </a:rPr>
              <a:t>Week	3:	Lec3-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Writin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DHTML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4611" y="5677772"/>
            <a:ext cx="28460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Dr. </a:t>
            </a:r>
            <a:r>
              <a:rPr sz="3600" b="1" spc="-5" dirty="0">
                <a:latin typeface="Arial"/>
                <a:cs typeface="Arial"/>
              </a:rPr>
              <a:t>B</a:t>
            </a:r>
            <a:r>
              <a:rPr sz="3600" b="1" dirty="0">
                <a:latin typeface="Arial"/>
                <a:cs typeface="Arial"/>
              </a:rPr>
              <a:t>aihua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Li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072" y="1949195"/>
            <a:ext cx="2066544" cy="2219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791" y="6591300"/>
            <a:ext cx="387095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72973" y="1353643"/>
            <a:ext cx="5328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252599"/>
                </a:solidFill>
                <a:latin typeface="Arial"/>
                <a:cs typeface="Arial"/>
              </a:rPr>
              <a:t>COA123 Web Programming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60477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3700" algn="l"/>
                <a:tab pos="2120900" algn="l"/>
                <a:tab pos="3569335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Formal	&amp;	actual	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773701"/>
            <a:ext cx="3911600" cy="330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700" dirty="0">
                <a:solidFill>
                  <a:srgbClr val="F37F0D"/>
                </a:solidFill>
                <a:latin typeface="Arial"/>
                <a:cs typeface="Arial"/>
              </a:rPr>
              <a:t>F</a:t>
            </a:r>
            <a:r>
              <a:rPr sz="2700" spc="-5" dirty="0">
                <a:solidFill>
                  <a:srgbClr val="F37F0D"/>
                </a:solidFill>
                <a:latin typeface="Arial"/>
                <a:cs typeface="Arial"/>
              </a:rPr>
              <a:t>orma</a:t>
            </a:r>
            <a:r>
              <a:rPr sz="2700" dirty="0">
                <a:solidFill>
                  <a:srgbClr val="F37F0D"/>
                </a:solidFill>
                <a:latin typeface="Arial"/>
                <a:cs typeface="Arial"/>
              </a:rPr>
              <a:t>l </a:t>
            </a:r>
            <a:r>
              <a:rPr sz="2700" spc="-5" dirty="0">
                <a:latin typeface="Arial"/>
                <a:cs typeface="Arial"/>
              </a:rPr>
              <a:t>parameters</a:t>
            </a:r>
            <a:endParaRPr sz="2700">
              <a:latin typeface="Arial"/>
              <a:cs typeface="Arial"/>
            </a:endParaRPr>
          </a:p>
          <a:p>
            <a:pPr marL="755650" marR="847725" lvl="1" indent="-287020" algn="just">
              <a:lnSpc>
                <a:spcPts val="248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300" spc="-10" dirty="0">
                <a:latin typeface="Arial"/>
                <a:cs typeface="Arial"/>
              </a:rPr>
              <a:t>P</a:t>
            </a:r>
            <a:r>
              <a:rPr sz="2300" spc="-5" dirty="0">
                <a:latin typeface="Arial"/>
                <a:cs typeface="Arial"/>
              </a:rPr>
              <a:t>arameters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in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3232CC"/>
                </a:solidFill>
                <a:latin typeface="Arial"/>
                <a:cs typeface="Arial"/>
              </a:rPr>
              <a:t>declaratio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300" spc="-2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f </a:t>
            </a:r>
            <a:r>
              <a:rPr sz="2300" spc="-10" dirty="0">
                <a:solidFill>
                  <a:srgbClr val="3232CC"/>
                </a:solidFill>
                <a:latin typeface="Arial"/>
                <a:cs typeface="Arial"/>
              </a:rPr>
              <a:t>the 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func</a:t>
            </a:r>
            <a:r>
              <a:rPr sz="23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2300" spc="-10" dirty="0">
                <a:latin typeface="Arial"/>
                <a:cs typeface="Arial"/>
              </a:rPr>
              <a:t>ion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Font typeface="Arial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700" spc="-5" dirty="0">
                <a:solidFill>
                  <a:srgbClr val="00654C"/>
                </a:solidFill>
                <a:latin typeface="Arial"/>
                <a:cs typeface="Arial"/>
              </a:rPr>
              <a:t>Actua</a:t>
            </a:r>
            <a:r>
              <a:rPr sz="2700" dirty="0">
                <a:solidFill>
                  <a:srgbClr val="00654C"/>
                </a:solidFill>
                <a:latin typeface="Arial"/>
                <a:cs typeface="Arial"/>
              </a:rPr>
              <a:t>l </a:t>
            </a:r>
            <a:r>
              <a:rPr sz="2700" spc="-5" dirty="0">
                <a:latin typeface="Arial"/>
                <a:cs typeface="Arial"/>
              </a:rPr>
              <a:t>parameters</a:t>
            </a:r>
            <a:endParaRPr sz="2700">
              <a:latin typeface="Arial"/>
              <a:cs typeface="Arial"/>
            </a:endParaRPr>
          </a:p>
          <a:p>
            <a:pPr marL="755650" marR="5080" lvl="1" indent="-287020">
              <a:lnSpc>
                <a:spcPts val="248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300" spc="-10" dirty="0">
                <a:latin typeface="Arial"/>
                <a:cs typeface="Arial"/>
              </a:rPr>
              <a:t>P</a:t>
            </a:r>
            <a:r>
              <a:rPr sz="2300" spc="-5" dirty="0">
                <a:latin typeface="Arial"/>
                <a:cs typeface="Arial"/>
              </a:rPr>
              <a:t>arameters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in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the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3232CC"/>
                </a:solidFill>
                <a:latin typeface="Arial"/>
                <a:cs typeface="Arial"/>
              </a:rPr>
              <a:t>cal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l </a:t>
            </a:r>
            <a:r>
              <a:rPr sz="2300" spc="-10" dirty="0">
                <a:solidFill>
                  <a:srgbClr val="3232CC"/>
                </a:solidFill>
                <a:latin typeface="Arial"/>
                <a:cs typeface="Arial"/>
              </a:rPr>
              <a:t>of th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e </a:t>
            </a:r>
            <a:r>
              <a:rPr sz="2300" spc="-10" dirty="0">
                <a:solidFill>
                  <a:srgbClr val="3232CC"/>
                </a:solidFill>
                <a:latin typeface="Arial"/>
                <a:cs typeface="Arial"/>
              </a:rPr>
              <a:t>functio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300" spc="-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to replace </a:t>
            </a:r>
            <a:r>
              <a:rPr sz="2300" spc="-10" dirty="0">
                <a:latin typeface="Arial"/>
                <a:cs typeface="Arial"/>
              </a:rPr>
              <a:t>th</a:t>
            </a:r>
            <a:r>
              <a:rPr sz="2300" spc="-5" dirty="0">
                <a:latin typeface="Arial"/>
                <a:cs typeface="Arial"/>
              </a:rPr>
              <a:t>e </a:t>
            </a:r>
            <a:r>
              <a:rPr sz="2300" spc="-10" dirty="0">
                <a:latin typeface="Arial"/>
                <a:cs typeface="Arial"/>
              </a:rPr>
              <a:t>forma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parameters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3" y="6071797"/>
            <a:ext cx="32905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CCCCFF"/>
                </a:solidFill>
                <a:latin typeface="Arial"/>
                <a:cs typeface="Arial"/>
              </a:rPr>
              <a:t>5.3 -</a:t>
            </a: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</a:rPr>
              <a:t>(formal, actual) parameters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847" y="1673351"/>
            <a:ext cx="4060825" cy="4526280"/>
          </a:xfrm>
          <a:custGeom>
            <a:avLst/>
            <a:gdLst/>
            <a:ahLst/>
            <a:cxnLst/>
            <a:rect l="l" t="t" r="r" b="b"/>
            <a:pathLst>
              <a:path w="4060825" h="4526280">
                <a:moveTo>
                  <a:pt x="4060697" y="4526280"/>
                </a:moveTo>
                <a:lnTo>
                  <a:pt x="4060697" y="0"/>
                </a:lnTo>
                <a:lnTo>
                  <a:pt x="0" y="0"/>
                </a:lnTo>
                <a:lnTo>
                  <a:pt x="0" y="4526280"/>
                </a:lnTo>
                <a:lnTo>
                  <a:pt x="12192" y="4526280"/>
                </a:lnTo>
                <a:lnTo>
                  <a:pt x="12192" y="25907"/>
                </a:lnTo>
                <a:lnTo>
                  <a:pt x="25146" y="12953"/>
                </a:lnTo>
                <a:lnTo>
                  <a:pt x="25146" y="25907"/>
                </a:lnTo>
                <a:lnTo>
                  <a:pt x="4035552" y="25907"/>
                </a:lnTo>
                <a:lnTo>
                  <a:pt x="4035552" y="12953"/>
                </a:lnTo>
                <a:lnTo>
                  <a:pt x="4047743" y="25907"/>
                </a:lnTo>
                <a:lnTo>
                  <a:pt x="4047743" y="4526280"/>
                </a:lnTo>
                <a:lnTo>
                  <a:pt x="4060697" y="4526280"/>
                </a:lnTo>
                <a:close/>
              </a:path>
              <a:path w="4060825" h="4526280">
                <a:moveTo>
                  <a:pt x="25146" y="25907"/>
                </a:moveTo>
                <a:lnTo>
                  <a:pt x="25146" y="12953"/>
                </a:lnTo>
                <a:lnTo>
                  <a:pt x="12192" y="25907"/>
                </a:lnTo>
                <a:lnTo>
                  <a:pt x="25146" y="25907"/>
                </a:lnTo>
                <a:close/>
              </a:path>
              <a:path w="4060825" h="4526280">
                <a:moveTo>
                  <a:pt x="25146" y="4500372"/>
                </a:moveTo>
                <a:lnTo>
                  <a:pt x="25146" y="25907"/>
                </a:lnTo>
                <a:lnTo>
                  <a:pt x="12192" y="25907"/>
                </a:lnTo>
                <a:lnTo>
                  <a:pt x="12192" y="4500372"/>
                </a:lnTo>
                <a:lnTo>
                  <a:pt x="25146" y="4500372"/>
                </a:lnTo>
                <a:close/>
              </a:path>
              <a:path w="4060825" h="4526280">
                <a:moveTo>
                  <a:pt x="4047743" y="4500371"/>
                </a:moveTo>
                <a:lnTo>
                  <a:pt x="12192" y="4500372"/>
                </a:lnTo>
                <a:lnTo>
                  <a:pt x="25146" y="4513326"/>
                </a:lnTo>
                <a:lnTo>
                  <a:pt x="25146" y="4526280"/>
                </a:lnTo>
                <a:lnTo>
                  <a:pt x="4035552" y="4526280"/>
                </a:lnTo>
                <a:lnTo>
                  <a:pt x="4035552" y="4513325"/>
                </a:lnTo>
                <a:lnTo>
                  <a:pt x="4047743" y="4500371"/>
                </a:lnTo>
                <a:close/>
              </a:path>
              <a:path w="4060825" h="4526280">
                <a:moveTo>
                  <a:pt x="25146" y="4526280"/>
                </a:moveTo>
                <a:lnTo>
                  <a:pt x="25146" y="4513326"/>
                </a:lnTo>
                <a:lnTo>
                  <a:pt x="12192" y="4500372"/>
                </a:lnTo>
                <a:lnTo>
                  <a:pt x="12192" y="4526280"/>
                </a:lnTo>
                <a:lnTo>
                  <a:pt x="25146" y="4526280"/>
                </a:lnTo>
                <a:close/>
              </a:path>
              <a:path w="4060825" h="4526280">
                <a:moveTo>
                  <a:pt x="4047743" y="25907"/>
                </a:moveTo>
                <a:lnTo>
                  <a:pt x="4035552" y="12953"/>
                </a:lnTo>
                <a:lnTo>
                  <a:pt x="4035552" y="25907"/>
                </a:lnTo>
                <a:lnTo>
                  <a:pt x="4047743" y="25907"/>
                </a:lnTo>
                <a:close/>
              </a:path>
              <a:path w="4060825" h="4526280">
                <a:moveTo>
                  <a:pt x="4047743" y="4500371"/>
                </a:moveTo>
                <a:lnTo>
                  <a:pt x="4047743" y="25907"/>
                </a:lnTo>
                <a:lnTo>
                  <a:pt x="4035552" y="25907"/>
                </a:lnTo>
                <a:lnTo>
                  <a:pt x="4035552" y="4500371"/>
                </a:lnTo>
                <a:lnTo>
                  <a:pt x="4047743" y="4500371"/>
                </a:lnTo>
                <a:close/>
              </a:path>
              <a:path w="4060825" h="4526280">
                <a:moveTo>
                  <a:pt x="4047743" y="4526280"/>
                </a:moveTo>
                <a:lnTo>
                  <a:pt x="4047743" y="4500371"/>
                </a:lnTo>
                <a:lnTo>
                  <a:pt x="4035552" y="4513325"/>
                </a:lnTo>
                <a:lnTo>
                  <a:pt x="4035552" y="4526280"/>
                </a:lnTo>
                <a:lnTo>
                  <a:pt x="4047743" y="4526280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23039" y="1686305"/>
            <a:ext cx="4036060" cy="4500880"/>
          </a:xfrm>
          <a:prstGeom prst="rect">
            <a:avLst/>
          </a:prstGeom>
          <a:solidFill>
            <a:srgbClr val="B8CCE4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marR="1560830" indent="-1270">
              <a:lnSpc>
                <a:spcPct val="100000"/>
              </a:lnSpc>
            </a:pPr>
            <a:r>
              <a:rPr sz="2400" i="1" spc="-5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4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400" b="1" i="1" spc="-7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2400" b="1" i="1"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spc="-204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2400" i="1" spc="-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400" i="1" spc="-40" dirty="0">
                <a:solidFill>
                  <a:srgbClr val="FFFFFF"/>
                </a:solidFill>
                <a:latin typeface="Arial"/>
                <a:cs typeface="Arial"/>
              </a:rPr>
              <a:t> retur</a:t>
            </a:r>
            <a:r>
              <a:rPr sz="2400" i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2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4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70" dirty="0">
                <a:solidFill>
                  <a:srgbClr val="FFFFFF"/>
                </a:solidFill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2400" i="1" spc="-5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9535" marR="1109980">
              <a:lnSpc>
                <a:spcPct val="100000"/>
              </a:lnSpc>
            </a:pPr>
            <a:r>
              <a:rPr sz="2400" i="1" spc="-70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sz="24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i="1" spc="-1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21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90" dirty="0">
                <a:solidFill>
                  <a:srgbClr val="FFFFFF"/>
                </a:solidFill>
                <a:latin typeface="Arial"/>
                <a:cs typeface="Arial"/>
              </a:rPr>
              <a:t>10;</a:t>
            </a:r>
            <a:r>
              <a:rPr sz="24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3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400" i="1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FFFFFF"/>
                </a:solidFill>
                <a:latin typeface="Arial"/>
                <a:cs typeface="Arial"/>
              </a:rPr>
              <a:t>n2</a:t>
            </a:r>
            <a:r>
              <a:rPr sz="24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21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75" dirty="0">
                <a:solidFill>
                  <a:srgbClr val="FFFFFF"/>
                </a:solidFill>
                <a:latin typeface="Arial"/>
                <a:cs typeface="Arial"/>
              </a:rPr>
              <a:t>2;</a:t>
            </a:r>
            <a:r>
              <a:rPr sz="24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400" i="1" spc="-110" dirty="0">
                <a:solidFill>
                  <a:srgbClr val="00B04F"/>
                </a:solidFill>
                <a:latin typeface="Arial"/>
                <a:cs typeface="Arial"/>
              </a:rPr>
              <a:t>n1</a:t>
            </a:r>
            <a:r>
              <a:rPr sz="2400" i="1" spc="-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00B04F"/>
                </a:solidFill>
                <a:latin typeface="Arial"/>
                <a:cs typeface="Arial"/>
              </a:rPr>
              <a:t>n2</a:t>
            </a:r>
            <a:r>
              <a:rPr sz="2400" i="1" spc="-55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sz="2400" i="1" spc="-95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400" i="1" spc="-120" dirty="0">
                <a:solidFill>
                  <a:srgbClr val="00B04F"/>
                </a:solidFill>
                <a:latin typeface="Arial"/>
                <a:cs typeface="Arial"/>
              </a:rPr>
              <a:t>4</a:t>
            </a:r>
            <a:r>
              <a:rPr sz="2400" i="1" spc="-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20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2400" i="1" spc="-55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34550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6900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Multiple	returns</a:t>
            </a:r>
          </a:p>
        </p:txBody>
      </p:sp>
      <p:sp>
        <p:nvSpPr>
          <p:cNvPr id="3" name="object 3"/>
          <p:cNvSpPr/>
          <p:nvPr/>
        </p:nvSpPr>
        <p:spPr>
          <a:xfrm>
            <a:off x="1684667" y="3985259"/>
            <a:ext cx="7809230" cy="3118485"/>
          </a:xfrm>
          <a:custGeom>
            <a:avLst/>
            <a:gdLst/>
            <a:ahLst/>
            <a:cxnLst/>
            <a:rect l="l" t="t" r="r" b="b"/>
            <a:pathLst>
              <a:path w="7809230" h="3118484">
                <a:moveTo>
                  <a:pt x="7808976" y="3115817"/>
                </a:moveTo>
                <a:lnTo>
                  <a:pt x="7808976" y="2285"/>
                </a:lnTo>
                <a:lnTo>
                  <a:pt x="7806690" y="0"/>
                </a:lnTo>
                <a:lnTo>
                  <a:pt x="2285" y="0"/>
                </a:lnTo>
                <a:lnTo>
                  <a:pt x="0" y="2286"/>
                </a:lnTo>
                <a:lnTo>
                  <a:pt x="0" y="3115818"/>
                </a:lnTo>
                <a:lnTo>
                  <a:pt x="2286" y="3118104"/>
                </a:lnTo>
                <a:lnTo>
                  <a:pt x="4572" y="3118104"/>
                </a:lnTo>
                <a:lnTo>
                  <a:pt x="4572" y="9144"/>
                </a:lnTo>
                <a:lnTo>
                  <a:pt x="9906" y="4572"/>
                </a:lnTo>
                <a:lnTo>
                  <a:pt x="9905" y="9144"/>
                </a:lnTo>
                <a:lnTo>
                  <a:pt x="7799831" y="9143"/>
                </a:lnTo>
                <a:lnTo>
                  <a:pt x="7799832" y="4571"/>
                </a:lnTo>
                <a:lnTo>
                  <a:pt x="7804404" y="9143"/>
                </a:lnTo>
                <a:lnTo>
                  <a:pt x="7804404" y="3118104"/>
                </a:lnTo>
                <a:lnTo>
                  <a:pt x="7806690" y="3118104"/>
                </a:lnTo>
                <a:lnTo>
                  <a:pt x="7808976" y="3115817"/>
                </a:lnTo>
                <a:close/>
              </a:path>
              <a:path w="7809230" h="3118484">
                <a:moveTo>
                  <a:pt x="9905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7809230" h="3118484">
                <a:moveTo>
                  <a:pt x="9905" y="3108198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3108198"/>
                </a:lnTo>
                <a:lnTo>
                  <a:pt x="9905" y="3108198"/>
                </a:lnTo>
                <a:close/>
              </a:path>
              <a:path w="7809230" h="3118484">
                <a:moveTo>
                  <a:pt x="7804404" y="3108197"/>
                </a:moveTo>
                <a:lnTo>
                  <a:pt x="4572" y="3108198"/>
                </a:lnTo>
                <a:lnTo>
                  <a:pt x="9906" y="3112770"/>
                </a:lnTo>
                <a:lnTo>
                  <a:pt x="9905" y="3118104"/>
                </a:lnTo>
                <a:lnTo>
                  <a:pt x="7799831" y="3118104"/>
                </a:lnTo>
                <a:lnTo>
                  <a:pt x="7799832" y="3112770"/>
                </a:lnTo>
                <a:lnTo>
                  <a:pt x="7804404" y="3108197"/>
                </a:lnTo>
                <a:close/>
              </a:path>
              <a:path w="7809230" h="3118484">
                <a:moveTo>
                  <a:pt x="9905" y="3118104"/>
                </a:moveTo>
                <a:lnTo>
                  <a:pt x="9906" y="3112770"/>
                </a:lnTo>
                <a:lnTo>
                  <a:pt x="4572" y="3108198"/>
                </a:lnTo>
                <a:lnTo>
                  <a:pt x="4572" y="3118104"/>
                </a:lnTo>
                <a:lnTo>
                  <a:pt x="9905" y="3118104"/>
                </a:lnTo>
                <a:close/>
              </a:path>
              <a:path w="7809230" h="3118484">
                <a:moveTo>
                  <a:pt x="7804404" y="9143"/>
                </a:moveTo>
                <a:lnTo>
                  <a:pt x="7799832" y="4571"/>
                </a:lnTo>
                <a:lnTo>
                  <a:pt x="7799831" y="9143"/>
                </a:lnTo>
                <a:lnTo>
                  <a:pt x="7804404" y="9143"/>
                </a:lnTo>
                <a:close/>
              </a:path>
              <a:path w="7809230" h="3118484">
                <a:moveTo>
                  <a:pt x="7804404" y="3108197"/>
                </a:moveTo>
                <a:lnTo>
                  <a:pt x="7804404" y="9143"/>
                </a:lnTo>
                <a:lnTo>
                  <a:pt x="7799831" y="9143"/>
                </a:lnTo>
                <a:lnTo>
                  <a:pt x="7799831" y="3108197"/>
                </a:lnTo>
                <a:lnTo>
                  <a:pt x="7804404" y="3108197"/>
                </a:lnTo>
                <a:close/>
              </a:path>
              <a:path w="7809230" h="3118484">
                <a:moveTo>
                  <a:pt x="7804404" y="3118104"/>
                </a:moveTo>
                <a:lnTo>
                  <a:pt x="7804404" y="3108197"/>
                </a:lnTo>
                <a:lnTo>
                  <a:pt x="7799832" y="3112770"/>
                </a:lnTo>
                <a:lnTo>
                  <a:pt x="7799831" y="3118104"/>
                </a:lnTo>
                <a:lnTo>
                  <a:pt x="7804404" y="3118104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4331" y="1772398"/>
            <a:ext cx="7716520" cy="397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ts val="2480"/>
              </a:lnSpc>
              <a:buChar char="–"/>
              <a:tabLst>
                <a:tab pos="299720" algn="l"/>
              </a:tabLst>
            </a:pPr>
            <a:r>
              <a:rPr sz="2300" spc="-5" dirty="0">
                <a:latin typeface="Arial"/>
                <a:cs typeface="Arial"/>
              </a:rPr>
              <a:t>A function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can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have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Arial"/>
                <a:cs typeface="Arial"/>
              </a:rPr>
              <a:t>several</a:t>
            </a:r>
            <a:r>
              <a:rPr sz="23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23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statements</a:t>
            </a:r>
            <a:r>
              <a:rPr sz="2300" spc="-5" dirty="0">
                <a:latin typeface="Arial"/>
                <a:cs typeface="Arial"/>
              </a:rPr>
              <a:t>, </a:t>
            </a:r>
            <a:r>
              <a:rPr sz="2300" spc="-10" dirty="0">
                <a:latin typeface="Arial"/>
                <a:cs typeface="Arial"/>
              </a:rPr>
              <a:t>suc</a:t>
            </a:r>
            <a:r>
              <a:rPr sz="2300" spc="-5" dirty="0">
                <a:latin typeface="Arial"/>
                <a:cs typeface="Arial"/>
              </a:rPr>
              <a:t>h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spc="-5" dirty="0">
                <a:latin typeface="Arial"/>
                <a:cs typeface="Arial"/>
              </a:rPr>
              <a:t>s </a:t>
            </a:r>
            <a:r>
              <a:rPr sz="2300" spc="-10" dirty="0">
                <a:latin typeface="Arial"/>
                <a:cs typeface="Arial"/>
              </a:rPr>
              <a:t>in bot</a:t>
            </a:r>
            <a:r>
              <a:rPr sz="2300" spc="-5" dirty="0">
                <a:latin typeface="Arial"/>
                <a:cs typeface="Arial"/>
              </a:rPr>
              <a:t>h </a:t>
            </a:r>
            <a:r>
              <a:rPr sz="2300" spc="-10" dirty="0">
                <a:latin typeface="Arial"/>
                <a:cs typeface="Arial"/>
              </a:rPr>
              <a:t>branche</a:t>
            </a:r>
            <a:r>
              <a:rPr sz="2300" spc="-5" dirty="0">
                <a:latin typeface="Arial"/>
                <a:cs typeface="Arial"/>
              </a:rPr>
              <a:t>s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o</a:t>
            </a:r>
            <a:r>
              <a:rPr sz="2300" spc="-5" dirty="0">
                <a:latin typeface="Arial"/>
                <a:cs typeface="Arial"/>
              </a:rPr>
              <a:t>f a </a:t>
            </a:r>
            <a:r>
              <a:rPr sz="2300" spc="-10" dirty="0">
                <a:latin typeface="Arial"/>
                <a:cs typeface="Arial"/>
              </a:rPr>
              <a:t>conditional.</a:t>
            </a:r>
            <a:endParaRPr sz="2300">
              <a:latin typeface="Arial"/>
              <a:cs typeface="Arial"/>
            </a:endParaRPr>
          </a:p>
          <a:p>
            <a:pPr marL="299085" marR="133985" indent="-286385">
              <a:lnSpc>
                <a:spcPts val="2480"/>
              </a:lnSpc>
              <a:spcBef>
                <a:spcPts val="555"/>
              </a:spcBef>
              <a:buChar char="–"/>
              <a:tabLst>
                <a:tab pos="299720" algn="l"/>
              </a:tabLst>
            </a:pPr>
            <a:r>
              <a:rPr sz="2300" spc="-10" dirty="0">
                <a:latin typeface="Arial"/>
                <a:cs typeface="Arial"/>
              </a:rPr>
              <a:t>W</a:t>
            </a:r>
            <a:r>
              <a:rPr sz="2300" spc="-5" dirty="0">
                <a:latin typeface="Arial"/>
                <a:cs typeface="Arial"/>
              </a:rPr>
              <a:t>henever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a return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statement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i</a:t>
            </a:r>
            <a:r>
              <a:rPr sz="2300" spc="-5" dirty="0">
                <a:latin typeface="Arial"/>
                <a:cs typeface="Arial"/>
              </a:rPr>
              <a:t>s executed,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i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spc="10" dirty="0"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Arial"/>
                <a:cs typeface="Arial"/>
              </a:rPr>
              <a:t>immediately ends</a:t>
            </a:r>
            <a:r>
              <a:rPr sz="23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th</a:t>
            </a:r>
            <a:r>
              <a:rPr sz="2300" spc="-5" dirty="0">
                <a:latin typeface="Arial"/>
                <a:cs typeface="Arial"/>
              </a:rPr>
              <a:t>e </a:t>
            </a:r>
            <a:r>
              <a:rPr sz="2300" spc="-10" dirty="0">
                <a:latin typeface="Arial"/>
                <a:cs typeface="Arial"/>
              </a:rPr>
              <a:t>function.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–"/>
              <a:tabLst>
                <a:tab pos="299720" algn="l"/>
              </a:tabLst>
            </a:pPr>
            <a:r>
              <a:rPr sz="2300" spc="-5" dirty="0">
                <a:latin typeface="Arial"/>
                <a:cs typeface="Arial"/>
              </a:rPr>
              <a:t>e</a:t>
            </a:r>
            <a:r>
              <a:rPr sz="2300" spc="-10" dirty="0">
                <a:latin typeface="Arial"/>
                <a:cs typeface="Arial"/>
              </a:rPr>
              <a:t>.g</a:t>
            </a:r>
            <a:r>
              <a:rPr sz="2300" spc="-5" dirty="0">
                <a:latin typeface="Arial"/>
                <a:cs typeface="Arial"/>
              </a:rPr>
              <a:t>. </a:t>
            </a:r>
            <a:r>
              <a:rPr sz="2300" spc="-10" dirty="0">
                <a:latin typeface="Arial"/>
                <a:cs typeface="Arial"/>
              </a:rPr>
              <a:t>Ge</a:t>
            </a:r>
            <a:r>
              <a:rPr sz="2300" spc="-5" dirty="0">
                <a:latin typeface="Arial"/>
                <a:cs typeface="Arial"/>
              </a:rPr>
              <a:t>t </a:t>
            </a:r>
            <a:r>
              <a:rPr sz="2300" spc="-10" dirty="0">
                <a:latin typeface="Arial"/>
                <a:cs typeface="Arial"/>
              </a:rPr>
              <a:t>th</a:t>
            </a:r>
            <a:r>
              <a:rPr sz="2300" spc="-5" dirty="0">
                <a:latin typeface="Arial"/>
                <a:cs typeface="Arial"/>
              </a:rPr>
              <a:t>e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absolute</a:t>
            </a:r>
            <a:r>
              <a:rPr sz="2300" spc="-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3232CC"/>
                </a:solidFill>
                <a:latin typeface="Arial"/>
                <a:cs typeface="Arial"/>
              </a:rPr>
              <a:t>number</a:t>
            </a:r>
            <a:r>
              <a:rPr sz="2300" spc="-2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o</a:t>
            </a:r>
            <a:r>
              <a:rPr sz="2300" spc="-5" dirty="0">
                <a:latin typeface="Arial"/>
                <a:cs typeface="Arial"/>
              </a:rPr>
              <a:t>f </a:t>
            </a:r>
            <a:r>
              <a:rPr sz="2300" spc="-10" dirty="0">
                <a:latin typeface="Arial"/>
                <a:cs typeface="Arial"/>
              </a:rPr>
              <a:t>a</a:t>
            </a:r>
            <a:r>
              <a:rPr sz="2300" spc="-5" dirty="0">
                <a:latin typeface="Arial"/>
                <a:cs typeface="Arial"/>
              </a:rPr>
              <a:t>n </a:t>
            </a:r>
            <a:r>
              <a:rPr sz="2300" spc="-10" dirty="0">
                <a:latin typeface="Arial"/>
                <a:cs typeface="Arial"/>
              </a:rPr>
              <a:t>inpu</a:t>
            </a:r>
            <a:r>
              <a:rPr sz="2300" spc="-5" dirty="0">
                <a:latin typeface="Arial"/>
                <a:cs typeface="Arial"/>
              </a:rPr>
              <a:t>t </a:t>
            </a:r>
            <a:r>
              <a:rPr sz="2300" spc="-10" dirty="0">
                <a:latin typeface="Arial"/>
                <a:cs typeface="Arial"/>
              </a:rPr>
              <a:t>digital</a:t>
            </a:r>
            <a:endParaRPr sz="2300">
              <a:latin typeface="Arial"/>
              <a:cs typeface="Arial"/>
            </a:endParaRPr>
          </a:p>
          <a:p>
            <a:pPr marL="196215" marR="889635">
              <a:lnSpc>
                <a:spcPct val="100000"/>
              </a:lnSpc>
              <a:spcBef>
                <a:spcPts val="1245"/>
              </a:spcBef>
            </a:pPr>
            <a:r>
              <a:rPr sz="2800" dirty="0">
                <a:latin typeface="Arial"/>
                <a:cs typeface="Arial"/>
              </a:rPr>
              <a:t>var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n=Number(prompt("enter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number")); alert(abs(n));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function abs(v){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294" y="5787299"/>
            <a:ext cx="132969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 (v&gt;0)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 (v&lt;=0)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4675" y="5787299"/>
            <a:ext cx="146304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</a:pPr>
            <a:r>
              <a:rPr sz="2800" dirty="0">
                <a:solidFill>
                  <a:srgbClr val="00CC99"/>
                </a:solidFill>
                <a:latin typeface="Arial"/>
                <a:cs typeface="Arial"/>
              </a:rPr>
              <a:t>return</a:t>
            </a:r>
            <a:r>
              <a:rPr sz="2800" spc="-5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v; </a:t>
            </a:r>
            <a:r>
              <a:rPr sz="2800" dirty="0">
                <a:solidFill>
                  <a:srgbClr val="00CC99"/>
                </a:solidFill>
                <a:latin typeface="Arial"/>
                <a:cs typeface="Arial"/>
              </a:rPr>
              <a:t>return </a:t>
            </a:r>
            <a:r>
              <a:rPr sz="2800" dirty="0">
                <a:latin typeface="Arial"/>
                <a:cs typeface="Arial"/>
              </a:rPr>
              <a:t>-v;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7937" y="6640709"/>
            <a:ext cx="14478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177" y="6441947"/>
            <a:ext cx="387095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619" y="756919"/>
            <a:ext cx="400431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65" dirty="0">
                <a:solidFill>
                  <a:srgbClr val="000000"/>
                </a:solidFill>
                <a:latin typeface="Apple SD Gothic Neo"/>
                <a:cs typeface="Apple SD Gothic Neo"/>
              </a:rPr>
              <a:t>Functio</a:t>
            </a:r>
            <a:r>
              <a:rPr b="0" spc="-70" dirty="0">
                <a:solidFill>
                  <a:srgbClr val="000000"/>
                </a:solidFill>
                <a:latin typeface="Apple SD Gothic Neo"/>
                <a:cs typeface="Apple SD Gothic Neo"/>
              </a:rPr>
              <a:t>n</a:t>
            </a:r>
            <a:r>
              <a:rPr b="0" spc="-155" dirty="0">
                <a:solidFill>
                  <a:srgbClr val="000000"/>
                </a:solidFill>
                <a:latin typeface="Apple SD Gothic Neo"/>
                <a:cs typeface="Apple SD Gothic Neo"/>
              </a:rPr>
              <a:t> </a:t>
            </a:r>
            <a:r>
              <a:rPr b="0" spc="-15" dirty="0">
                <a:solidFill>
                  <a:srgbClr val="000000"/>
                </a:solidFill>
                <a:latin typeface="Apple SD Gothic Neo"/>
                <a:cs typeface="Apple SD Gothic Neo"/>
              </a:rPr>
              <a:t>i</a:t>
            </a:r>
            <a:r>
              <a:rPr b="0" spc="-25" dirty="0">
                <a:solidFill>
                  <a:srgbClr val="000000"/>
                </a:solidFill>
                <a:latin typeface="Apple SD Gothic Neo"/>
                <a:cs typeface="Apple SD Gothic Neo"/>
              </a:rPr>
              <a:t>n</a:t>
            </a:r>
            <a:r>
              <a:rPr b="0" spc="-140" dirty="0">
                <a:solidFill>
                  <a:srgbClr val="000000"/>
                </a:solidFill>
                <a:latin typeface="Apple SD Gothic Neo"/>
                <a:cs typeface="Apple SD Gothic Neo"/>
              </a:rPr>
              <a:t> </a:t>
            </a:r>
            <a:r>
              <a:rPr b="0" spc="-130" dirty="0">
                <a:solidFill>
                  <a:srgbClr val="000000"/>
                </a:solidFill>
                <a:latin typeface="Apple SD Gothic Neo"/>
                <a:cs typeface="Apple SD Gothic Neo"/>
              </a:rPr>
              <a:t>c</a:t>
            </a:r>
            <a:r>
              <a:rPr b="0" spc="-45" dirty="0">
                <a:solidFill>
                  <a:srgbClr val="000000"/>
                </a:solidFill>
                <a:latin typeface="Apple SD Gothic Neo"/>
                <a:cs typeface="Apple SD Gothic Neo"/>
              </a:rPr>
              <a:t>od</a:t>
            </a:r>
            <a:r>
              <a:rPr b="0" spc="-35" dirty="0">
                <a:solidFill>
                  <a:srgbClr val="000000"/>
                </a:solidFill>
                <a:latin typeface="Apple SD Gothic Neo"/>
                <a:cs typeface="Apple SD Gothic Neo"/>
              </a:rPr>
              <a:t>e</a:t>
            </a:r>
            <a:r>
              <a:rPr b="0" spc="-140" dirty="0">
                <a:solidFill>
                  <a:srgbClr val="000000"/>
                </a:solidFill>
                <a:latin typeface="Apple SD Gothic Neo"/>
                <a:cs typeface="Apple SD Gothic Neo"/>
              </a:rPr>
              <a:t> </a:t>
            </a:r>
            <a:r>
              <a:rPr b="0" spc="-40" dirty="0">
                <a:solidFill>
                  <a:srgbClr val="000000"/>
                </a:solidFill>
                <a:latin typeface="Apple SD Gothic Neo"/>
                <a:cs typeface="Apple SD Gothic Neo"/>
              </a:rPr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2579" y="1933525"/>
            <a:ext cx="763714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Arial"/>
              <a:buChar char="•"/>
              <a:tabLst>
                <a:tab pos="354330" algn="l"/>
              </a:tabLst>
            </a:pPr>
            <a:r>
              <a:rPr sz="3200" spc="-75" dirty="0">
                <a:solidFill>
                  <a:srgbClr val="428BC4"/>
                </a:solidFill>
                <a:latin typeface="Apple SD Gothic Neo"/>
                <a:cs typeface="Apple SD Gothic Neo"/>
              </a:rPr>
              <a:t>How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</a:t>
            </a:r>
            <a:r>
              <a:rPr sz="3200" spc="-45" dirty="0">
                <a:solidFill>
                  <a:srgbClr val="428BC4"/>
                </a:solidFill>
                <a:latin typeface="Apple SD Gothic Neo"/>
                <a:cs typeface="Apple SD Gothic Neo"/>
              </a:rPr>
              <a:t>does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</a:t>
            </a:r>
            <a:r>
              <a:rPr sz="3200" spc="-25" dirty="0">
                <a:solidFill>
                  <a:srgbClr val="428BC4"/>
                </a:solidFill>
                <a:latin typeface="Apple SD Gothic Neo"/>
                <a:cs typeface="Apple SD Gothic Neo"/>
              </a:rPr>
              <a:t>it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</a:t>
            </a:r>
            <a:r>
              <a:rPr sz="3200" spc="-30" dirty="0">
                <a:solidFill>
                  <a:srgbClr val="428BC4"/>
                </a:solidFill>
                <a:latin typeface="Apple SD Gothic Neo"/>
                <a:cs typeface="Apple SD Gothic Neo"/>
              </a:rPr>
              <a:t>look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</a:t>
            </a:r>
            <a:r>
              <a:rPr sz="3200" spc="-30" dirty="0">
                <a:solidFill>
                  <a:srgbClr val="428BC4"/>
                </a:solidFill>
                <a:latin typeface="Apple SD Gothic Neo"/>
                <a:cs typeface="Apple SD Gothic Neo"/>
              </a:rPr>
              <a:t>on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</a:t>
            </a:r>
            <a:r>
              <a:rPr sz="3200" spc="-15" dirty="0">
                <a:solidFill>
                  <a:srgbClr val="428BC4"/>
                </a:solidFill>
                <a:latin typeface="Apple SD Gothic Neo"/>
                <a:cs typeface="Apple SD Gothic Neo"/>
              </a:rPr>
              <a:t>our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c</a:t>
            </a:r>
            <a:r>
              <a:rPr sz="3200" spc="-35" dirty="0">
                <a:solidFill>
                  <a:srgbClr val="428BC4"/>
                </a:solidFill>
                <a:latin typeface="Apple SD Gothic Neo"/>
                <a:cs typeface="Apple SD Gothic Neo"/>
              </a:rPr>
              <a:t>ode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</a:t>
            </a:r>
            <a:r>
              <a:rPr sz="3200" spc="-30" dirty="0">
                <a:solidFill>
                  <a:srgbClr val="428BC4"/>
                </a:solidFill>
                <a:latin typeface="Apple SD Gothic Neo"/>
                <a:cs typeface="Apple SD Gothic Neo"/>
              </a:rPr>
              <a:t>flow</a:t>
            </a:r>
            <a:r>
              <a:rPr sz="3200" spc="-120" dirty="0">
                <a:solidFill>
                  <a:srgbClr val="428BC4"/>
                </a:solidFill>
                <a:latin typeface="Apple SD Gothic Neo"/>
                <a:cs typeface="Apple SD Gothic Neo"/>
              </a:rPr>
              <a:t> </a:t>
            </a:r>
            <a:r>
              <a:rPr sz="3200" spc="-30" dirty="0">
                <a:solidFill>
                  <a:srgbClr val="428BC4"/>
                </a:solidFill>
                <a:latin typeface="Apple SD Gothic Neo"/>
                <a:cs typeface="Apple SD Gothic Neo"/>
              </a:rPr>
              <a:t>diag</a:t>
            </a:r>
            <a:r>
              <a:rPr sz="3200" spc="-90" dirty="0">
                <a:solidFill>
                  <a:srgbClr val="428BC4"/>
                </a:solidFill>
                <a:latin typeface="Apple SD Gothic Neo"/>
                <a:cs typeface="Apple SD Gothic Neo"/>
              </a:rPr>
              <a:t>r</a:t>
            </a:r>
            <a:r>
              <a:rPr sz="3200" spc="20" dirty="0">
                <a:solidFill>
                  <a:srgbClr val="428BC4"/>
                </a:solidFill>
                <a:latin typeface="Apple SD Gothic Neo"/>
                <a:cs typeface="Apple SD Gothic Neo"/>
              </a:rPr>
              <a:t>a</a:t>
            </a:r>
            <a:r>
              <a:rPr sz="3200" spc="10" dirty="0">
                <a:solidFill>
                  <a:srgbClr val="428BC4"/>
                </a:solidFill>
                <a:latin typeface="Apple SD Gothic Neo"/>
                <a:cs typeface="Apple SD Gothic Neo"/>
              </a:rPr>
              <a:t>m?</a:t>
            </a:r>
            <a:endParaRPr sz="3200">
              <a:latin typeface="Apple SD Gothic Neo"/>
              <a:cs typeface="Apple SD Gothic Ne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6513" y="2693670"/>
            <a:ext cx="2169160" cy="669290"/>
          </a:xfrm>
          <a:custGeom>
            <a:avLst/>
            <a:gdLst/>
            <a:ahLst/>
            <a:cxnLst/>
            <a:rect l="l" t="t" r="r" b="b"/>
            <a:pathLst>
              <a:path w="2169160" h="669289">
                <a:moveTo>
                  <a:pt x="2168651" y="669036"/>
                </a:moveTo>
                <a:lnTo>
                  <a:pt x="2168651" y="0"/>
                </a:lnTo>
                <a:lnTo>
                  <a:pt x="0" y="0"/>
                </a:lnTo>
                <a:lnTo>
                  <a:pt x="0" y="669036"/>
                </a:lnTo>
                <a:lnTo>
                  <a:pt x="12954" y="669036"/>
                </a:lnTo>
                <a:lnTo>
                  <a:pt x="12954" y="25908"/>
                </a:lnTo>
                <a:lnTo>
                  <a:pt x="25907" y="12954"/>
                </a:lnTo>
                <a:lnTo>
                  <a:pt x="25907" y="25908"/>
                </a:lnTo>
                <a:lnTo>
                  <a:pt x="2143506" y="25908"/>
                </a:lnTo>
                <a:lnTo>
                  <a:pt x="2143506" y="12954"/>
                </a:lnTo>
                <a:lnTo>
                  <a:pt x="2156460" y="25908"/>
                </a:lnTo>
                <a:lnTo>
                  <a:pt x="2156460" y="669036"/>
                </a:lnTo>
                <a:lnTo>
                  <a:pt x="2168651" y="669036"/>
                </a:lnTo>
                <a:close/>
              </a:path>
              <a:path w="2169160" h="669289">
                <a:moveTo>
                  <a:pt x="25907" y="25908"/>
                </a:moveTo>
                <a:lnTo>
                  <a:pt x="25907" y="12954"/>
                </a:lnTo>
                <a:lnTo>
                  <a:pt x="12954" y="25908"/>
                </a:lnTo>
                <a:lnTo>
                  <a:pt x="25907" y="25908"/>
                </a:lnTo>
                <a:close/>
              </a:path>
              <a:path w="2169160" h="669289">
                <a:moveTo>
                  <a:pt x="25908" y="643128"/>
                </a:moveTo>
                <a:lnTo>
                  <a:pt x="25907" y="25908"/>
                </a:lnTo>
                <a:lnTo>
                  <a:pt x="12954" y="25908"/>
                </a:lnTo>
                <a:lnTo>
                  <a:pt x="12954" y="643128"/>
                </a:lnTo>
                <a:lnTo>
                  <a:pt x="25908" y="643128"/>
                </a:lnTo>
                <a:close/>
              </a:path>
              <a:path w="2169160" h="669289">
                <a:moveTo>
                  <a:pt x="2156460" y="643128"/>
                </a:moveTo>
                <a:lnTo>
                  <a:pt x="12954" y="643128"/>
                </a:lnTo>
                <a:lnTo>
                  <a:pt x="25908" y="656082"/>
                </a:lnTo>
                <a:lnTo>
                  <a:pt x="25908" y="669036"/>
                </a:lnTo>
                <a:lnTo>
                  <a:pt x="2143506" y="669036"/>
                </a:lnTo>
                <a:lnTo>
                  <a:pt x="2143506" y="656082"/>
                </a:lnTo>
                <a:lnTo>
                  <a:pt x="2156460" y="643128"/>
                </a:lnTo>
                <a:close/>
              </a:path>
              <a:path w="2169160" h="669289">
                <a:moveTo>
                  <a:pt x="25908" y="669036"/>
                </a:moveTo>
                <a:lnTo>
                  <a:pt x="25908" y="656082"/>
                </a:lnTo>
                <a:lnTo>
                  <a:pt x="12954" y="643128"/>
                </a:lnTo>
                <a:lnTo>
                  <a:pt x="12954" y="669036"/>
                </a:lnTo>
                <a:lnTo>
                  <a:pt x="25908" y="669036"/>
                </a:lnTo>
                <a:close/>
              </a:path>
              <a:path w="2169160" h="669289">
                <a:moveTo>
                  <a:pt x="2156460" y="25908"/>
                </a:moveTo>
                <a:lnTo>
                  <a:pt x="2143506" y="12954"/>
                </a:lnTo>
                <a:lnTo>
                  <a:pt x="2143506" y="25908"/>
                </a:lnTo>
                <a:lnTo>
                  <a:pt x="2156460" y="25908"/>
                </a:lnTo>
                <a:close/>
              </a:path>
              <a:path w="2169160" h="669289">
                <a:moveTo>
                  <a:pt x="2156460" y="643128"/>
                </a:moveTo>
                <a:lnTo>
                  <a:pt x="2156460" y="25908"/>
                </a:lnTo>
                <a:lnTo>
                  <a:pt x="2143506" y="25908"/>
                </a:lnTo>
                <a:lnTo>
                  <a:pt x="2143506" y="643128"/>
                </a:lnTo>
                <a:lnTo>
                  <a:pt x="2156460" y="643128"/>
                </a:lnTo>
                <a:close/>
              </a:path>
              <a:path w="2169160" h="669289">
                <a:moveTo>
                  <a:pt x="2156460" y="669036"/>
                </a:moveTo>
                <a:lnTo>
                  <a:pt x="2156460" y="643128"/>
                </a:lnTo>
                <a:lnTo>
                  <a:pt x="2143506" y="656082"/>
                </a:lnTo>
                <a:lnTo>
                  <a:pt x="2143506" y="669036"/>
                </a:lnTo>
                <a:lnTo>
                  <a:pt x="2156460" y="669036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9467" y="2706623"/>
            <a:ext cx="2143760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4263" y="3349752"/>
            <a:ext cx="77470" cy="500380"/>
          </a:xfrm>
          <a:custGeom>
            <a:avLst/>
            <a:gdLst/>
            <a:ahLst/>
            <a:cxnLst/>
            <a:rect l="l" t="t" r="r" b="b"/>
            <a:pathLst>
              <a:path w="77469" h="500379">
                <a:moveTo>
                  <a:pt x="51054" y="475244"/>
                </a:moveTo>
                <a:lnTo>
                  <a:pt x="51054" y="435864"/>
                </a:lnTo>
                <a:lnTo>
                  <a:pt x="25908" y="435864"/>
                </a:lnTo>
                <a:lnTo>
                  <a:pt x="25864" y="423415"/>
                </a:lnTo>
                <a:lnTo>
                  <a:pt x="0" y="423672"/>
                </a:lnTo>
                <a:lnTo>
                  <a:pt x="38862" y="499872"/>
                </a:lnTo>
                <a:lnTo>
                  <a:pt x="51054" y="475244"/>
                </a:lnTo>
                <a:close/>
              </a:path>
              <a:path w="77469" h="500379">
                <a:moveTo>
                  <a:pt x="51009" y="423166"/>
                </a:moveTo>
                <a:lnTo>
                  <a:pt x="49530" y="0"/>
                </a:lnTo>
                <a:lnTo>
                  <a:pt x="24384" y="0"/>
                </a:lnTo>
                <a:lnTo>
                  <a:pt x="25864" y="423415"/>
                </a:lnTo>
                <a:lnTo>
                  <a:pt x="51009" y="423166"/>
                </a:lnTo>
                <a:close/>
              </a:path>
              <a:path w="77469" h="500379">
                <a:moveTo>
                  <a:pt x="51054" y="435864"/>
                </a:moveTo>
                <a:lnTo>
                  <a:pt x="51009" y="423166"/>
                </a:lnTo>
                <a:lnTo>
                  <a:pt x="25864" y="423415"/>
                </a:lnTo>
                <a:lnTo>
                  <a:pt x="25908" y="435864"/>
                </a:lnTo>
                <a:lnTo>
                  <a:pt x="51054" y="435864"/>
                </a:lnTo>
                <a:close/>
              </a:path>
              <a:path w="77469" h="500379">
                <a:moveTo>
                  <a:pt x="76962" y="422909"/>
                </a:moveTo>
                <a:lnTo>
                  <a:pt x="51009" y="423166"/>
                </a:lnTo>
                <a:lnTo>
                  <a:pt x="51054" y="475244"/>
                </a:lnTo>
                <a:lnTo>
                  <a:pt x="76962" y="4229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6513" y="3836670"/>
            <a:ext cx="2169160" cy="669290"/>
          </a:xfrm>
          <a:custGeom>
            <a:avLst/>
            <a:gdLst/>
            <a:ahLst/>
            <a:cxnLst/>
            <a:rect l="l" t="t" r="r" b="b"/>
            <a:pathLst>
              <a:path w="2169160" h="669289">
                <a:moveTo>
                  <a:pt x="2168651" y="669036"/>
                </a:moveTo>
                <a:lnTo>
                  <a:pt x="2168651" y="0"/>
                </a:lnTo>
                <a:lnTo>
                  <a:pt x="0" y="0"/>
                </a:lnTo>
                <a:lnTo>
                  <a:pt x="0" y="669036"/>
                </a:lnTo>
                <a:lnTo>
                  <a:pt x="12953" y="669036"/>
                </a:lnTo>
                <a:lnTo>
                  <a:pt x="12954" y="25908"/>
                </a:lnTo>
                <a:lnTo>
                  <a:pt x="25907" y="12954"/>
                </a:lnTo>
                <a:lnTo>
                  <a:pt x="25907" y="25908"/>
                </a:lnTo>
                <a:lnTo>
                  <a:pt x="2143505" y="25908"/>
                </a:lnTo>
                <a:lnTo>
                  <a:pt x="2143505" y="12954"/>
                </a:lnTo>
                <a:lnTo>
                  <a:pt x="2156459" y="25908"/>
                </a:lnTo>
                <a:lnTo>
                  <a:pt x="2156459" y="669036"/>
                </a:lnTo>
                <a:lnTo>
                  <a:pt x="2168651" y="669036"/>
                </a:lnTo>
                <a:close/>
              </a:path>
              <a:path w="2169160" h="669289">
                <a:moveTo>
                  <a:pt x="25907" y="25908"/>
                </a:moveTo>
                <a:lnTo>
                  <a:pt x="25907" y="12954"/>
                </a:lnTo>
                <a:lnTo>
                  <a:pt x="12954" y="25908"/>
                </a:lnTo>
                <a:lnTo>
                  <a:pt x="25907" y="25908"/>
                </a:lnTo>
                <a:close/>
              </a:path>
              <a:path w="2169160" h="669289">
                <a:moveTo>
                  <a:pt x="25907" y="643128"/>
                </a:moveTo>
                <a:lnTo>
                  <a:pt x="25907" y="25908"/>
                </a:lnTo>
                <a:lnTo>
                  <a:pt x="12954" y="25908"/>
                </a:lnTo>
                <a:lnTo>
                  <a:pt x="12954" y="643128"/>
                </a:lnTo>
                <a:lnTo>
                  <a:pt x="25907" y="643128"/>
                </a:lnTo>
                <a:close/>
              </a:path>
              <a:path w="2169160" h="669289">
                <a:moveTo>
                  <a:pt x="2156459" y="643128"/>
                </a:moveTo>
                <a:lnTo>
                  <a:pt x="12954" y="643128"/>
                </a:lnTo>
                <a:lnTo>
                  <a:pt x="25907" y="656082"/>
                </a:lnTo>
                <a:lnTo>
                  <a:pt x="25907" y="669036"/>
                </a:lnTo>
                <a:lnTo>
                  <a:pt x="2143505" y="669036"/>
                </a:lnTo>
                <a:lnTo>
                  <a:pt x="2143505" y="656082"/>
                </a:lnTo>
                <a:lnTo>
                  <a:pt x="2156459" y="643128"/>
                </a:lnTo>
                <a:close/>
              </a:path>
              <a:path w="2169160" h="669289">
                <a:moveTo>
                  <a:pt x="25907" y="669036"/>
                </a:moveTo>
                <a:lnTo>
                  <a:pt x="25907" y="656082"/>
                </a:lnTo>
                <a:lnTo>
                  <a:pt x="12954" y="643128"/>
                </a:lnTo>
                <a:lnTo>
                  <a:pt x="12953" y="669036"/>
                </a:lnTo>
                <a:lnTo>
                  <a:pt x="25907" y="669036"/>
                </a:lnTo>
                <a:close/>
              </a:path>
              <a:path w="2169160" h="669289">
                <a:moveTo>
                  <a:pt x="2156459" y="25908"/>
                </a:moveTo>
                <a:lnTo>
                  <a:pt x="2143505" y="12954"/>
                </a:lnTo>
                <a:lnTo>
                  <a:pt x="2143505" y="25908"/>
                </a:lnTo>
                <a:lnTo>
                  <a:pt x="2156459" y="25908"/>
                </a:lnTo>
                <a:close/>
              </a:path>
              <a:path w="2169160" h="669289">
                <a:moveTo>
                  <a:pt x="2156459" y="643128"/>
                </a:moveTo>
                <a:lnTo>
                  <a:pt x="2156459" y="25908"/>
                </a:lnTo>
                <a:lnTo>
                  <a:pt x="2143505" y="25908"/>
                </a:lnTo>
                <a:lnTo>
                  <a:pt x="2143505" y="643128"/>
                </a:lnTo>
                <a:lnTo>
                  <a:pt x="2156459" y="643128"/>
                </a:lnTo>
                <a:close/>
              </a:path>
              <a:path w="2169160" h="669289">
                <a:moveTo>
                  <a:pt x="2156459" y="669036"/>
                </a:moveTo>
                <a:lnTo>
                  <a:pt x="2156459" y="643128"/>
                </a:lnTo>
                <a:lnTo>
                  <a:pt x="2143505" y="656082"/>
                </a:lnTo>
                <a:lnTo>
                  <a:pt x="2143505" y="669036"/>
                </a:lnTo>
                <a:lnTo>
                  <a:pt x="2156459" y="669036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89467" y="3849623"/>
            <a:ext cx="2143760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473075">
              <a:lnSpc>
                <a:spcPct val="100000"/>
              </a:lnSpc>
            </a:pPr>
            <a:r>
              <a:rPr sz="1900" spc="-70" dirty="0">
                <a:solidFill>
                  <a:srgbClr val="FFFFFF"/>
                </a:solidFill>
                <a:latin typeface="Apple SD Gothic Neo"/>
                <a:cs typeface="Apple SD Gothic Neo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10" dirty="0">
                <a:solidFill>
                  <a:srgbClr val="FFFFFF"/>
                </a:solidFill>
                <a:latin typeface="Apple SD Gothic Neo"/>
                <a:cs typeface="Apple SD Gothic Neo"/>
              </a:rPr>
              <a:t>a</a:t>
            </a:r>
            <a:r>
              <a:rPr sz="1900" spc="-50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10" dirty="0">
                <a:solidFill>
                  <a:srgbClr val="FFFFFF"/>
                </a:solidFill>
                <a:latin typeface="Apple SD Gothic Neo"/>
                <a:cs typeface="Apple SD Gothic Neo"/>
              </a:rPr>
              <a:t>eme</a:t>
            </a:r>
            <a:r>
              <a:rPr sz="1900" spc="-30" dirty="0">
                <a:solidFill>
                  <a:srgbClr val="FFFFFF"/>
                </a:solidFill>
                <a:latin typeface="Apple SD Gothic Neo"/>
                <a:cs typeface="Apple SD Gothic Neo"/>
              </a:rPr>
              <a:t>nt</a:t>
            </a:r>
            <a:r>
              <a:rPr sz="1900" spc="-70" dirty="0">
                <a:solidFill>
                  <a:srgbClr val="FFFFFF"/>
                </a:solidFill>
                <a:latin typeface="Apple SD Gothic Neo"/>
                <a:cs typeface="Apple SD Gothic Neo"/>
              </a:rPr>
              <a:t> </a:t>
            </a:r>
            <a:r>
              <a:rPr sz="1900" spc="285" dirty="0">
                <a:solidFill>
                  <a:srgbClr val="FFFFFF"/>
                </a:solidFill>
                <a:latin typeface="Apple SD Gothic Neo"/>
                <a:cs typeface="Apple SD Gothic Neo"/>
              </a:rPr>
              <a:t>1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6513" y="5051297"/>
            <a:ext cx="2169160" cy="668655"/>
          </a:xfrm>
          <a:custGeom>
            <a:avLst/>
            <a:gdLst/>
            <a:ahLst/>
            <a:cxnLst/>
            <a:rect l="l" t="t" r="r" b="b"/>
            <a:pathLst>
              <a:path w="2169160" h="668654">
                <a:moveTo>
                  <a:pt x="2168651" y="668274"/>
                </a:moveTo>
                <a:lnTo>
                  <a:pt x="2168651" y="0"/>
                </a:lnTo>
                <a:lnTo>
                  <a:pt x="0" y="0"/>
                </a:lnTo>
                <a:lnTo>
                  <a:pt x="0" y="668274"/>
                </a:lnTo>
                <a:lnTo>
                  <a:pt x="12954" y="668274"/>
                </a:lnTo>
                <a:lnTo>
                  <a:pt x="12954" y="25907"/>
                </a:lnTo>
                <a:lnTo>
                  <a:pt x="25907" y="12953"/>
                </a:lnTo>
                <a:lnTo>
                  <a:pt x="25907" y="25907"/>
                </a:lnTo>
                <a:lnTo>
                  <a:pt x="2143505" y="25907"/>
                </a:lnTo>
                <a:lnTo>
                  <a:pt x="2143505" y="12953"/>
                </a:lnTo>
                <a:lnTo>
                  <a:pt x="2156459" y="25907"/>
                </a:lnTo>
                <a:lnTo>
                  <a:pt x="2156459" y="668274"/>
                </a:lnTo>
                <a:lnTo>
                  <a:pt x="2168651" y="668274"/>
                </a:lnTo>
                <a:close/>
              </a:path>
              <a:path w="2169160" h="668654">
                <a:moveTo>
                  <a:pt x="25907" y="25907"/>
                </a:moveTo>
                <a:lnTo>
                  <a:pt x="25907" y="12953"/>
                </a:lnTo>
                <a:lnTo>
                  <a:pt x="12954" y="25907"/>
                </a:lnTo>
                <a:lnTo>
                  <a:pt x="25907" y="25907"/>
                </a:lnTo>
                <a:close/>
              </a:path>
              <a:path w="2169160" h="668654">
                <a:moveTo>
                  <a:pt x="25907" y="643127"/>
                </a:moveTo>
                <a:lnTo>
                  <a:pt x="25907" y="25907"/>
                </a:lnTo>
                <a:lnTo>
                  <a:pt x="12954" y="25907"/>
                </a:lnTo>
                <a:lnTo>
                  <a:pt x="12954" y="643127"/>
                </a:lnTo>
                <a:lnTo>
                  <a:pt x="25907" y="643127"/>
                </a:lnTo>
                <a:close/>
              </a:path>
              <a:path w="2169160" h="668654">
                <a:moveTo>
                  <a:pt x="2156459" y="643127"/>
                </a:moveTo>
                <a:lnTo>
                  <a:pt x="12954" y="643127"/>
                </a:lnTo>
                <a:lnTo>
                  <a:pt x="25907" y="656081"/>
                </a:lnTo>
                <a:lnTo>
                  <a:pt x="25908" y="668274"/>
                </a:lnTo>
                <a:lnTo>
                  <a:pt x="2143505" y="668274"/>
                </a:lnTo>
                <a:lnTo>
                  <a:pt x="2143505" y="656081"/>
                </a:lnTo>
                <a:lnTo>
                  <a:pt x="2156459" y="643127"/>
                </a:lnTo>
                <a:close/>
              </a:path>
              <a:path w="2169160" h="668654">
                <a:moveTo>
                  <a:pt x="25908" y="668274"/>
                </a:moveTo>
                <a:lnTo>
                  <a:pt x="25907" y="656081"/>
                </a:lnTo>
                <a:lnTo>
                  <a:pt x="12954" y="643127"/>
                </a:lnTo>
                <a:lnTo>
                  <a:pt x="12954" y="668274"/>
                </a:lnTo>
                <a:lnTo>
                  <a:pt x="25908" y="668274"/>
                </a:lnTo>
                <a:close/>
              </a:path>
              <a:path w="2169160" h="668654">
                <a:moveTo>
                  <a:pt x="2156459" y="25907"/>
                </a:moveTo>
                <a:lnTo>
                  <a:pt x="2143505" y="12953"/>
                </a:lnTo>
                <a:lnTo>
                  <a:pt x="2143505" y="25907"/>
                </a:lnTo>
                <a:lnTo>
                  <a:pt x="2156459" y="25907"/>
                </a:lnTo>
                <a:close/>
              </a:path>
              <a:path w="2169160" h="668654">
                <a:moveTo>
                  <a:pt x="2156459" y="643127"/>
                </a:moveTo>
                <a:lnTo>
                  <a:pt x="2156459" y="25907"/>
                </a:lnTo>
                <a:lnTo>
                  <a:pt x="2143505" y="25907"/>
                </a:lnTo>
                <a:lnTo>
                  <a:pt x="2143505" y="643127"/>
                </a:lnTo>
                <a:lnTo>
                  <a:pt x="2156459" y="643127"/>
                </a:lnTo>
                <a:close/>
              </a:path>
              <a:path w="2169160" h="668654">
                <a:moveTo>
                  <a:pt x="2156459" y="668274"/>
                </a:moveTo>
                <a:lnTo>
                  <a:pt x="2156459" y="643127"/>
                </a:lnTo>
                <a:lnTo>
                  <a:pt x="2143505" y="656081"/>
                </a:lnTo>
                <a:lnTo>
                  <a:pt x="2143505" y="668274"/>
                </a:lnTo>
                <a:lnTo>
                  <a:pt x="2156459" y="668274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9467" y="5064252"/>
            <a:ext cx="2143760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438784">
              <a:lnSpc>
                <a:spcPct val="100000"/>
              </a:lnSpc>
            </a:pPr>
            <a:r>
              <a:rPr sz="1900" spc="-70" dirty="0">
                <a:solidFill>
                  <a:srgbClr val="FFFFFF"/>
                </a:solidFill>
                <a:latin typeface="Apple SD Gothic Neo"/>
                <a:cs typeface="Apple SD Gothic Neo"/>
              </a:rPr>
              <a:t>S</a:t>
            </a:r>
            <a:r>
              <a:rPr sz="1900" spc="-80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10" dirty="0">
                <a:solidFill>
                  <a:srgbClr val="FFFFFF"/>
                </a:solidFill>
                <a:latin typeface="Apple SD Gothic Neo"/>
                <a:cs typeface="Apple SD Gothic Neo"/>
              </a:rPr>
              <a:t>a</a:t>
            </a:r>
            <a:r>
              <a:rPr sz="1900" spc="-50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10" dirty="0">
                <a:solidFill>
                  <a:srgbClr val="FFFFFF"/>
                </a:solidFill>
                <a:latin typeface="Apple SD Gothic Neo"/>
                <a:cs typeface="Apple SD Gothic Neo"/>
              </a:rPr>
              <a:t>eme</a:t>
            </a:r>
            <a:r>
              <a:rPr sz="1900" spc="-30" dirty="0">
                <a:solidFill>
                  <a:srgbClr val="FFFFFF"/>
                </a:solidFill>
                <a:latin typeface="Apple SD Gothic Neo"/>
                <a:cs typeface="Apple SD Gothic Neo"/>
              </a:rPr>
              <a:t>nt</a:t>
            </a:r>
            <a:r>
              <a:rPr sz="1900" spc="-75" dirty="0">
                <a:solidFill>
                  <a:srgbClr val="FFFFFF"/>
                </a:solidFill>
                <a:latin typeface="Apple SD Gothic Neo"/>
                <a:cs typeface="Apple SD Gothic Neo"/>
              </a:rPr>
              <a:t> </a:t>
            </a:r>
            <a:r>
              <a:rPr sz="1900" i="1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2739" y="4492752"/>
            <a:ext cx="77470" cy="570865"/>
          </a:xfrm>
          <a:custGeom>
            <a:avLst/>
            <a:gdLst/>
            <a:ahLst/>
            <a:cxnLst/>
            <a:rect l="l" t="t" r="r" b="b"/>
            <a:pathLst>
              <a:path w="77469" h="570864">
                <a:moveTo>
                  <a:pt x="51054" y="102108"/>
                </a:moveTo>
                <a:lnTo>
                  <a:pt x="51054" y="0"/>
                </a:lnTo>
                <a:lnTo>
                  <a:pt x="25908" y="0"/>
                </a:lnTo>
                <a:lnTo>
                  <a:pt x="25908" y="102108"/>
                </a:lnTo>
                <a:lnTo>
                  <a:pt x="51054" y="102108"/>
                </a:lnTo>
                <a:close/>
              </a:path>
              <a:path w="77469" h="570864">
                <a:moveTo>
                  <a:pt x="51054" y="281178"/>
                </a:moveTo>
                <a:lnTo>
                  <a:pt x="51054" y="179070"/>
                </a:lnTo>
                <a:lnTo>
                  <a:pt x="25908" y="179070"/>
                </a:lnTo>
                <a:lnTo>
                  <a:pt x="25908" y="281178"/>
                </a:lnTo>
                <a:lnTo>
                  <a:pt x="51054" y="281178"/>
                </a:lnTo>
                <a:close/>
              </a:path>
              <a:path w="77469" h="570864">
                <a:moveTo>
                  <a:pt x="51054" y="460248"/>
                </a:moveTo>
                <a:lnTo>
                  <a:pt x="51054" y="358139"/>
                </a:lnTo>
                <a:lnTo>
                  <a:pt x="25908" y="358139"/>
                </a:lnTo>
                <a:lnTo>
                  <a:pt x="25908" y="460248"/>
                </a:lnTo>
                <a:lnTo>
                  <a:pt x="51054" y="460248"/>
                </a:lnTo>
                <a:close/>
              </a:path>
              <a:path w="77469" h="570864">
                <a:moveTo>
                  <a:pt x="76962" y="494538"/>
                </a:moveTo>
                <a:lnTo>
                  <a:pt x="0" y="494538"/>
                </a:lnTo>
                <a:lnTo>
                  <a:pt x="38100" y="570738"/>
                </a:lnTo>
                <a:lnTo>
                  <a:pt x="76962" y="4945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2739" y="5707379"/>
            <a:ext cx="77470" cy="570865"/>
          </a:xfrm>
          <a:custGeom>
            <a:avLst/>
            <a:gdLst/>
            <a:ahLst/>
            <a:cxnLst/>
            <a:rect l="l" t="t" r="r" b="b"/>
            <a:pathLst>
              <a:path w="77469" h="570864">
                <a:moveTo>
                  <a:pt x="51054" y="102108"/>
                </a:moveTo>
                <a:lnTo>
                  <a:pt x="51054" y="0"/>
                </a:lnTo>
                <a:lnTo>
                  <a:pt x="25908" y="0"/>
                </a:lnTo>
                <a:lnTo>
                  <a:pt x="25908" y="102108"/>
                </a:lnTo>
                <a:lnTo>
                  <a:pt x="51054" y="102108"/>
                </a:lnTo>
                <a:close/>
              </a:path>
              <a:path w="77469" h="570864">
                <a:moveTo>
                  <a:pt x="51054" y="281178"/>
                </a:moveTo>
                <a:lnTo>
                  <a:pt x="51054" y="179070"/>
                </a:lnTo>
                <a:lnTo>
                  <a:pt x="25908" y="179070"/>
                </a:lnTo>
                <a:lnTo>
                  <a:pt x="25908" y="281178"/>
                </a:lnTo>
                <a:lnTo>
                  <a:pt x="51054" y="281178"/>
                </a:lnTo>
                <a:close/>
              </a:path>
              <a:path w="77469" h="570864">
                <a:moveTo>
                  <a:pt x="51054" y="459486"/>
                </a:moveTo>
                <a:lnTo>
                  <a:pt x="51054" y="357378"/>
                </a:lnTo>
                <a:lnTo>
                  <a:pt x="25908" y="357378"/>
                </a:lnTo>
                <a:lnTo>
                  <a:pt x="25908" y="459486"/>
                </a:lnTo>
                <a:lnTo>
                  <a:pt x="51054" y="459486"/>
                </a:lnTo>
                <a:close/>
              </a:path>
              <a:path w="77469" h="570864">
                <a:moveTo>
                  <a:pt x="76962" y="494538"/>
                </a:moveTo>
                <a:lnTo>
                  <a:pt x="0" y="494538"/>
                </a:lnTo>
                <a:lnTo>
                  <a:pt x="38100" y="570738"/>
                </a:lnTo>
                <a:lnTo>
                  <a:pt x="76962" y="49453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6513" y="6265926"/>
            <a:ext cx="2169160" cy="668655"/>
          </a:xfrm>
          <a:custGeom>
            <a:avLst/>
            <a:gdLst/>
            <a:ahLst/>
            <a:cxnLst/>
            <a:rect l="l" t="t" r="r" b="b"/>
            <a:pathLst>
              <a:path w="2169160" h="668654">
                <a:moveTo>
                  <a:pt x="2168652" y="668274"/>
                </a:moveTo>
                <a:lnTo>
                  <a:pt x="2168652" y="0"/>
                </a:lnTo>
                <a:lnTo>
                  <a:pt x="0" y="0"/>
                </a:lnTo>
                <a:lnTo>
                  <a:pt x="0" y="668274"/>
                </a:lnTo>
                <a:lnTo>
                  <a:pt x="12953" y="668274"/>
                </a:lnTo>
                <a:lnTo>
                  <a:pt x="12954" y="25146"/>
                </a:lnTo>
                <a:lnTo>
                  <a:pt x="25907" y="12953"/>
                </a:lnTo>
                <a:lnTo>
                  <a:pt x="25907" y="25146"/>
                </a:lnTo>
                <a:lnTo>
                  <a:pt x="2143506" y="25146"/>
                </a:lnTo>
                <a:lnTo>
                  <a:pt x="2143506" y="12953"/>
                </a:lnTo>
                <a:lnTo>
                  <a:pt x="2156460" y="25146"/>
                </a:lnTo>
                <a:lnTo>
                  <a:pt x="2156460" y="668274"/>
                </a:lnTo>
                <a:lnTo>
                  <a:pt x="2168652" y="668274"/>
                </a:lnTo>
                <a:close/>
              </a:path>
              <a:path w="2169160" h="668654">
                <a:moveTo>
                  <a:pt x="25907" y="25146"/>
                </a:moveTo>
                <a:lnTo>
                  <a:pt x="25907" y="12953"/>
                </a:lnTo>
                <a:lnTo>
                  <a:pt x="12954" y="25146"/>
                </a:lnTo>
                <a:lnTo>
                  <a:pt x="25907" y="25146"/>
                </a:lnTo>
                <a:close/>
              </a:path>
              <a:path w="2169160" h="668654">
                <a:moveTo>
                  <a:pt x="25907" y="643127"/>
                </a:moveTo>
                <a:lnTo>
                  <a:pt x="25907" y="25146"/>
                </a:lnTo>
                <a:lnTo>
                  <a:pt x="12954" y="25146"/>
                </a:lnTo>
                <a:lnTo>
                  <a:pt x="12954" y="643127"/>
                </a:lnTo>
                <a:lnTo>
                  <a:pt x="25907" y="643127"/>
                </a:lnTo>
                <a:close/>
              </a:path>
              <a:path w="2169160" h="668654">
                <a:moveTo>
                  <a:pt x="2156460" y="643127"/>
                </a:moveTo>
                <a:lnTo>
                  <a:pt x="12954" y="643127"/>
                </a:lnTo>
                <a:lnTo>
                  <a:pt x="25907" y="655320"/>
                </a:lnTo>
                <a:lnTo>
                  <a:pt x="25908" y="668274"/>
                </a:lnTo>
                <a:lnTo>
                  <a:pt x="2143506" y="668274"/>
                </a:lnTo>
                <a:lnTo>
                  <a:pt x="2143506" y="655320"/>
                </a:lnTo>
                <a:lnTo>
                  <a:pt x="2156460" y="643127"/>
                </a:lnTo>
                <a:close/>
              </a:path>
              <a:path w="2169160" h="668654">
                <a:moveTo>
                  <a:pt x="25908" y="668274"/>
                </a:moveTo>
                <a:lnTo>
                  <a:pt x="25907" y="655320"/>
                </a:lnTo>
                <a:lnTo>
                  <a:pt x="12954" y="643127"/>
                </a:lnTo>
                <a:lnTo>
                  <a:pt x="12953" y="668274"/>
                </a:lnTo>
                <a:lnTo>
                  <a:pt x="25908" y="668274"/>
                </a:lnTo>
                <a:close/>
              </a:path>
              <a:path w="2169160" h="668654">
                <a:moveTo>
                  <a:pt x="2156460" y="25146"/>
                </a:moveTo>
                <a:lnTo>
                  <a:pt x="2143506" y="12953"/>
                </a:lnTo>
                <a:lnTo>
                  <a:pt x="2143506" y="25146"/>
                </a:lnTo>
                <a:lnTo>
                  <a:pt x="2156460" y="25146"/>
                </a:lnTo>
                <a:close/>
              </a:path>
              <a:path w="2169160" h="668654">
                <a:moveTo>
                  <a:pt x="2156460" y="643127"/>
                </a:moveTo>
                <a:lnTo>
                  <a:pt x="2156460" y="25146"/>
                </a:lnTo>
                <a:lnTo>
                  <a:pt x="2143506" y="25146"/>
                </a:lnTo>
                <a:lnTo>
                  <a:pt x="2143506" y="643127"/>
                </a:lnTo>
                <a:lnTo>
                  <a:pt x="2156460" y="643127"/>
                </a:lnTo>
                <a:close/>
              </a:path>
              <a:path w="2169160" h="668654">
                <a:moveTo>
                  <a:pt x="2156460" y="668274"/>
                </a:moveTo>
                <a:lnTo>
                  <a:pt x="2156460" y="643127"/>
                </a:lnTo>
                <a:lnTo>
                  <a:pt x="2143506" y="655320"/>
                </a:lnTo>
                <a:lnTo>
                  <a:pt x="2143506" y="668274"/>
                </a:lnTo>
                <a:lnTo>
                  <a:pt x="2156460" y="668274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89467" y="6278879"/>
            <a:ext cx="2143760" cy="642620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32973" y="4169664"/>
            <a:ext cx="1285875" cy="76200"/>
          </a:xfrm>
          <a:custGeom>
            <a:avLst/>
            <a:gdLst/>
            <a:ahLst/>
            <a:cxnLst/>
            <a:rect l="l" t="t" r="r" b="b"/>
            <a:pathLst>
              <a:path w="1285875" h="76200">
                <a:moveTo>
                  <a:pt x="1209036" y="25792"/>
                </a:moveTo>
                <a:lnTo>
                  <a:pt x="0" y="15239"/>
                </a:lnTo>
                <a:lnTo>
                  <a:pt x="0" y="40385"/>
                </a:lnTo>
                <a:lnTo>
                  <a:pt x="1208784" y="50943"/>
                </a:lnTo>
                <a:lnTo>
                  <a:pt x="1209036" y="25792"/>
                </a:lnTo>
                <a:close/>
              </a:path>
              <a:path w="1285875" h="76200">
                <a:moveTo>
                  <a:pt x="1222248" y="69545"/>
                </a:moveTo>
                <a:lnTo>
                  <a:pt x="1222248" y="25907"/>
                </a:lnTo>
                <a:lnTo>
                  <a:pt x="1221486" y="51053"/>
                </a:lnTo>
                <a:lnTo>
                  <a:pt x="1208784" y="50943"/>
                </a:lnTo>
                <a:lnTo>
                  <a:pt x="1208532" y="76199"/>
                </a:lnTo>
                <a:lnTo>
                  <a:pt x="1222248" y="69545"/>
                </a:lnTo>
                <a:close/>
              </a:path>
              <a:path w="1285875" h="76200">
                <a:moveTo>
                  <a:pt x="1222248" y="25907"/>
                </a:moveTo>
                <a:lnTo>
                  <a:pt x="1209036" y="25792"/>
                </a:lnTo>
                <a:lnTo>
                  <a:pt x="1208784" y="50943"/>
                </a:lnTo>
                <a:lnTo>
                  <a:pt x="1221486" y="51053"/>
                </a:lnTo>
                <a:lnTo>
                  <a:pt x="1222248" y="25907"/>
                </a:lnTo>
                <a:close/>
              </a:path>
              <a:path w="1285875" h="76200">
                <a:moveTo>
                  <a:pt x="1285494" y="38861"/>
                </a:moveTo>
                <a:lnTo>
                  <a:pt x="1209294" y="0"/>
                </a:lnTo>
                <a:lnTo>
                  <a:pt x="1209036" y="25792"/>
                </a:lnTo>
                <a:lnTo>
                  <a:pt x="1222248" y="25907"/>
                </a:lnTo>
                <a:lnTo>
                  <a:pt x="1222248" y="69545"/>
                </a:lnTo>
                <a:lnTo>
                  <a:pt x="1285494" y="3886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5513" y="3836670"/>
            <a:ext cx="2169160" cy="669290"/>
          </a:xfrm>
          <a:custGeom>
            <a:avLst/>
            <a:gdLst/>
            <a:ahLst/>
            <a:cxnLst/>
            <a:rect l="l" t="t" r="r" b="b"/>
            <a:pathLst>
              <a:path w="2169159" h="669289">
                <a:moveTo>
                  <a:pt x="2168652" y="669036"/>
                </a:moveTo>
                <a:lnTo>
                  <a:pt x="2168652" y="0"/>
                </a:lnTo>
                <a:lnTo>
                  <a:pt x="0" y="0"/>
                </a:lnTo>
                <a:lnTo>
                  <a:pt x="0" y="669036"/>
                </a:lnTo>
                <a:lnTo>
                  <a:pt x="12953" y="669036"/>
                </a:lnTo>
                <a:lnTo>
                  <a:pt x="12954" y="25908"/>
                </a:lnTo>
                <a:lnTo>
                  <a:pt x="25908" y="12954"/>
                </a:lnTo>
                <a:lnTo>
                  <a:pt x="25907" y="25908"/>
                </a:lnTo>
                <a:lnTo>
                  <a:pt x="2143505" y="25908"/>
                </a:lnTo>
                <a:lnTo>
                  <a:pt x="2143505" y="12954"/>
                </a:lnTo>
                <a:lnTo>
                  <a:pt x="2156460" y="25908"/>
                </a:lnTo>
                <a:lnTo>
                  <a:pt x="2156460" y="669036"/>
                </a:lnTo>
                <a:lnTo>
                  <a:pt x="2168652" y="669036"/>
                </a:lnTo>
                <a:close/>
              </a:path>
              <a:path w="2169159" h="669289">
                <a:moveTo>
                  <a:pt x="25907" y="25908"/>
                </a:moveTo>
                <a:lnTo>
                  <a:pt x="25908" y="12954"/>
                </a:lnTo>
                <a:lnTo>
                  <a:pt x="12954" y="25908"/>
                </a:lnTo>
                <a:lnTo>
                  <a:pt x="25907" y="25908"/>
                </a:lnTo>
                <a:close/>
              </a:path>
              <a:path w="2169159" h="669289">
                <a:moveTo>
                  <a:pt x="25907" y="643128"/>
                </a:moveTo>
                <a:lnTo>
                  <a:pt x="25907" y="25908"/>
                </a:lnTo>
                <a:lnTo>
                  <a:pt x="12954" y="25908"/>
                </a:lnTo>
                <a:lnTo>
                  <a:pt x="12954" y="643128"/>
                </a:lnTo>
                <a:lnTo>
                  <a:pt x="25907" y="643128"/>
                </a:lnTo>
                <a:close/>
              </a:path>
              <a:path w="2169159" h="669289">
                <a:moveTo>
                  <a:pt x="2156460" y="643128"/>
                </a:moveTo>
                <a:lnTo>
                  <a:pt x="12954" y="643128"/>
                </a:lnTo>
                <a:lnTo>
                  <a:pt x="25908" y="656082"/>
                </a:lnTo>
                <a:lnTo>
                  <a:pt x="25907" y="669036"/>
                </a:lnTo>
                <a:lnTo>
                  <a:pt x="2143505" y="669036"/>
                </a:lnTo>
                <a:lnTo>
                  <a:pt x="2143505" y="656082"/>
                </a:lnTo>
                <a:lnTo>
                  <a:pt x="2156460" y="643128"/>
                </a:lnTo>
                <a:close/>
              </a:path>
              <a:path w="2169159" h="669289">
                <a:moveTo>
                  <a:pt x="25907" y="669036"/>
                </a:moveTo>
                <a:lnTo>
                  <a:pt x="25908" y="656082"/>
                </a:lnTo>
                <a:lnTo>
                  <a:pt x="12954" y="643128"/>
                </a:lnTo>
                <a:lnTo>
                  <a:pt x="12953" y="669036"/>
                </a:lnTo>
                <a:lnTo>
                  <a:pt x="25907" y="669036"/>
                </a:lnTo>
                <a:close/>
              </a:path>
              <a:path w="2169159" h="669289">
                <a:moveTo>
                  <a:pt x="2156460" y="25908"/>
                </a:moveTo>
                <a:lnTo>
                  <a:pt x="2143505" y="12954"/>
                </a:lnTo>
                <a:lnTo>
                  <a:pt x="2143505" y="25908"/>
                </a:lnTo>
                <a:lnTo>
                  <a:pt x="2156460" y="25908"/>
                </a:lnTo>
                <a:close/>
              </a:path>
              <a:path w="2169159" h="669289">
                <a:moveTo>
                  <a:pt x="2156460" y="643128"/>
                </a:moveTo>
                <a:lnTo>
                  <a:pt x="2156460" y="25908"/>
                </a:lnTo>
                <a:lnTo>
                  <a:pt x="2143505" y="25908"/>
                </a:lnTo>
                <a:lnTo>
                  <a:pt x="2143505" y="643128"/>
                </a:lnTo>
                <a:lnTo>
                  <a:pt x="2156460" y="643128"/>
                </a:lnTo>
                <a:close/>
              </a:path>
              <a:path w="2169159" h="669289">
                <a:moveTo>
                  <a:pt x="2156460" y="669036"/>
                </a:moveTo>
                <a:lnTo>
                  <a:pt x="2156460" y="643128"/>
                </a:lnTo>
                <a:lnTo>
                  <a:pt x="2143505" y="656082"/>
                </a:lnTo>
                <a:lnTo>
                  <a:pt x="2143505" y="669036"/>
                </a:lnTo>
                <a:lnTo>
                  <a:pt x="2156460" y="669036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18467" y="3849623"/>
            <a:ext cx="2143760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641985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Function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60883" y="4492752"/>
            <a:ext cx="76200" cy="1216660"/>
          </a:xfrm>
          <a:custGeom>
            <a:avLst/>
            <a:gdLst/>
            <a:ahLst/>
            <a:cxnLst/>
            <a:rect l="l" t="t" r="r" b="b"/>
            <a:pathLst>
              <a:path w="76200" h="1216660">
                <a:moveTo>
                  <a:pt x="51054" y="1191021"/>
                </a:moveTo>
                <a:lnTo>
                  <a:pt x="51054" y="1152144"/>
                </a:lnTo>
                <a:lnTo>
                  <a:pt x="25908" y="1152144"/>
                </a:lnTo>
                <a:lnTo>
                  <a:pt x="25809" y="1139693"/>
                </a:lnTo>
                <a:lnTo>
                  <a:pt x="0" y="1139952"/>
                </a:lnTo>
                <a:lnTo>
                  <a:pt x="38862" y="1216152"/>
                </a:lnTo>
                <a:lnTo>
                  <a:pt x="51054" y="1191021"/>
                </a:lnTo>
                <a:close/>
              </a:path>
              <a:path w="76200" h="1216660">
                <a:moveTo>
                  <a:pt x="50953" y="1139442"/>
                </a:moveTo>
                <a:lnTo>
                  <a:pt x="41910" y="0"/>
                </a:lnTo>
                <a:lnTo>
                  <a:pt x="16764" y="0"/>
                </a:lnTo>
                <a:lnTo>
                  <a:pt x="25809" y="1139693"/>
                </a:lnTo>
                <a:lnTo>
                  <a:pt x="50953" y="1139442"/>
                </a:lnTo>
                <a:close/>
              </a:path>
              <a:path w="76200" h="1216660">
                <a:moveTo>
                  <a:pt x="51054" y="1152144"/>
                </a:moveTo>
                <a:lnTo>
                  <a:pt x="50953" y="1139442"/>
                </a:lnTo>
                <a:lnTo>
                  <a:pt x="25809" y="1139693"/>
                </a:lnTo>
                <a:lnTo>
                  <a:pt x="25908" y="1152144"/>
                </a:lnTo>
                <a:lnTo>
                  <a:pt x="51054" y="1152144"/>
                </a:lnTo>
                <a:close/>
              </a:path>
              <a:path w="76200" h="1216660">
                <a:moveTo>
                  <a:pt x="76200" y="1139190"/>
                </a:moveTo>
                <a:lnTo>
                  <a:pt x="50953" y="1139442"/>
                </a:lnTo>
                <a:lnTo>
                  <a:pt x="51054" y="1191021"/>
                </a:lnTo>
                <a:lnTo>
                  <a:pt x="76200" y="113919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91263" y="5694426"/>
            <a:ext cx="1750060" cy="668655"/>
          </a:xfrm>
          <a:custGeom>
            <a:avLst/>
            <a:gdLst/>
            <a:ahLst/>
            <a:cxnLst/>
            <a:rect l="l" t="t" r="r" b="b"/>
            <a:pathLst>
              <a:path w="1750059" h="668654">
                <a:moveTo>
                  <a:pt x="1749552" y="668274"/>
                </a:moveTo>
                <a:lnTo>
                  <a:pt x="1749552" y="0"/>
                </a:lnTo>
                <a:lnTo>
                  <a:pt x="0" y="0"/>
                </a:lnTo>
                <a:lnTo>
                  <a:pt x="0" y="668274"/>
                </a:lnTo>
                <a:lnTo>
                  <a:pt x="12954" y="668274"/>
                </a:lnTo>
                <a:lnTo>
                  <a:pt x="12954" y="25146"/>
                </a:lnTo>
                <a:lnTo>
                  <a:pt x="25908" y="12954"/>
                </a:lnTo>
                <a:lnTo>
                  <a:pt x="25908" y="25146"/>
                </a:lnTo>
                <a:lnTo>
                  <a:pt x="1724405" y="25146"/>
                </a:lnTo>
                <a:lnTo>
                  <a:pt x="1724405" y="12953"/>
                </a:lnTo>
                <a:lnTo>
                  <a:pt x="1737360" y="25146"/>
                </a:lnTo>
                <a:lnTo>
                  <a:pt x="1737360" y="668274"/>
                </a:lnTo>
                <a:lnTo>
                  <a:pt x="1749552" y="668274"/>
                </a:lnTo>
                <a:close/>
              </a:path>
              <a:path w="1750059" h="668654">
                <a:moveTo>
                  <a:pt x="25908" y="25146"/>
                </a:moveTo>
                <a:lnTo>
                  <a:pt x="25908" y="12954"/>
                </a:lnTo>
                <a:lnTo>
                  <a:pt x="12954" y="25146"/>
                </a:lnTo>
                <a:lnTo>
                  <a:pt x="25908" y="25146"/>
                </a:lnTo>
                <a:close/>
              </a:path>
              <a:path w="1750059" h="668654">
                <a:moveTo>
                  <a:pt x="25908" y="643128"/>
                </a:moveTo>
                <a:lnTo>
                  <a:pt x="25908" y="25146"/>
                </a:lnTo>
                <a:lnTo>
                  <a:pt x="12954" y="25146"/>
                </a:lnTo>
                <a:lnTo>
                  <a:pt x="12954" y="643128"/>
                </a:lnTo>
                <a:lnTo>
                  <a:pt x="25908" y="643128"/>
                </a:lnTo>
                <a:close/>
              </a:path>
              <a:path w="1750059" h="668654">
                <a:moveTo>
                  <a:pt x="1737360" y="643127"/>
                </a:moveTo>
                <a:lnTo>
                  <a:pt x="12954" y="643128"/>
                </a:lnTo>
                <a:lnTo>
                  <a:pt x="25908" y="655320"/>
                </a:lnTo>
                <a:lnTo>
                  <a:pt x="25908" y="668274"/>
                </a:lnTo>
                <a:lnTo>
                  <a:pt x="1724405" y="668274"/>
                </a:lnTo>
                <a:lnTo>
                  <a:pt x="1724405" y="655320"/>
                </a:lnTo>
                <a:lnTo>
                  <a:pt x="1737360" y="643127"/>
                </a:lnTo>
                <a:close/>
              </a:path>
              <a:path w="1750059" h="668654">
                <a:moveTo>
                  <a:pt x="25908" y="668274"/>
                </a:moveTo>
                <a:lnTo>
                  <a:pt x="25908" y="655320"/>
                </a:lnTo>
                <a:lnTo>
                  <a:pt x="12954" y="643128"/>
                </a:lnTo>
                <a:lnTo>
                  <a:pt x="12954" y="668274"/>
                </a:lnTo>
                <a:lnTo>
                  <a:pt x="25908" y="668274"/>
                </a:lnTo>
                <a:close/>
              </a:path>
              <a:path w="1750059" h="668654">
                <a:moveTo>
                  <a:pt x="1737360" y="25146"/>
                </a:moveTo>
                <a:lnTo>
                  <a:pt x="1724405" y="12953"/>
                </a:lnTo>
                <a:lnTo>
                  <a:pt x="1724405" y="25146"/>
                </a:lnTo>
                <a:lnTo>
                  <a:pt x="1737360" y="25146"/>
                </a:lnTo>
                <a:close/>
              </a:path>
              <a:path w="1750059" h="668654">
                <a:moveTo>
                  <a:pt x="1737360" y="643127"/>
                </a:moveTo>
                <a:lnTo>
                  <a:pt x="1737360" y="25146"/>
                </a:lnTo>
                <a:lnTo>
                  <a:pt x="1724405" y="25146"/>
                </a:lnTo>
                <a:lnTo>
                  <a:pt x="1724405" y="643127"/>
                </a:lnTo>
                <a:lnTo>
                  <a:pt x="1737360" y="643127"/>
                </a:lnTo>
                <a:close/>
              </a:path>
              <a:path w="1750059" h="668654">
                <a:moveTo>
                  <a:pt x="1737360" y="668274"/>
                </a:moveTo>
                <a:lnTo>
                  <a:pt x="1737360" y="643127"/>
                </a:lnTo>
                <a:lnTo>
                  <a:pt x="1724405" y="655320"/>
                </a:lnTo>
                <a:lnTo>
                  <a:pt x="1724405" y="668274"/>
                </a:lnTo>
                <a:lnTo>
                  <a:pt x="1737360" y="668274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04217" y="5707379"/>
            <a:ext cx="1724660" cy="642620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Function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49781" y="4127753"/>
            <a:ext cx="582295" cy="793750"/>
          </a:xfrm>
          <a:custGeom>
            <a:avLst/>
            <a:gdLst/>
            <a:ahLst/>
            <a:cxnLst/>
            <a:rect l="l" t="t" r="r" b="b"/>
            <a:pathLst>
              <a:path w="582295" h="793750">
                <a:moveTo>
                  <a:pt x="547026" y="723966"/>
                </a:moveTo>
                <a:lnTo>
                  <a:pt x="20574" y="0"/>
                </a:lnTo>
                <a:lnTo>
                  <a:pt x="0" y="15240"/>
                </a:lnTo>
                <a:lnTo>
                  <a:pt x="526452" y="739206"/>
                </a:lnTo>
                <a:lnTo>
                  <a:pt x="547026" y="723966"/>
                </a:lnTo>
                <a:close/>
              </a:path>
              <a:path w="582295" h="793750">
                <a:moveTo>
                  <a:pt x="554736" y="779251"/>
                </a:moveTo>
                <a:lnTo>
                  <a:pt x="554736" y="734568"/>
                </a:lnTo>
                <a:lnTo>
                  <a:pt x="534162" y="749808"/>
                </a:lnTo>
                <a:lnTo>
                  <a:pt x="526452" y="739206"/>
                </a:lnTo>
                <a:lnTo>
                  <a:pt x="505968" y="754380"/>
                </a:lnTo>
                <a:lnTo>
                  <a:pt x="554736" y="779251"/>
                </a:lnTo>
                <a:close/>
              </a:path>
              <a:path w="582295" h="793750">
                <a:moveTo>
                  <a:pt x="554736" y="734568"/>
                </a:moveTo>
                <a:lnTo>
                  <a:pt x="547026" y="723966"/>
                </a:lnTo>
                <a:lnTo>
                  <a:pt x="526452" y="739206"/>
                </a:lnTo>
                <a:lnTo>
                  <a:pt x="534162" y="749808"/>
                </a:lnTo>
                <a:lnTo>
                  <a:pt x="554736" y="734568"/>
                </a:lnTo>
                <a:close/>
              </a:path>
              <a:path w="582295" h="793750">
                <a:moveTo>
                  <a:pt x="582168" y="793242"/>
                </a:moveTo>
                <a:lnTo>
                  <a:pt x="567690" y="708660"/>
                </a:lnTo>
                <a:lnTo>
                  <a:pt x="547026" y="723966"/>
                </a:lnTo>
                <a:lnTo>
                  <a:pt x="554736" y="734568"/>
                </a:lnTo>
                <a:lnTo>
                  <a:pt x="554736" y="779251"/>
                </a:lnTo>
                <a:lnTo>
                  <a:pt x="582168" y="79324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1501" y="4908803"/>
            <a:ext cx="1750060" cy="668655"/>
          </a:xfrm>
          <a:custGeom>
            <a:avLst/>
            <a:gdLst/>
            <a:ahLst/>
            <a:cxnLst/>
            <a:rect l="l" t="t" r="r" b="b"/>
            <a:pathLst>
              <a:path w="1750059" h="668654">
                <a:moveTo>
                  <a:pt x="1749552" y="668274"/>
                </a:moveTo>
                <a:lnTo>
                  <a:pt x="1749552" y="0"/>
                </a:lnTo>
                <a:lnTo>
                  <a:pt x="0" y="0"/>
                </a:lnTo>
                <a:lnTo>
                  <a:pt x="0" y="668274"/>
                </a:lnTo>
                <a:lnTo>
                  <a:pt x="12966" y="668274"/>
                </a:lnTo>
                <a:lnTo>
                  <a:pt x="12966" y="25146"/>
                </a:lnTo>
                <a:lnTo>
                  <a:pt x="25920" y="12192"/>
                </a:lnTo>
                <a:lnTo>
                  <a:pt x="25920" y="25146"/>
                </a:lnTo>
                <a:lnTo>
                  <a:pt x="1724418" y="25146"/>
                </a:lnTo>
                <a:lnTo>
                  <a:pt x="1724418" y="12192"/>
                </a:lnTo>
                <a:lnTo>
                  <a:pt x="1737372" y="25146"/>
                </a:lnTo>
                <a:lnTo>
                  <a:pt x="1737372" y="668274"/>
                </a:lnTo>
                <a:lnTo>
                  <a:pt x="1749552" y="668274"/>
                </a:lnTo>
                <a:close/>
              </a:path>
              <a:path w="1750059" h="668654">
                <a:moveTo>
                  <a:pt x="25920" y="25146"/>
                </a:moveTo>
                <a:lnTo>
                  <a:pt x="25920" y="12192"/>
                </a:lnTo>
                <a:lnTo>
                  <a:pt x="12966" y="25146"/>
                </a:lnTo>
                <a:lnTo>
                  <a:pt x="25920" y="25146"/>
                </a:lnTo>
                <a:close/>
              </a:path>
              <a:path w="1750059" h="668654">
                <a:moveTo>
                  <a:pt x="25920" y="642366"/>
                </a:moveTo>
                <a:lnTo>
                  <a:pt x="25920" y="25146"/>
                </a:lnTo>
                <a:lnTo>
                  <a:pt x="12966" y="25146"/>
                </a:lnTo>
                <a:lnTo>
                  <a:pt x="12966" y="642366"/>
                </a:lnTo>
                <a:lnTo>
                  <a:pt x="25920" y="642366"/>
                </a:lnTo>
                <a:close/>
              </a:path>
              <a:path w="1750059" h="668654">
                <a:moveTo>
                  <a:pt x="1737372" y="642366"/>
                </a:moveTo>
                <a:lnTo>
                  <a:pt x="12966" y="642366"/>
                </a:lnTo>
                <a:lnTo>
                  <a:pt x="25920" y="655320"/>
                </a:lnTo>
                <a:lnTo>
                  <a:pt x="25920" y="668274"/>
                </a:lnTo>
                <a:lnTo>
                  <a:pt x="1724418" y="668274"/>
                </a:lnTo>
                <a:lnTo>
                  <a:pt x="1724418" y="655320"/>
                </a:lnTo>
                <a:lnTo>
                  <a:pt x="1737372" y="642366"/>
                </a:lnTo>
                <a:close/>
              </a:path>
              <a:path w="1750059" h="668654">
                <a:moveTo>
                  <a:pt x="25920" y="668274"/>
                </a:moveTo>
                <a:lnTo>
                  <a:pt x="25920" y="655320"/>
                </a:lnTo>
                <a:lnTo>
                  <a:pt x="12966" y="642366"/>
                </a:lnTo>
                <a:lnTo>
                  <a:pt x="12966" y="668274"/>
                </a:lnTo>
                <a:lnTo>
                  <a:pt x="25920" y="668274"/>
                </a:lnTo>
                <a:close/>
              </a:path>
              <a:path w="1750059" h="668654">
                <a:moveTo>
                  <a:pt x="1737372" y="25146"/>
                </a:moveTo>
                <a:lnTo>
                  <a:pt x="1724418" y="12192"/>
                </a:lnTo>
                <a:lnTo>
                  <a:pt x="1724418" y="25146"/>
                </a:lnTo>
                <a:lnTo>
                  <a:pt x="1737372" y="25146"/>
                </a:lnTo>
                <a:close/>
              </a:path>
              <a:path w="1750059" h="668654">
                <a:moveTo>
                  <a:pt x="1737372" y="642366"/>
                </a:moveTo>
                <a:lnTo>
                  <a:pt x="1737372" y="25146"/>
                </a:lnTo>
                <a:lnTo>
                  <a:pt x="1724418" y="25146"/>
                </a:lnTo>
                <a:lnTo>
                  <a:pt x="1724418" y="642366"/>
                </a:lnTo>
                <a:lnTo>
                  <a:pt x="1737372" y="642366"/>
                </a:lnTo>
                <a:close/>
              </a:path>
              <a:path w="1750059" h="668654">
                <a:moveTo>
                  <a:pt x="1737372" y="668274"/>
                </a:moveTo>
                <a:lnTo>
                  <a:pt x="1737372" y="642366"/>
                </a:lnTo>
                <a:lnTo>
                  <a:pt x="1724418" y="655320"/>
                </a:lnTo>
                <a:lnTo>
                  <a:pt x="1724418" y="668274"/>
                </a:lnTo>
                <a:lnTo>
                  <a:pt x="1737372" y="668274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04467" y="4920996"/>
            <a:ext cx="1724660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Function</a:t>
            </a:r>
            <a:endParaRPr sz="1900">
              <a:latin typeface="Apple SD Gothic Neo"/>
              <a:cs typeface="Apple SD Gothic Ne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Variable 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834578"/>
            <a:ext cx="8223250" cy="304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1056005" indent="-341630">
              <a:lnSpc>
                <a:spcPct val="100000"/>
              </a:lnSpc>
              <a:buClr>
                <a:srgbClr val="548ED5"/>
              </a:buClr>
              <a:buChar char="•"/>
              <a:tabLst>
                <a:tab pos="354965" algn="l"/>
              </a:tabLst>
            </a:pPr>
            <a:r>
              <a:rPr sz="3200" spc="-30" dirty="0">
                <a:latin typeface="Apple SD Gothic Neo"/>
                <a:cs typeface="Apple SD Gothic Neo"/>
              </a:rPr>
              <a:t>Variable</a:t>
            </a:r>
            <a:r>
              <a:rPr sz="3200" spc="-25" dirty="0">
                <a:latin typeface="Apple SD Gothic Neo"/>
                <a:cs typeface="Apple SD Gothic Neo"/>
              </a:rPr>
              <a:t>s</a:t>
            </a:r>
            <a:r>
              <a:rPr sz="3200" spc="-90" dirty="0">
                <a:latin typeface="Apple SD Gothic Neo"/>
                <a:cs typeface="Apple SD Gothic Neo"/>
              </a:rPr>
              <a:t> </a:t>
            </a:r>
            <a:r>
              <a:rPr sz="3200" dirty="0">
                <a:latin typeface="Apple SD Gothic Neo"/>
                <a:cs typeface="Apple SD Gothic Neo"/>
              </a:rPr>
              <a:t>ar</a:t>
            </a:r>
            <a:r>
              <a:rPr sz="3200" spc="5" dirty="0">
                <a:latin typeface="Apple SD Gothic Neo"/>
                <a:cs typeface="Apple SD Gothic Neo"/>
              </a:rPr>
              <a:t>e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35" dirty="0">
                <a:latin typeface="Apple SD Gothic Neo"/>
                <a:cs typeface="Apple SD Gothic Neo"/>
              </a:rPr>
              <a:t>created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40" dirty="0">
                <a:latin typeface="Apple SD Gothic Neo"/>
                <a:cs typeface="Apple SD Gothic Neo"/>
              </a:rPr>
              <a:t>whe</a:t>
            </a:r>
            <a:r>
              <a:rPr sz="3200" spc="-30" dirty="0">
                <a:latin typeface="Apple SD Gothic Neo"/>
                <a:cs typeface="Apple SD Gothic Neo"/>
              </a:rPr>
              <a:t>n</a:t>
            </a:r>
            <a:r>
              <a:rPr sz="3200" spc="-105" dirty="0">
                <a:latin typeface="Apple SD Gothic Neo"/>
                <a:cs typeface="Apple SD Gothic Neo"/>
              </a:rPr>
              <a:t> </a:t>
            </a:r>
            <a:r>
              <a:rPr sz="3200" spc="-50" dirty="0">
                <a:latin typeface="Apple SD Gothic Neo"/>
                <a:cs typeface="Apple SD Gothic Neo"/>
              </a:rPr>
              <a:t>t</a:t>
            </a:r>
            <a:r>
              <a:rPr sz="3200" spc="-30" dirty="0">
                <a:latin typeface="Apple SD Gothic Neo"/>
                <a:cs typeface="Apple SD Gothic Neo"/>
              </a:rPr>
              <a:t>h</a:t>
            </a:r>
            <a:r>
              <a:rPr sz="3200" spc="-25" dirty="0">
                <a:latin typeface="Apple SD Gothic Neo"/>
                <a:cs typeface="Apple SD Gothic Neo"/>
              </a:rPr>
              <a:t>e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15" dirty="0">
                <a:latin typeface="Apple SD Gothic Neo"/>
                <a:cs typeface="Apple SD Gothic Neo"/>
              </a:rPr>
              <a:t>line</a:t>
            </a:r>
            <a:r>
              <a:rPr sz="3200" spc="-100" dirty="0">
                <a:latin typeface="Apple SD Gothic Neo"/>
                <a:cs typeface="Apple SD Gothic Neo"/>
              </a:rPr>
              <a:t> </a:t>
            </a:r>
            <a:r>
              <a:rPr sz="3200" spc="-50" dirty="0">
                <a:latin typeface="Apple SD Gothic Neo"/>
                <a:cs typeface="Apple SD Gothic Neo"/>
              </a:rPr>
              <a:t>of</a:t>
            </a:r>
            <a:r>
              <a:rPr sz="3200" spc="-30" dirty="0">
                <a:latin typeface="Apple SD Gothic Neo"/>
                <a:cs typeface="Apple SD Gothic Neo"/>
              </a:rPr>
              <a:t> </a:t>
            </a:r>
            <a:r>
              <a:rPr sz="3200" spc="-25" dirty="0">
                <a:solidFill>
                  <a:srgbClr val="0000CC"/>
                </a:solidFill>
                <a:latin typeface="Apple SD Gothic Neo"/>
                <a:cs typeface="Apple SD Gothic Neo"/>
              </a:rPr>
              <a:t>declaration</a:t>
            </a:r>
            <a:r>
              <a:rPr sz="3200" spc="-85" dirty="0">
                <a:solidFill>
                  <a:srgbClr val="0000CC"/>
                </a:solidFill>
                <a:latin typeface="Apple SD Gothic Neo"/>
                <a:cs typeface="Apple SD Gothic Neo"/>
              </a:rPr>
              <a:t> </a:t>
            </a:r>
            <a:r>
              <a:rPr sz="3200" spc="-40" dirty="0">
                <a:latin typeface="Apple SD Gothic Neo"/>
                <a:cs typeface="Apple SD Gothic Neo"/>
              </a:rPr>
              <a:t>is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50" dirty="0">
                <a:latin typeface="Apple SD Gothic Neo"/>
                <a:cs typeface="Apple SD Gothic Neo"/>
              </a:rPr>
              <a:t>executed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40" dirty="0">
                <a:latin typeface="Apple SD Gothic Neo"/>
                <a:cs typeface="Apple SD Gothic Neo"/>
              </a:rPr>
              <a:t>during</a:t>
            </a:r>
            <a:r>
              <a:rPr sz="3200" spc="-90" dirty="0">
                <a:latin typeface="Apple SD Gothic Neo"/>
                <a:cs typeface="Apple SD Gothic Neo"/>
              </a:rPr>
              <a:t> </a:t>
            </a:r>
            <a:r>
              <a:rPr sz="3200" spc="-30" dirty="0">
                <a:latin typeface="Apple SD Gothic Neo"/>
                <a:cs typeface="Apple SD Gothic Neo"/>
              </a:rPr>
              <a:t>execution.</a:t>
            </a:r>
            <a:endParaRPr sz="3200">
              <a:latin typeface="Apple SD Gothic Neo"/>
              <a:cs typeface="Apple SD Gothic Neo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Clr>
                <a:srgbClr val="548ED5"/>
              </a:buClr>
              <a:buFont typeface="Apple SD Gothic Neo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100000"/>
              </a:lnSpc>
              <a:buClr>
                <a:srgbClr val="548ED5"/>
              </a:buClr>
              <a:buChar char="•"/>
              <a:tabLst>
                <a:tab pos="354965" algn="l"/>
              </a:tabLst>
            </a:pPr>
            <a:r>
              <a:rPr sz="3200" spc="-85" dirty="0">
                <a:latin typeface="Apple SD Gothic Neo"/>
                <a:cs typeface="Apple SD Gothic Neo"/>
              </a:rPr>
              <a:t>Th</a:t>
            </a:r>
            <a:r>
              <a:rPr sz="3200" spc="-75" dirty="0">
                <a:latin typeface="Apple SD Gothic Neo"/>
                <a:cs typeface="Apple SD Gothic Neo"/>
              </a:rPr>
              <a:t>e</a:t>
            </a:r>
            <a:r>
              <a:rPr sz="3200" spc="-110" dirty="0">
                <a:latin typeface="Apple SD Gothic Neo"/>
                <a:cs typeface="Apple SD Gothic Neo"/>
              </a:rPr>
              <a:t> </a:t>
            </a:r>
            <a:r>
              <a:rPr sz="3200" spc="-60" dirty="0">
                <a:solidFill>
                  <a:srgbClr val="FF0000"/>
                </a:solidFill>
                <a:latin typeface="Apple SD Gothic Neo"/>
                <a:cs typeface="Apple SD Gothic Neo"/>
              </a:rPr>
              <a:t>scop</a:t>
            </a:r>
            <a:r>
              <a:rPr sz="3200" spc="-55" dirty="0">
                <a:solidFill>
                  <a:srgbClr val="FF0000"/>
                </a:solidFill>
                <a:latin typeface="Apple SD Gothic Neo"/>
                <a:cs typeface="Apple SD Gothic Neo"/>
              </a:rPr>
              <a:t>e</a:t>
            </a:r>
            <a:r>
              <a:rPr sz="3200" spc="-114" dirty="0">
                <a:solidFill>
                  <a:srgbClr val="FF0000"/>
                </a:solidFill>
                <a:latin typeface="Apple SD Gothic Neo"/>
                <a:cs typeface="Apple SD Gothic Neo"/>
              </a:rPr>
              <a:t> </a:t>
            </a:r>
            <a:r>
              <a:rPr sz="3200" spc="-45" dirty="0">
                <a:latin typeface="Apple SD Gothic Neo"/>
                <a:cs typeface="Apple SD Gothic Neo"/>
              </a:rPr>
              <a:t>of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20" dirty="0">
                <a:latin typeface="Apple SD Gothic Neo"/>
                <a:cs typeface="Apple SD Gothic Neo"/>
              </a:rPr>
              <a:t>a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20" dirty="0">
                <a:latin typeface="Apple SD Gothic Neo"/>
                <a:cs typeface="Apple SD Gothic Neo"/>
              </a:rPr>
              <a:t>variable</a:t>
            </a:r>
            <a:r>
              <a:rPr sz="3200" spc="-95" dirty="0">
                <a:latin typeface="Apple SD Gothic Neo"/>
                <a:cs typeface="Apple SD Gothic Neo"/>
              </a:rPr>
              <a:t> </a:t>
            </a:r>
            <a:r>
              <a:rPr sz="3200" dirty="0">
                <a:latin typeface="Apple SD Gothic Neo"/>
                <a:cs typeface="Apple SD Gothic Neo"/>
              </a:rPr>
              <a:t>i</a:t>
            </a:r>
            <a:r>
              <a:rPr sz="3200" spc="-80" dirty="0">
                <a:latin typeface="Apple SD Gothic Neo"/>
                <a:cs typeface="Apple SD Gothic Neo"/>
              </a:rPr>
              <a:t>s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35" dirty="0">
                <a:latin typeface="Apple SD Gothic Neo"/>
                <a:cs typeface="Apple SD Gothic Neo"/>
              </a:rPr>
              <a:t>the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25" dirty="0">
                <a:latin typeface="Apple SD Gothic Neo"/>
                <a:cs typeface="Apple SD Gothic Neo"/>
              </a:rPr>
              <a:t>part</a:t>
            </a:r>
            <a:r>
              <a:rPr sz="3200" spc="-100" dirty="0">
                <a:latin typeface="Apple SD Gothic Neo"/>
                <a:cs typeface="Apple SD Gothic Neo"/>
              </a:rPr>
              <a:t> </a:t>
            </a:r>
            <a:r>
              <a:rPr sz="3200" spc="-50" dirty="0">
                <a:solidFill>
                  <a:srgbClr val="3232CC"/>
                </a:solidFill>
                <a:latin typeface="Apple SD Gothic Neo"/>
                <a:cs typeface="Apple SD Gothic Neo"/>
              </a:rPr>
              <a:t>(block)</a:t>
            </a:r>
            <a:r>
              <a:rPr sz="32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-45" dirty="0">
                <a:latin typeface="Apple SD Gothic Neo"/>
                <a:cs typeface="Apple SD Gothic Neo"/>
              </a:rPr>
              <a:t>of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35" dirty="0">
                <a:latin typeface="Apple SD Gothic Neo"/>
                <a:cs typeface="Apple SD Gothic Neo"/>
              </a:rPr>
              <a:t>the</a:t>
            </a:r>
            <a:r>
              <a:rPr sz="3200" spc="-20" dirty="0">
                <a:latin typeface="Apple SD Gothic Neo"/>
                <a:cs typeface="Apple SD Gothic Neo"/>
              </a:rPr>
              <a:t> </a:t>
            </a:r>
            <a:r>
              <a:rPr sz="3200" spc="-30" dirty="0">
                <a:latin typeface="Apple SD Gothic Neo"/>
                <a:cs typeface="Apple SD Gothic Neo"/>
              </a:rPr>
              <a:t>program</a:t>
            </a:r>
            <a:r>
              <a:rPr sz="3200" spc="-95" dirty="0">
                <a:latin typeface="Apple SD Gothic Neo"/>
                <a:cs typeface="Apple SD Gothic Neo"/>
              </a:rPr>
              <a:t> </a:t>
            </a:r>
            <a:r>
              <a:rPr sz="3200" spc="-20" dirty="0">
                <a:latin typeface="Apple SD Gothic Neo"/>
                <a:cs typeface="Apple SD Gothic Neo"/>
              </a:rPr>
              <a:t>where</a:t>
            </a:r>
            <a:r>
              <a:rPr sz="3200" spc="-120" dirty="0">
                <a:latin typeface="Apple SD Gothic Neo"/>
                <a:cs typeface="Apple SD Gothic Neo"/>
              </a:rPr>
              <a:t> </a:t>
            </a:r>
            <a:r>
              <a:rPr sz="3200" spc="-45" dirty="0">
                <a:latin typeface="Apple SD Gothic Neo"/>
                <a:cs typeface="Apple SD Gothic Neo"/>
              </a:rPr>
              <a:t>its</a:t>
            </a:r>
            <a:r>
              <a:rPr sz="3200" spc="-114" dirty="0">
                <a:latin typeface="Apple SD Gothic Neo"/>
                <a:cs typeface="Apple SD Gothic Neo"/>
              </a:rPr>
              <a:t> </a:t>
            </a:r>
            <a:r>
              <a:rPr sz="32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value</a:t>
            </a:r>
            <a:r>
              <a:rPr sz="32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-40" dirty="0">
                <a:solidFill>
                  <a:srgbClr val="3232CC"/>
                </a:solidFill>
                <a:latin typeface="Apple SD Gothic Neo"/>
                <a:cs typeface="Apple SD Gothic Neo"/>
              </a:rPr>
              <a:t>can</a:t>
            </a:r>
            <a:r>
              <a:rPr sz="32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-45" dirty="0">
                <a:solidFill>
                  <a:srgbClr val="3232CC"/>
                </a:solidFill>
                <a:latin typeface="Apple SD Gothic Neo"/>
                <a:cs typeface="Apple SD Gothic Neo"/>
              </a:rPr>
              <a:t>b</a:t>
            </a:r>
            <a:r>
              <a:rPr sz="32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200" spc="-12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-55" dirty="0">
                <a:solidFill>
                  <a:srgbClr val="3232CC"/>
                </a:solidFill>
                <a:latin typeface="Apple SD Gothic Neo"/>
                <a:cs typeface="Apple SD Gothic Neo"/>
              </a:rPr>
              <a:t>accesse</a:t>
            </a:r>
            <a:r>
              <a:rPr sz="3200" spc="-60" dirty="0">
                <a:solidFill>
                  <a:srgbClr val="3232CC"/>
                </a:solidFill>
                <a:latin typeface="Apple SD Gothic Neo"/>
                <a:cs typeface="Apple SD Gothic Neo"/>
              </a:rPr>
              <a:t>d</a:t>
            </a:r>
            <a:r>
              <a:rPr sz="3200" spc="-12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-15" dirty="0">
                <a:solidFill>
                  <a:srgbClr val="3232CC"/>
                </a:solidFill>
                <a:latin typeface="Apple SD Gothic Neo"/>
                <a:cs typeface="Apple SD Gothic Neo"/>
              </a:rPr>
              <a:t>or</a:t>
            </a:r>
            <a:r>
              <a:rPr sz="3200" spc="-1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changed.</a:t>
            </a:r>
            <a:endParaRPr sz="3200">
              <a:latin typeface="Apple SD Gothic Neo"/>
              <a:cs typeface="Apple SD Gothic Ne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5514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2100" algn="l"/>
                <a:tab pos="2197735" algn="l"/>
                <a:tab pos="3519170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Global	vs	Local	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595882"/>
            <a:ext cx="8076565" cy="511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78105" indent="-341630">
              <a:lnSpc>
                <a:spcPct val="100000"/>
              </a:lnSpc>
              <a:buClr>
                <a:srgbClr val="548ED5"/>
              </a:buClr>
              <a:buChar char="•"/>
              <a:tabLst>
                <a:tab pos="354965" algn="l"/>
                <a:tab pos="2993390" algn="l"/>
              </a:tabLst>
            </a:pPr>
            <a:r>
              <a:rPr sz="3000" spc="-10" dirty="0">
                <a:solidFill>
                  <a:srgbClr val="FF0000"/>
                </a:solidFill>
                <a:latin typeface="Apple SD Gothic Neo"/>
                <a:cs typeface="Apple SD Gothic Neo"/>
              </a:rPr>
              <a:t>Global</a:t>
            </a:r>
            <a:r>
              <a:rPr sz="3000" spc="-125" dirty="0">
                <a:solidFill>
                  <a:srgbClr val="FF0000"/>
                </a:solidFill>
                <a:latin typeface="Apple SD Gothic Neo"/>
                <a:cs typeface="Apple SD Gothic Neo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Apple SD Gothic Neo"/>
                <a:cs typeface="Apple SD Gothic Neo"/>
              </a:rPr>
              <a:t>v</a:t>
            </a:r>
            <a:r>
              <a:rPr sz="3000" spc="-10" dirty="0">
                <a:solidFill>
                  <a:srgbClr val="FF0000"/>
                </a:solidFill>
                <a:latin typeface="Apple SD Gothic Neo"/>
                <a:cs typeface="Apple SD Gothic Neo"/>
              </a:rPr>
              <a:t>ariables</a:t>
            </a:r>
            <a:r>
              <a:rPr sz="3000" dirty="0">
                <a:solidFill>
                  <a:srgbClr val="FF0000"/>
                </a:solidFill>
                <a:latin typeface="Apple SD Gothic Neo"/>
                <a:cs typeface="Apple SD Gothic Neo"/>
              </a:rPr>
              <a:t>	</a:t>
            </a:r>
            <a:r>
              <a:rPr sz="3000" spc="335" dirty="0">
                <a:latin typeface="Apple SD Gothic Neo"/>
                <a:cs typeface="Apple SD Gothic Neo"/>
              </a:rPr>
              <a:t>–</a:t>
            </a:r>
            <a:r>
              <a:rPr sz="3000" spc="-114" dirty="0">
                <a:latin typeface="Apple SD Gothic Neo"/>
                <a:cs typeface="Apple SD Gothic Neo"/>
              </a:rPr>
              <a:t> </a:t>
            </a:r>
            <a:r>
              <a:rPr sz="3000" spc="-120" dirty="0">
                <a:latin typeface="Apple SD Gothic Neo"/>
                <a:cs typeface="Apple SD Gothic Neo"/>
              </a:rPr>
              <a:t>v</a:t>
            </a:r>
            <a:r>
              <a:rPr sz="3000" spc="-10" dirty="0">
                <a:latin typeface="Apple SD Gothic Neo"/>
                <a:cs typeface="Apple SD Gothic Neo"/>
              </a:rPr>
              <a:t>ariables</a:t>
            </a:r>
            <a:r>
              <a:rPr sz="3000" spc="-135" dirty="0">
                <a:latin typeface="Apple SD Gothic Neo"/>
                <a:cs typeface="Apple SD Gothic Neo"/>
              </a:rPr>
              <a:t> </a:t>
            </a:r>
            <a:r>
              <a:rPr sz="3000" spc="-60" dirty="0">
                <a:latin typeface="Apple SD Gothic Neo"/>
                <a:cs typeface="Apple SD Gothic Neo"/>
              </a:rPr>
              <a:t>d</a:t>
            </a:r>
            <a:r>
              <a:rPr sz="3000" spc="-20" dirty="0">
                <a:latin typeface="Apple SD Gothic Neo"/>
                <a:cs typeface="Apple SD Gothic Neo"/>
              </a:rPr>
              <a:t>eclared</a:t>
            </a:r>
            <a:r>
              <a:rPr sz="3000" spc="-135" dirty="0">
                <a:latin typeface="Apple SD Gothic Neo"/>
                <a:cs typeface="Apple SD Gothic Neo"/>
              </a:rPr>
              <a:t> </a:t>
            </a:r>
            <a:r>
              <a:rPr sz="3000" spc="-35" dirty="0">
                <a:solidFill>
                  <a:srgbClr val="0000CC"/>
                </a:solidFill>
                <a:latin typeface="Apple SD Gothic Neo"/>
                <a:cs typeface="Apple SD Gothic Neo"/>
              </a:rPr>
              <a:t>outside</a:t>
            </a:r>
            <a:r>
              <a:rPr sz="3000" spc="-130" dirty="0">
                <a:solidFill>
                  <a:srgbClr val="0000CC"/>
                </a:solidFill>
                <a:latin typeface="Apple SD Gothic Neo"/>
                <a:cs typeface="Apple SD Gothic Neo"/>
              </a:rPr>
              <a:t> </a:t>
            </a:r>
            <a:r>
              <a:rPr sz="3000" spc="-40" dirty="0">
                <a:solidFill>
                  <a:srgbClr val="0000CC"/>
                </a:solidFill>
                <a:latin typeface="Apple SD Gothic Neo"/>
                <a:cs typeface="Apple SD Gothic Neo"/>
              </a:rPr>
              <a:t>of</a:t>
            </a:r>
            <a:r>
              <a:rPr sz="3000" spc="-110" dirty="0">
                <a:solidFill>
                  <a:srgbClr val="0000CC"/>
                </a:solidFill>
                <a:latin typeface="Apple SD Gothic Neo"/>
                <a:cs typeface="Apple SD Gothic Neo"/>
              </a:rPr>
              <a:t> </a:t>
            </a:r>
            <a:r>
              <a:rPr sz="3000" spc="20" dirty="0">
                <a:solidFill>
                  <a:srgbClr val="0000CC"/>
                </a:solidFill>
                <a:latin typeface="Apple SD Gothic Neo"/>
                <a:cs typeface="Apple SD Gothic Neo"/>
              </a:rPr>
              <a:t>a</a:t>
            </a:r>
            <a:r>
              <a:rPr sz="3000" spc="10" dirty="0">
                <a:solidFill>
                  <a:srgbClr val="0000CC"/>
                </a:solidFill>
                <a:latin typeface="Apple SD Gothic Neo"/>
                <a:cs typeface="Apple SD Gothic Neo"/>
              </a:rPr>
              <a:t> </a:t>
            </a:r>
            <a:r>
              <a:rPr sz="3000" spc="-35" dirty="0">
                <a:solidFill>
                  <a:srgbClr val="0000CC"/>
                </a:solidFill>
                <a:latin typeface="Apple SD Gothic Neo"/>
                <a:cs typeface="Apple SD Gothic Neo"/>
              </a:rPr>
              <a:t>function</a:t>
            </a:r>
            <a:endParaRPr sz="3000">
              <a:latin typeface="Apple SD Gothic Neo"/>
              <a:cs typeface="Apple SD Gothic Neo"/>
            </a:endParaRPr>
          </a:p>
          <a:p>
            <a:pPr marL="468630">
              <a:lnSpc>
                <a:spcPct val="100000"/>
              </a:lnSpc>
              <a:spcBef>
                <a:spcPts val="830"/>
              </a:spcBef>
              <a:tabLst>
                <a:tab pos="755015" algn="l"/>
              </a:tabLst>
            </a:pPr>
            <a:r>
              <a:rPr sz="2200" dirty="0">
                <a:solidFill>
                  <a:srgbClr val="548ED5"/>
                </a:solidFill>
                <a:latin typeface="Arial"/>
                <a:cs typeface="Arial"/>
              </a:rPr>
              <a:t>–	</a:t>
            </a:r>
            <a:r>
              <a:rPr sz="2200" spc="-5" dirty="0">
                <a:latin typeface="Arial"/>
                <a:cs typeface="Arial"/>
              </a:rPr>
              <a:t>Ca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referre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fro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CC"/>
                </a:solidFill>
                <a:latin typeface="Arial"/>
                <a:cs typeface="Arial"/>
              </a:rPr>
              <a:t>within</a:t>
            </a:r>
            <a:r>
              <a:rPr sz="2200" spc="-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CC"/>
                </a:solidFill>
                <a:latin typeface="Arial"/>
                <a:cs typeface="Arial"/>
              </a:rPr>
              <a:t>any functions</a:t>
            </a:r>
            <a:r>
              <a:rPr sz="2200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  <a:p>
            <a:pPr marL="755650" indent="-287020">
              <a:lnSpc>
                <a:spcPct val="100000"/>
              </a:lnSpc>
              <a:spcBef>
                <a:spcPts val="595"/>
              </a:spcBef>
              <a:buClr>
                <a:srgbClr val="548ED5"/>
              </a:buClr>
              <a:buChar char="–"/>
              <a:tabLst>
                <a:tab pos="756285" algn="l"/>
              </a:tabLst>
            </a:pPr>
            <a:r>
              <a:rPr sz="2600" spc="-35" dirty="0">
                <a:latin typeface="Apple SD Gothic Neo"/>
                <a:cs typeface="Apple SD Gothic Neo"/>
              </a:rPr>
              <a:t>destroyed</a:t>
            </a:r>
            <a:r>
              <a:rPr sz="2600" spc="-105" dirty="0">
                <a:latin typeface="Apple SD Gothic Neo"/>
                <a:cs typeface="Apple SD Gothic Neo"/>
              </a:rPr>
              <a:t> </a:t>
            </a:r>
            <a:r>
              <a:rPr sz="2600" spc="-15" dirty="0">
                <a:solidFill>
                  <a:srgbClr val="3232CC"/>
                </a:solidFill>
                <a:latin typeface="Apple SD Gothic Neo"/>
                <a:cs typeface="Apple SD Gothic Neo"/>
              </a:rPr>
              <a:t>at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the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end</a:t>
            </a:r>
            <a:r>
              <a:rPr sz="2600" spc="-11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of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15" dirty="0">
                <a:solidFill>
                  <a:srgbClr val="3232CC"/>
                </a:solidFill>
                <a:latin typeface="Apple SD Gothic Neo"/>
                <a:cs typeface="Apple SD Gothic Neo"/>
              </a:rPr>
              <a:t>a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25" dirty="0">
                <a:solidFill>
                  <a:srgbClr val="3232CC"/>
                </a:solidFill>
                <a:latin typeface="Apple SD Gothic Neo"/>
                <a:cs typeface="Apple SD Gothic Neo"/>
              </a:rPr>
              <a:t>program</a:t>
            </a:r>
            <a:endParaRPr sz="2600">
              <a:latin typeface="Apple SD Gothic Neo"/>
              <a:cs typeface="Apple SD Gothic Neo"/>
            </a:endParaRPr>
          </a:p>
          <a:p>
            <a:pPr marL="755650" indent="-287020">
              <a:lnSpc>
                <a:spcPct val="100000"/>
              </a:lnSpc>
              <a:spcBef>
                <a:spcPts val="700"/>
              </a:spcBef>
              <a:buClr>
                <a:srgbClr val="548ED5"/>
              </a:buClr>
              <a:buChar char="–"/>
              <a:tabLst>
                <a:tab pos="756285" algn="l"/>
              </a:tabLst>
            </a:pPr>
            <a:r>
              <a:rPr sz="2600" spc="-35" dirty="0">
                <a:latin typeface="Apple SD Gothic Neo"/>
                <a:cs typeface="Apple SD Gothic Neo"/>
              </a:rPr>
              <a:t>only</a:t>
            </a:r>
            <a:r>
              <a:rPr sz="2600" spc="-90" dirty="0">
                <a:latin typeface="Apple SD Gothic Neo"/>
                <a:cs typeface="Apple SD Gothic Neo"/>
              </a:rPr>
              <a:t> </a:t>
            </a:r>
            <a:r>
              <a:rPr sz="2600" spc="-25" dirty="0">
                <a:solidFill>
                  <a:srgbClr val="3232CC"/>
                </a:solidFill>
                <a:latin typeface="Apple SD Gothic Neo"/>
                <a:cs typeface="Apple SD Gothic Neo"/>
              </a:rPr>
              <a:t>created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25" dirty="0">
                <a:solidFill>
                  <a:srgbClr val="3232CC"/>
                </a:solidFill>
                <a:latin typeface="Apple SD Gothic Neo"/>
                <a:cs typeface="Apple SD Gothic Neo"/>
              </a:rPr>
              <a:t>and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destroyed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once</a:t>
            </a:r>
            <a:endParaRPr sz="2600">
              <a:latin typeface="Apple SD Gothic Neo"/>
              <a:cs typeface="Apple SD Gothic Neo"/>
            </a:endParaRPr>
          </a:p>
          <a:p>
            <a:pPr marL="354330" marR="673735" indent="-341630">
              <a:lnSpc>
                <a:spcPct val="100000"/>
              </a:lnSpc>
              <a:spcBef>
                <a:spcPts val="675"/>
              </a:spcBef>
              <a:buClr>
                <a:srgbClr val="548ED5"/>
              </a:buClr>
              <a:buChar char="•"/>
              <a:tabLst>
                <a:tab pos="354965" algn="l"/>
                <a:tab pos="3043555" algn="l"/>
              </a:tabLst>
            </a:pPr>
            <a:r>
              <a:rPr sz="3000" spc="-70" dirty="0">
                <a:solidFill>
                  <a:srgbClr val="FF0000"/>
                </a:solidFill>
                <a:latin typeface="Apple SD Gothic Neo"/>
                <a:cs typeface="Apple SD Gothic Neo"/>
              </a:rPr>
              <a:t>Local</a:t>
            </a:r>
            <a:r>
              <a:rPr sz="3000" spc="-114" dirty="0">
                <a:solidFill>
                  <a:srgbClr val="FF0000"/>
                </a:solidFill>
                <a:latin typeface="Apple SD Gothic Neo"/>
                <a:cs typeface="Apple SD Gothic Neo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Apple SD Gothic Neo"/>
                <a:cs typeface="Apple SD Gothic Neo"/>
              </a:rPr>
              <a:t>variables</a:t>
            </a:r>
            <a:r>
              <a:rPr sz="3000" dirty="0">
                <a:solidFill>
                  <a:srgbClr val="FF0000"/>
                </a:solidFill>
                <a:latin typeface="Apple SD Gothic Neo"/>
                <a:cs typeface="Apple SD Gothic Neo"/>
              </a:rPr>
              <a:t>	</a:t>
            </a:r>
            <a:r>
              <a:rPr sz="3000" spc="335" dirty="0">
                <a:latin typeface="Apple SD Gothic Neo"/>
                <a:cs typeface="Apple SD Gothic Neo"/>
              </a:rPr>
              <a:t>–</a:t>
            </a:r>
            <a:r>
              <a:rPr sz="3000" spc="-105" dirty="0">
                <a:latin typeface="Apple SD Gothic Neo"/>
                <a:cs typeface="Apple SD Gothic Neo"/>
              </a:rPr>
              <a:t> </a:t>
            </a:r>
            <a:r>
              <a:rPr sz="3000" spc="-120" dirty="0">
                <a:latin typeface="Apple SD Gothic Neo"/>
                <a:cs typeface="Apple SD Gothic Neo"/>
              </a:rPr>
              <a:t>v</a:t>
            </a:r>
            <a:r>
              <a:rPr sz="3000" spc="-10" dirty="0">
                <a:latin typeface="Apple SD Gothic Neo"/>
                <a:cs typeface="Apple SD Gothic Neo"/>
              </a:rPr>
              <a:t>ariables</a:t>
            </a:r>
            <a:r>
              <a:rPr sz="3000" spc="-130" dirty="0">
                <a:latin typeface="Apple SD Gothic Neo"/>
                <a:cs typeface="Apple SD Gothic Neo"/>
              </a:rPr>
              <a:t> </a:t>
            </a:r>
            <a:r>
              <a:rPr sz="3000" spc="-60" dirty="0">
                <a:latin typeface="Apple SD Gothic Neo"/>
                <a:cs typeface="Apple SD Gothic Neo"/>
              </a:rPr>
              <a:t>d</a:t>
            </a:r>
            <a:r>
              <a:rPr sz="3000" spc="-20" dirty="0">
                <a:latin typeface="Apple SD Gothic Neo"/>
                <a:cs typeface="Apple SD Gothic Neo"/>
              </a:rPr>
              <a:t>eclared</a:t>
            </a:r>
            <a:r>
              <a:rPr sz="3000" spc="-125" dirty="0">
                <a:latin typeface="Apple SD Gothic Neo"/>
                <a:cs typeface="Apple SD Gothic Neo"/>
              </a:rPr>
              <a:t> </a:t>
            </a:r>
            <a:r>
              <a:rPr sz="3000" spc="-35" dirty="0">
                <a:solidFill>
                  <a:srgbClr val="0000CC"/>
                </a:solidFill>
                <a:latin typeface="Apple SD Gothic Neo"/>
                <a:cs typeface="Apple SD Gothic Neo"/>
              </a:rPr>
              <a:t>inside</a:t>
            </a:r>
            <a:r>
              <a:rPr sz="3000" spc="-140" dirty="0">
                <a:solidFill>
                  <a:srgbClr val="0000CC"/>
                </a:solidFill>
                <a:latin typeface="Apple SD Gothic Neo"/>
                <a:cs typeface="Apple SD Gothic Neo"/>
              </a:rPr>
              <a:t> </a:t>
            </a:r>
            <a:r>
              <a:rPr sz="3000" spc="20" dirty="0">
                <a:solidFill>
                  <a:srgbClr val="0000CC"/>
                </a:solidFill>
                <a:latin typeface="Apple SD Gothic Neo"/>
                <a:cs typeface="Apple SD Gothic Neo"/>
              </a:rPr>
              <a:t>a</a:t>
            </a:r>
            <a:r>
              <a:rPr sz="3000" spc="10" dirty="0">
                <a:solidFill>
                  <a:srgbClr val="0000CC"/>
                </a:solidFill>
                <a:latin typeface="Apple SD Gothic Neo"/>
                <a:cs typeface="Apple SD Gothic Neo"/>
              </a:rPr>
              <a:t> </a:t>
            </a:r>
            <a:r>
              <a:rPr sz="3000" spc="-35" dirty="0">
                <a:solidFill>
                  <a:srgbClr val="0000CC"/>
                </a:solidFill>
                <a:latin typeface="Apple SD Gothic Neo"/>
                <a:cs typeface="Apple SD Gothic Neo"/>
              </a:rPr>
              <a:t>function</a:t>
            </a:r>
            <a:endParaRPr sz="3000">
              <a:latin typeface="Apple SD Gothic Neo"/>
              <a:cs typeface="Apple SD Gothic Neo"/>
            </a:endParaRPr>
          </a:p>
          <a:p>
            <a:pPr marL="755650" lvl="1" indent="-287020">
              <a:lnSpc>
                <a:spcPct val="100000"/>
              </a:lnSpc>
              <a:spcBef>
                <a:spcPts val="725"/>
              </a:spcBef>
              <a:buClr>
                <a:srgbClr val="548ED5"/>
              </a:buClr>
              <a:buChar char="–"/>
              <a:tabLst>
                <a:tab pos="756285" algn="l"/>
              </a:tabLst>
            </a:pPr>
            <a:r>
              <a:rPr sz="2600" spc="-45" dirty="0">
                <a:latin typeface="Apple SD Gothic Neo"/>
                <a:cs typeface="Apple SD Gothic Neo"/>
              </a:rPr>
              <a:t>Onl</a:t>
            </a:r>
            <a:r>
              <a:rPr sz="2600" spc="-40" dirty="0">
                <a:latin typeface="Apple SD Gothic Neo"/>
                <a:cs typeface="Apple SD Gothic Neo"/>
              </a:rPr>
              <a:t>y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40" dirty="0">
                <a:latin typeface="Apple SD Gothic Neo"/>
                <a:cs typeface="Apple SD Gothic Neo"/>
              </a:rPr>
              <a:t>b</a:t>
            </a:r>
            <a:r>
              <a:rPr sz="2600" spc="-30" dirty="0">
                <a:latin typeface="Apple SD Gothic Neo"/>
                <a:cs typeface="Apple SD Gothic Neo"/>
              </a:rPr>
              <a:t>e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20" dirty="0">
                <a:latin typeface="Apple SD Gothic Neo"/>
                <a:cs typeface="Apple SD Gothic Neo"/>
              </a:rPr>
              <a:t>referred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30" dirty="0">
                <a:latin typeface="Apple SD Gothic Neo"/>
                <a:cs typeface="Apple SD Gothic Neo"/>
              </a:rPr>
              <a:t>t</a:t>
            </a:r>
            <a:r>
              <a:rPr sz="2600" spc="-40" dirty="0">
                <a:latin typeface="Apple SD Gothic Neo"/>
                <a:cs typeface="Apple SD Gothic Neo"/>
              </a:rPr>
              <a:t>o</a:t>
            </a:r>
            <a:r>
              <a:rPr sz="2600" spc="-85" dirty="0">
                <a:latin typeface="Apple SD Gothic Neo"/>
                <a:cs typeface="Apple SD Gothic Neo"/>
              </a:rPr>
              <a:t> </a:t>
            </a:r>
            <a:r>
              <a:rPr sz="2600" spc="-25" dirty="0">
                <a:solidFill>
                  <a:srgbClr val="3232CC"/>
                </a:solidFill>
                <a:latin typeface="Apple SD Gothic Neo"/>
                <a:cs typeface="Apple SD Gothic Neo"/>
              </a:rPr>
              <a:t>within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the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20" dirty="0">
                <a:solidFill>
                  <a:srgbClr val="3232CC"/>
                </a:solidFill>
                <a:latin typeface="Apple SD Gothic Neo"/>
                <a:cs typeface="Apple SD Gothic Neo"/>
              </a:rPr>
              <a:t>declaration</a:t>
            </a:r>
            <a:r>
              <a:rPr sz="2600" spc="-7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55" dirty="0">
                <a:solidFill>
                  <a:srgbClr val="3232CC"/>
                </a:solidFill>
                <a:latin typeface="Apple SD Gothic Neo"/>
                <a:cs typeface="Apple SD Gothic Neo"/>
              </a:rPr>
              <a:t>f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unction</a:t>
            </a:r>
            <a:endParaRPr sz="2600">
              <a:latin typeface="Apple SD Gothic Neo"/>
              <a:cs typeface="Apple SD Gothic Neo"/>
            </a:endParaRPr>
          </a:p>
          <a:p>
            <a:pPr marL="755650" marR="361315" lvl="1" indent="-287020">
              <a:lnSpc>
                <a:spcPct val="100000"/>
              </a:lnSpc>
              <a:spcBef>
                <a:spcPts val="700"/>
              </a:spcBef>
              <a:buClr>
                <a:srgbClr val="548ED5"/>
              </a:buClr>
              <a:buChar char="–"/>
              <a:tabLst>
                <a:tab pos="756285" algn="l"/>
              </a:tabLst>
            </a:pPr>
            <a:r>
              <a:rPr sz="2600" spc="-35" dirty="0">
                <a:latin typeface="Apple SD Gothic Neo"/>
                <a:cs typeface="Apple SD Gothic Neo"/>
              </a:rPr>
              <a:t>Deleted</a:t>
            </a:r>
            <a:r>
              <a:rPr sz="2600" spc="-105" dirty="0">
                <a:latin typeface="Apple SD Gothic Neo"/>
                <a:cs typeface="Apple SD Gothic Neo"/>
              </a:rPr>
              <a:t> </a:t>
            </a:r>
            <a:r>
              <a:rPr sz="2600" spc="-15" dirty="0">
                <a:solidFill>
                  <a:srgbClr val="3232CC"/>
                </a:solidFill>
                <a:latin typeface="Apple SD Gothic Neo"/>
                <a:cs typeface="Apple SD Gothic Neo"/>
              </a:rPr>
              <a:t>at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the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end</a:t>
            </a:r>
            <a:r>
              <a:rPr sz="2600" spc="-114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of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the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function</a:t>
            </a:r>
            <a:r>
              <a:rPr sz="26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15" dirty="0">
                <a:latin typeface="Apple SD Gothic Neo"/>
                <a:cs typeface="Apple SD Gothic Neo"/>
              </a:rPr>
              <a:t>i</a:t>
            </a:r>
            <a:r>
              <a:rPr sz="2600" spc="-20" dirty="0">
                <a:latin typeface="Apple SD Gothic Neo"/>
                <a:cs typeface="Apple SD Gothic Neo"/>
              </a:rPr>
              <a:t>n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40" dirty="0">
                <a:latin typeface="Apple SD Gothic Neo"/>
                <a:cs typeface="Apple SD Gothic Neo"/>
              </a:rPr>
              <a:t>whic</a:t>
            </a:r>
            <a:r>
              <a:rPr sz="2600" spc="-35" dirty="0">
                <a:latin typeface="Apple SD Gothic Neo"/>
                <a:cs typeface="Apple SD Gothic Neo"/>
              </a:rPr>
              <a:t>h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45" dirty="0">
                <a:latin typeface="Apple SD Gothic Neo"/>
                <a:cs typeface="Apple SD Gothic Neo"/>
              </a:rPr>
              <a:t>the</a:t>
            </a:r>
            <a:r>
              <a:rPr sz="2600" spc="-40" dirty="0">
                <a:latin typeface="Apple SD Gothic Neo"/>
                <a:cs typeface="Apple SD Gothic Neo"/>
              </a:rPr>
              <a:t>y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dirty="0">
                <a:latin typeface="Apple SD Gothic Neo"/>
                <a:cs typeface="Apple SD Gothic Neo"/>
              </a:rPr>
              <a:t>are</a:t>
            </a:r>
            <a:r>
              <a:rPr sz="2600" spc="-5" dirty="0">
                <a:latin typeface="Apple SD Gothic Neo"/>
                <a:cs typeface="Apple SD Gothic Neo"/>
              </a:rPr>
              <a:t> </a:t>
            </a:r>
            <a:r>
              <a:rPr sz="2600" spc="-20" dirty="0">
                <a:latin typeface="Apple SD Gothic Neo"/>
                <a:cs typeface="Apple SD Gothic Neo"/>
              </a:rPr>
              <a:t>declared.</a:t>
            </a:r>
            <a:endParaRPr sz="2600">
              <a:latin typeface="Apple SD Gothic Neo"/>
              <a:cs typeface="Apple SD Gothic Neo"/>
            </a:endParaRPr>
          </a:p>
          <a:p>
            <a:pPr marL="755650" lvl="1" indent="-287020">
              <a:lnSpc>
                <a:spcPct val="100000"/>
              </a:lnSpc>
              <a:spcBef>
                <a:spcPts val="695"/>
              </a:spcBef>
              <a:buClr>
                <a:srgbClr val="548ED5"/>
              </a:buClr>
              <a:buChar char="–"/>
              <a:tabLst>
                <a:tab pos="756285" algn="l"/>
              </a:tabLst>
            </a:pPr>
            <a:r>
              <a:rPr sz="2600" spc="-25" dirty="0">
                <a:latin typeface="Apple SD Gothic Neo"/>
                <a:cs typeface="Apple SD Gothic Neo"/>
              </a:rPr>
              <a:t>created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25" dirty="0">
                <a:latin typeface="Apple SD Gothic Neo"/>
                <a:cs typeface="Apple SD Gothic Neo"/>
              </a:rPr>
              <a:t>and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35" dirty="0">
                <a:latin typeface="Apple SD Gothic Neo"/>
                <a:cs typeface="Apple SD Gothic Neo"/>
              </a:rPr>
              <a:t>destroyed</a:t>
            </a:r>
            <a:r>
              <a:rPr sz="2600" spc="-100" dirty="0">
                <a:latin typeface="Apple SD Gothic Neo"/>
                <a:cs typeface="Apple SD Gothic Neo"/>
              </a:rPr>
              <a:t> </a:t>
            </a:r>
            <a:r>
              <a:rPr sz="26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wheneve</a:t>
            </a:r>
            <a:r>
              <a:rPr sz="2600" spc="-20" dirty="0">
                <a:solidFill>
                  <a:srgbClr val="3232CC"/>
                </a:solidFill>
                <a:latin typeface="Apple SD Gothic Neo"/>
                <a:cs typeface="Apple SD Gothic Neo"/>
              </a:rPr>
              <a:t>r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the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functio</a:t>
            </a:r>
            <a:r>
              <a:rPr sz="2600" spc="-40" dirty="0">
                <a:solidFill>
                  <a:srgbClr val="3232CC"/>
                </a:solidFill>
                <a:latin typeface="Apple SD Gothic Neo"/>
                <a:cs typeface="Apple SD Gothic Neo"/>
              </a:rPr>
              <a:t>n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i</a:t>
            </a:r>
            <a:r>
              <a:rPr sz="2600" spc="-40" dirty="0">
                <a:solidFill>
                  <a:srgbClr val="3232CC"/>
                </a:solidFill>
                <a:latin typeface="Apple SD Gothic Neo"/>
                <a:cs typeface="Apple SD Gothic Neo"/>
              </a:rPr>
              <a:t>s</a:t>
            </a:r>
            <a:r>
              <a:rPr sz="2600" spc="-10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600" spc="-25" dirty="0">
                <a:solidFill>
                  <a:srgbClr val="3232CC"/>
                </a:solidFill>
                <a:latin typeface="Apple SD Gothic Neo"/>
                <a:cs typeface="Apple SD Gothic Neo"/>
              </a:rPr>
              <a:t>called</a:t>
            </a:r>
            <a:endParaRPr sz="2600">
              <a:latin typeface="Apple SD Gothic Neo"/>
              <a:cs typeface="Apple SD Gothic Ne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0385" y="918654"/>
            <a:ext cx="3667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5" dirty="0">
                <a:solidFill>
                  <a:srgbClr val="000000"/>
                </a:solidFill>
                <a:latin typeface="Apple SD Gothic Neo"/>
                <a:cs typeface="Apple SD Gothic Neo"/>
              </a:rPr>
              <a:t>Global</a:t>
            </a:r>
            <a:r>
              <a:rPr sz="3200" b="0" spc="10" dirty="0">
                <a:solidFill>
                  <a:srgbClr val="000000"/>
                </a:solidFill>
                <a:latin typeface="Apple SD Gothic Neo"/>
                <a:cs typeface="Apple SD Gothic Neo"/>
              </a:rPr>
              <a:t>/</a:t>
            </a:r>
            <a:r>
              <a:rPr sz="3200" b="0" spc="-90" dirty="0">
                <a:solidFill>
                  <a:srgbClr val="000000"/>
                </a:solidFill>
                <a:latin typeface="Apple SD Gothic Neo"/>
                <a:cs typeface="Apple SD Gothic Neo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pple SD Gothic Neo"/>
                <a:cs typeface="Apple SD Gothic Neo"/>
              </a:rPr>
              <a:t>l</a:t>
            </a:r>
            <a:r>
              <a:rPr sz="3200" b="0" spc="-65" dirty="0">
                <a:solidFill>
                  <a:srgbClr val="000000"/>
                </a:solidFill>
                <a:latin typeface="Apple SD Gothic Neo"/>
                <a:cs typeface="Apple SD Gothic Neo"/>
              </a:rPr>
              <a:t>o</a:t>
            </a:r>
            <a:r>
              <a:rPr sz="3200" b="0" spc="-85" dirty="0">
                <a:solidFill>
                  <a:srgbClr val="000000"/>
                </a:solidFill>
                <a:latin typeface="Apple SD Gothic Neo"/>
                <a:cs typeface="Apple SD Gothic Neo"/>
              </a:rPr>
              <a:t>c</a:t>
            </a:r>
            <a:r>
              <a:rPr sz="3200" b="0" spc="10" dirty="0">
                <a:solidFill>
                  <a:srgbClr val="000000"/>
                </a:solidFill>
                <a:latin typeface="Apple SD Gothic Neo"/>
                <a:cs typeface="Apple SD Gothic Neo"/>
              </a:rPr>
              <a:t>a</a:t>
            </a:r>
            <a:r>
              <a:rPr sz="3200" b="0" spc="5" dirty="0">
                <a:solidFill>
                  <a:srgbClr val="000000"/>
                </a:solidFill>
                <a:latin typeface="Apple SD Gothic Neo"/>
                <a:cs typeface="Apple SD Gothic Neo"/>
              </a:rPr>
              <a:t>l</a:t>
            </a:r>
            <a:r>
              <a:rPr sz="3200" b="0" spc="-100" dirty="0">
                <a:solidFill>
                  <a:srgbClr val="000000"/>
                </a:solidFill>
                <a:latin typeface="Apple SD Gothic Neo"/>
                <a:cs typeface="Apple SD Gothic Neo"/>
              </a:rPr>
              <a:t> </a:t>
            </a:r>
            <a:r>
              <a:rPr sz="3200" b="0" spc="-180" dirty="0">
                <a:solidFill>
                  <a:srgbClr val="000000"/>
                </a:solidFill>
                <a:latin typeface="Apple SD Gothic Neo"/>
                <a:cs typeface="Apple SD Gothic Neo"/>
              </a:rPr>
              <a:t>v</a:t>
            </a:r>
            <a:r>
              <a:rPr sz="3200" b="0" spc="15" dirty="0">
                <a:solidFill>
                  <a:srgbClr val="000000"/>
                </a:solidFill>
                <a:latin typeface="Apple SD Gothic Neo"/>
                <a:cs typeface="Apple SD Gothic Neo"/>
              </a:rPr>
              <a:t>a</a:t>
            </a:r>
            <a:r>
              <a:rPr sz="3200" b="0" spc="-25" dirty="0">
                <a:solidFill>
                  <a:srgbClr val="000000"/>
                </a:solidFill>
                <a:latin typeface="Apple SD Gothic Neo"/>
                <a:cs typeface="Apple SD Gothic Neo"/>
              </a:rPr>
              <a:t>riables</a:t>
            </a:r>
            <a:endParaRPr sz="3200">
              <a:latin typeface="Apple SD Gothic Neo"/>
              <a:cs typeface="Apple SD Gothic Ne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769" y="1822704"/>
            <a:ext cx="8796655" cy="5200650"/>
          </a:xfrm>
          <a:custGeom>
            <a:avLst/>
            <a:gdLst/>
            <a:ahLst/>
            <a:cxnLst/>
            <a:rect l="l" t="t" r="r" b="b"/>
            <a:pathLst>
              <a:path w="8796655" h="5200650">
                <a:moveTo>
                  <a:pt x="8796528" y="5198364"/>
                </a:moveTo>
                <a:lnTo>
                  <a:pt x="8796528" y="2286"/>
                </a:lnTo>
                <a:lnTo>
                  <a:pt x="8794242" y="0"/>
                </a:lnTo>
                <a:lnTo>
                  <a:pt x="2285" y="0"/>
                </a:lnTo>
                <a:lnTo>
                  <a:pt x="0" y="2286"/>
                </a:lnTo>
                <a:lnTo>
                  <a:pt x="0" y="5198364"/>
                </a:lnTo>
                <a:lnTo>
                  <a:pt x="2286" y="5200650"/>
                </a:lnTo>
                <a:lnTo>
                  <a:pt x="4572" y="5200650"/>
                </a:lnTo>
                <a:lnTo>
                  <a:pt x="4572" y="9144"/>
                </a:lnTo>
                <a:lnTo>
                  <a:pt x="9906" y="4572"/>
                </a:lnTo>
                <a:lnTo>
                  <a:pt x="9905" y="9144"/>
                </a:lnTo>
                <a:lnTo>
                  <a:pt x="8786622" y="9144"/>
                </a:lnTo>
                <a:lnTo>
                  <a:pt x="8786622" y="4572"/>
                </a:lnTo>
                <a:lnTo>
                  <a:pt x="8791956" y="9144"/>
                </a:lnTo>
                <a:lnTo>
                  <a:pt x="8791956" y="5200650"/>
                </a:lnTo>
                <a:lnTo>
                  <a:pt x="8794242" y="5200650"/>
                </a:lnTo>
                <a:lnTo>
                  <a:pt x="8796528" y="5198364"/>
                </a:lnTo>
                <a:close/>
              </a:path>
              <a:path w="8796655" h="5200650">
                <a:moveTo>
                  <a:pt x="9905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8796655" h="5200650">
                <a:moveTo>
                  <a:pt x="9905" y="5190744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90744"/>
                </a:lnTo>
                <a:lnTo>
                  <a:pt x="9905" y="5190744"/>
                </a:lnTo>
                <a:close/>
              </a:path>
              <a:path w="8796655" h="5200650">
                <a:moveTo>
                  <a:pt x="8791956" y="5190744"/>
                </a:moveTo>
                <a:lnTo>
                  <a:pt x="4572" y="5190744"/>
                </a:lnTo>
                <a:lnTo>
                  <a:pt x="9906" y="5196078"/>
                </a:lnTo>
                <a:lnTo>
                  <a:pt x="9905" y="5200650"/>
                </a:lnTo>
                <a:lnTo>
                  <a:pt x="8786622" y="5200650"/>
                </a:lnTo>
                <a:lnTo>
                  <a:pt x="8786622" y="5196078"/>
                </a:lnTo>
                <a:lnTo>
                  <a:pt x="8791956" y="5190744"/>
                </a:lnTo>
                <a:close/>
              </a:path>
              <a:path w="8796655" h="5200650">
                <a:moveTo>
                  <a:pt x="9905" y="5200650"/>
                </a:moveTo>
                <a:lnTo>
                  <a:pt x="9906" y="5196078"/>
                </a:lnTo>
                <a:lnTo>
                  <a:pt x="4572" y="5190744"/>
                </a:lnTo>
                <a:lnTo>
                  <a:pt x="4572" y="5200650"/>
                </a:lnTo>
                <a:lnTo>
                  <a:pt x="9905" y="5200650"/>
                </a:lnTo>
                <a:close/>
              </a:path>
              <a:path w="8796655" h="5200650">
                <a:moveTo>
                  <a:pt x="8791956" y="9144"/>
                </a:moveTo>
                <a:lnTo>
                  <a:pt x="8786622" y="4572"/>
                </a:lnTo>
                <a:lnTo>
                  <a:pt x="8786622" y="9144"/>
                </a:lnTo>
                <a:lnTo>
                  <a:pt x="8791956" y="9144"/>
                </a:lnTo>
                <a:close/>
              </a:path>
              <a:path w="8796655" h="5200650">
                <a:moveTo>
                  <a:pt x="8791956" y="5190744"/>
                </a:moveTo>
                <a:lnTo>
                  <a:pt x="8791956" y="9144"/>
                </a:lnTo>
                <a:lnTo>
                  <a:pt x="8786622" y="9144"/>
                </a:lnTo>
                <a:lnTo>
                  <a:pt x="8786622" y="5190744"/>
                </a:lnTo>
                <a:lnTo>
                  <a:pt x="8791956" y="5190744"/>
                </a:lnTo>
                <a:close/>
              </a:path>
              <a:path w="8796655" h="5200650">
                <a:moveTo>
                  <a:pt x="8791956" y="5200650"/>
                </a:moveTo>
                <a:lnTo>
                  <a:pt x="8791956" y="5190744"/>
                </a:lnTo>
                <a:lnTo>
                  <a:pt x="8786622" y="5196078"/>
                </a:lnTo>
                <a:lnTo>
                  <a:pt x="8786622" y="5200650"/>
                </a:lnTo>
                <a:lnTo>
                  <a:pt x="8791956" y="5200650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4705" y="1926399"/>
            <a:ext cx="2713355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">
              <a:lnSpc>
                <a:spcPct val="120900"/>
              </a:lnSpc>
              <a:tabLst>
                <a:tab pos="875030" algn="l"/>
                <a:tab pos="1933575" algn="l"/>
                <a:tab pos="2400300" algn="l"/>
              </a:tabLst>
            </a:pPr>
            <a:r>
              <a:rPr sz="2800" spc="-160" dirty="0">
                <a:latin typeface="Apple SD Gothic Neo"/>
                <a:cs typeface="Apple SD Gothic Neo"/>
              </a:rPr>
              <a:t>v</a:t>
            </a:r>
            <a:r>
              <a:rPr sz="2800" spc="20" dirty="0">
                <a:latin typeface="Apple SD Gothic Neo"/>
                <a:cs typeface="Apple SD Gothic Neo"/>
              </a:rPr>
              <a:t>a</a:t>
            </a:r>
            <a:r>
              <a:rPr sz="2800" spc="5" dirty="0">
                <a:latin typeface="Apple SD Gothic Neo"/>
                <a:cs typeface="Apple SD Gothic Neo"/>
              </a:rPr>
              <a:t>r</a:t>
            </a:r>
            <a:r>
              <a:rPr sz="2800" dirty="0">
                <a:latin typeface="Apple SD Gothic Neo"/>
                <a:cs typeface="Apple SD Gothic Neo"/>
              </a:rPr>
              <a:t>	</a:t>
            </a:r>
            <a:r>
              <a:rPr sz="2800" spc="-70" dirty="0">
                <a:latin typeface="Apple SD Gothic Neo"/>
                <a:cs typeface="Apple SD Gothic Neo"/>
              </a:rPr>
              <a:t>=</a:t>
            </a:r>
            <a:r>
              <a:rPr sz="2800" spc="-100" dirty="0">
                <a:latin typeface="Apple SD Gothic Neo"/>
                <a:cs typeface="Apple SD Gothic Neo"/>
              </a:rPr>
              <a:t> </a:t>
            </a:r>
            <a:r>
              <a:rPr sz="2800" spc="45" dirty="0">
                <a:latin typeface="Apple SD Gothic Neo"/>
                <a:cs typeface="Apple SD Gothic Neo"/>
              </a:rPr>
              <a:t>10,</a:t>
            </a:r>
            <a:r>
              <a:rPr sz="2800" dirty="0">
                <a:latin typeface="Apple SD Gothic Neo"/>
                <a:cs typeface="Apple SD Gothic Neo"/>
              </a:rPr>
              <a:t>	</a:t>
            </a:r>
            <a:r>
              <a:rPr sz="2800" spc="-70" dirty="0">
                <a:latin typeface="Apple SD Gothic Neo"/>
                <a:cs typeface="Apple SD Gothic Neo"/>
              </a:rPr>
              <a:t>=</a:t>
            </a:r>
            <a:r>
              <a:rPr sz="2800" spc="-100" dirty="0">
                <a:latin typeface="Apple SD Gothic Neo"/>
                <a:cs typeface="Apple SD Gothic Neo"/>
              </a:rPr>
              <a:t> </a:t>
            </a:r>
            <a:r>
              <a:rPr sz="2800" spc="-15" dirty="0">
                <a:latin typeface="Apple SD Gothic Neo"/>
                <a:cs typeface="Apple SD Gothic Neo"/>
              </a:rPr>
              <a:t>5;</a:t>
            </a:r>
            <a:r>
              <a:rPr sz="2800" spc="-10" dirty="0">
                <a:latin typeface="Apple SD Gothic Neo"/>
                <a:cs typeface="Apple SD Gothic Neo"/>
              </a:rPr>
              <a:t> </a:t>
            </a:r>
            <a:r>
              <a:rPr sz="2800" spc="-40" dirty="0">
                <a:latin typeface="Apple SD Gothic Neo"/>
                <a:cs typeface="Apple SD Gothic Neo"/>
              </a:rPr>
              <a:t>function</a:t>
            </a:r>
            <a:r>
              <a:rPr sz="2800" spc="-90" dirty="0">
                <a:latin typeface="Apple SD Gothic Neo"/>
                <a:cs typeface="Apple SD Gothic Neo"/>
              </a:rPr>
              <a:t> </a:t>
            </a:r>
            <a:r>
              <a:rPr sz="2800" spc="20" dirty="0">
                <a:latin typeface="Apple SD Gothic Neo"/>
                <a:cs typeface="Apple SD Gothic Neo"/>
              </a:rPr>
              <a:t>a</a:t>
            </a:r>
            <a:r>
              <a:rPr sz="2800" spc="-60" dirty="0">
                <a:latin typeface="Apple SD Gothic Neo"/>
                <a:cs typeface="Apple SD Gothic Neo"/>
              </a:rPr>
              <a:t>d</a:t>
            </a:r>
            <a:r>
              <a:rPr sz="2800" spc="-55" dirty="0">
                <a:latin typeface="Apple SD Gothic Neo"/>
                <a:cs typeface="Apple SD Gothic Neo"/>
              </a:rPr>
              <a:t>d</a:t>
            </a:r>
            <a:r>
              <a:rPr sz="2800" dirty="0">
                <a:latin typeface="Apple SD Gothic Neo"/>
                <a:cs typeface="Apple SD Gothic Neo"/>
              </a:rPr>
              <a:t>		</a:t>
            </a:r>
            <a:r>
              <a:rPr sz="2800" spc="-40" dirty="0">
                <a:latin typeface="Apple SD Gothic Neo"/>
                <a:cs typeface="Apple SD Gothic Neo"/>
              </a:rPr>
              <a:t>)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140" dirty="0">
                <a:latin typeface="Apple SD Gothic Neo"/>
                <a:cs typeface="Apple SD Gothic Neo"/>
              </a:rPr>
              <a:t>{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7191" y="1903476"/>
            <a:ext cx="22987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2800" spc="20" dirty="0">
                <a:latin typeface="Apple SD Gothic Neo"/>
                <a:cs typeface="Apple SD Gothic Neo"/>
              </a:rPr>
              <a:t>a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0369" y="1903476"/>
            <a:ext cx="22606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2800" spc="-55" dirty="0">
                <a:latin typeface="Apple SD Gothic Neo"/>
                <a:cs typeface="Apple SD Gothic Neo"/>
              </a:rPr>
              <a:t>b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9647" y="2406395"/>
            <a:ext cx="33655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latin typeface="Apple SD Gothic Neo"/>
                <a:cs typeface="Apple SD Gothic Neo"/>
              </a:rPr>
              <a:t>,b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1441" y="2410205"/>
            <a:ext cx="35242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15" dirty="0">
                <a:latin typeface="Apple SD Gothic Neo"/>
                <a:cs typeface="Apple SD Gothic Neo"/>
              </a:rPr>
              <a:t>(a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431" y="2962655"/>
            <a:ext cx="22479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z="2800" spc="20" dirty="0">
                <a:latin typeface="Apple SD Gothic Neo"/>
                <a:cs typeface="Apple SD Gothic Neo"/>
              </a:rPr>
              <a:t>a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9235" y="2957379"/>
            <a:ext cx="1912620" cy="193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1970" algn="l"/>
              </a:tabLst>
            </a:pPr>
            <a:r>
              <a:rPr sz="2800" spc="-70" dirty="0">
                <a:latin typeface="Apple SD Gothic Neo"/>
                <a:cs typeface="Apple SD Gothic Neo"/>
              </a:rPr>
              <a:t>=	</a:t>
            </a:r>
            <a:r>
              <a:rPr sz="2800" spc="-125" dirty="0">
                <a:latin typeface="Apple SD Gothic Neo"/>
                <a:cs typeface="Apple SD Gothic Neo"/>
              </a:rPr>
              <a:t>+</a:t>
            </a:r>
            <a:r>
              <a:rPr sz="2800" spc="-100" dirty="0">
                <a:latin typeface="Apple SD Gothic Neo"/>
                <a:cs typeface="Apple SD Gothic Neo"/>
              </a:rPr>
              <a:t> </a:t>
            </a:r>
            <a:r>
              <a:rPr sz="2800" spc="185" dirty="0">
                <a:latin typeface="Apple SD Gothic Neo"/>
                <a:cs typeface="Apple SD Gothic Neo"/>
              </a:rPr>
              <a:t>1;</a:t>
            </a:r>
            <a:endParaRPr sz="2800">
              <a:latin typeface="Apple SD Gothic Neo"/>
              <a:cs typeface="Apple SD Gothic Neo"/>
            </a:endParaRPr>
          </a:p>
          <a:p>
            <a:pPr marL="29209">
              <a:lnSpc>
                <a:spcPct val="100000"/>
              </a:lnSpc>
              <a:spcBef>
                <a:spcPts val="700"/>
              </a:spcBef>
              <a:tabLst>
                <a:tab pos="555625" algn="l"/>
              </a:tabLst>
            </a:pPr>
            <a:r>
              <a:rPr sz="2800" spc="-70" dirty="0">
                <a:latin typeface="Apple SD Gothic Neo"/>
                <a:cs typeface="Apple SD Gothic Neo"/>
              </a:rPr>
              <a:t>=	</a:t>
            </a:r>
            <a:r>
              <a:rPr sz="2800" spc="-125" dirty="0">
                <a:latin typeface="Apple SD Gothic Neo"/>
                <a:cs typeface="Apple SD Gothic Neo"/>
              </a:rPr>
              <a:t>+</a:t>
            </a:r>
            <a:r>
              <a:rPr sz="2800" spc="-100" dirty="0">
                <a:latin typeface="Apple SD Gothic Neo"/>
                <a:cs typeface="Apple SD Gothic Neo"/>
              </a:rPr>
              <a:t> </a:t>
            </a:r>
            <a:r>
              <a:rPr sz="2800" spc="185" dirty="0">
                <a:latin typeface="Apple SD Gothic Neo"/>
                <a:cs typeface="Apple SD Gothic Neo"/>
              </a:rPr>
              <a:t>1;</a:t>
            </a:r>
            <a:endParaRPr sz="2800">
              <a:latin typeface="Apple SD Gothic Neo"/>
              <a:cs typeface="Apple SD Gothic Neo"/>
            </a:endParaRPr>
          </a:p>
          <a:p>
            <a:pPr marL="276860" marR="5080">
              <a:lnSpc>
                <a:spcPts val="4110"/>
              </a:lnSpc>
              <a:spcBef>
                <a:spcPts val="215"/>
              </a:spcBef>
              <a:tabLst>
                <a:tab pos="1439545" algn="l"/>
                <a:tab pos="1804035" algn="l"/>
              </a:tabLst>
            </a:pPr>
            <a:r>
              <a:rPr sz="2800" spc="-35" dirty="0">
                <a:latin typeface="Apple SD Gothic Neo"/>
                <a:cs typeface="Apple SD Gothic Neo"/>
              </a:rPr>
              <a:t>r</a:t>
            </a:r>
            <a:r>
              <a:rPr sz="2800" spc="-25" dirty="0">
                <a:latin typeface="Apple SD Gothic Neo"/>
                <a:cs typeface="Apple SD Gothic Neo"/>
              </a:rPr>
              <a:t>e</a:t>
            </a:r>
            <a:r>
              <a:rPr sz="2800" spc="-50" dirty="0">
                <a:latin typeface="Apple SD Gothic Neo"/>
                <a:cs typeface="Apple SD Gothic Neo"/>
              </a:rPr>
              <a:t>t</a:t>
            </a:r>
            <a:r>
              <a:rPr sz="2800" spc="-20" dirty="0">
                <a:latin typeface="Apple SD Gothic Neo"/>
                <a:cs typeface="Apple SD Gothic Neo"/>
              </a:rPr>
              <a:t>u</a:t>
            </a:r>
            <a:r>
              <a:rPr sz="2800" spc="5" dirty="0">
                <a:latin typeface="Apple SD Gothic Neo"/>
                <a:cs typeface="Apple SD Gothic Neo"/>
              </a:rPr>
              <a:t>r</a:t>
            </a:r>
            <a:r>
              <a:rPr sz="2800" spc="-30" dirty="0">
                <a:latin typeface="Apple SD Gothic Neo"/>
                <a:cs typeface="Apple SD Gothic Neo"/>
              </a:rPr>
              <a:t>n</a:t>
            </a:r>
            <a:r>
              <a:rPr sz="2800" dirty="0">
                <a:latin typeface="Apple SD Gothic Neo"/>
                <a:cs typeface="Apple SD Gothic Neo"/>
              </a:rPr>
              <a:t>	</a:t>
            </a:r>
            <a:r>
              <a:rPr sz="2800" spc="-125" dirty="0">
                <a:latin typeface="Apple SD Gothic Neo"/>
                <a:cs typeface="Apple SD Gothic Neo"/>
              </a:rPr>
              <a:t>+</a:t>
            </a:r>
            <a:r>
              <a:rPr sz="2800" dirty="0">
                <a:latin typeface="Apple SD Gothic Neo"/>
                <a:cs typeface="Apple SD Gothic Neo"/>
              </a:rPr>
              <a:t>	</a:t>
            </a:r>
            <a:r>
              <a:rPr sz="2800" spc="-45" dirty="0">
                <a:latin typeface="Apple SD Gothic Neo"/>
                <a:cs typeface="Apple SD Gothic Neo"/>
              </a:rPr>
              <a:t>; </a:t>
            </a:r>
            <a:r>
              <a:rPr sz="2800" spc="-95" dirty="0">
                <a:latin typeface="Apple SD Gothic Neo"/>
                <a:cs typeface="Apple SD Gothic Neo"/>
              </a:rPr>
              <a:t>v</a:t>
            </a:r>
            <a:r>
              <a:rPr sz="2800" spc="-45" dirty="0">
                <a:latin typeface="Apple SD Gothic Neo"/>
                <a:cs typeface="Apple SD Gothic Neo"/>
              </a:rPr>
              <a:t>a</a:t>
            </a:r>
            <a:r>
              <a:rPr sz="2800" spc="5" dirty="0">
                <a:latin typeface="Apple SD Gothic Neo"/>
                <a:cs typeface="Apple SD Gothic Neo"/>
              </a:rPr>
              <a:t>r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8161" y="2962655"/>
            <a:ext cx="22606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2800" spc="20" dirty="0">
                <a:latin typeface="Apple SD Gothic Neo"/>
                <a:cs typeface="Apple SD Gothic Neo"/>
              </a:rPr>
              <a:t>a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431" y="3432809"/>
            <a:ext cx="22479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z="2800" spc="-55" dirty="0">
                <a:latin typeface="Apple SD Gothic Neo"/>
                <a:cs typeface="Apple SD Gothic Neo"/>
              </a:rPr>
              <a:t>b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8161" y="3432809"/>
            <a:ext cx="2260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ct val="100000"/>
              </a:lnSpc>
            </a:pPr>
            <a:r>
              <a:rPr sz="2800" spc="-55" dirty="0">
                <a:latin typeface="Apple SD Gothic Neo"/>
                <a:cs typeface="Apple SD Gothic Neo"/>
              </a:rPr>
              <a:t>b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1235" y="3989832"/>
            <a:ext cx="22479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r>
              <a:rPr sz="2800" spc="20" dirty="0">
                <a:latin typeface="Apple SD Gothic Neo"/>
                <a:cs typeface="Apple SD Gothic Neo"/>
              </a:rPr>
              <a:t>a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2423" y="3989832"/>
            <a:ext cx="22606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2800" spc="-55" dirty="0">
                <a:latin typeface="Apple SD Gothic Neo"/>
                <a:cs typeface="Apple SD Gothic Neo"/>
              </a:rPr>
              <a:t>b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8419" y="4492752"/>
            <a:ext cx="25285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800" spc="-20" dirty="0">
                <a:latin typeface="Apple SD Gothic Neo"/>
                <a:cs typeface="Apple SD Gothic Neo"/>
              </a:rPr>
              <a:t>I</a:t>
            </a:r>
            <a:r>
              <a:rPr sz="2800" spc="-15" dirty="0">
                <a:latin typeface="Apple SD Gothic Neo"/>
                <a:cs typeface="Apple SD Gothic Neo"/>
              </a:rPr>
              <a:t>m</a:t>
            </a:r>
            <a:r>
              <a:rPr sz="2800" spc="-80" dirty="0">
                <a:latin typeface="Apple SD Gothic Neo"/>
                <a:cs typeface="Apple SD Gothic Neo"/>
              </a:rPr>
              <a:t>A</a:t>
            </a:r>
            <a:r>
              <a:rPr sz="2800" spc="-245" dirty="0">
                <a:latin typeface="Apple SD Gothic Neo"/>
                <a:cs typeface="Apple SD Gothic Neo"/>
              </a:rPr>
              <a:t>L</a:t>
            </a:r>
            <a:r>
              <a:rPr sz="2800" spc="-25" dirty="0">
                <a:latin typeface="Apple SD Gothic Neo"/>
                <a:cs typeface="Apple SD Gothic Neo"/>
              </a:rPr>
              <a:t>o</a:t>
            </a:r>
            <a:r>
              <a:rPr sz="2800" spc="-105" dirty="0">
                <a:latin typeface="Apple SD Gothic Neo"/>
                <a:cs typeface="Apple SD Gothic Neo"/>
              </a:rPr>
              <a:t>c</a:t>
            </a:r>
            <a:r>
              <a:rPr sz="2800" spc="20" dirty="0">
                <a:latin typeface="Apple SD Gothic Neo"/>
                <a:cs typeface="Apple SD Gothic Neo"/>
              </a:rPr>
              <a:t>a</a:t>
            </a:r>
            <a:r>
              <a:rPr sz="2800" dirty="0">
                <a:latin typeface="Apple SD Gothic Neo"/>
                <a:cs typeface="Apple SD Gothic Neo"/>
              </a:rPr>
              <a:t>l</a:t>
            </a:r>
            <a:r>
              <a:rPr sz="2800" spc="-254" dirty="0">
                <a:latin typeface="Apple SD Gothic Neo"/>
                <a:cs typeface="Apple SD Gothic Neo"/>
              </a:rPr>
              <a:t>V</a:t>
            </a:r>
            <a:r>
              <a:rPr sz="2800" spc="15" dirty="0">
                <a:latin typeface="Apple SD Gothic Neo"/>
                <a:cs typeface="Apple SD Gothic Neo"/>
              </a:rPr>
              <a:t>a</a:t>
            </a:r>
            <a:r>
              <a:rPr sz="2800" spc="5" dirty="0">
                <a:latin typeface="Apple SD Gothic Neo"/>
                <a:cs typeface="Apple SD Gothic Neo"/>
              </a:rPr>
              <a:t>r</a:t>
            </a:r>
            <a:r>
              <a:rPr sz="2800" spc="-5" dirty="0">
                <a:latin typeface="Apple SD Gothic Neo"/>
                <a:cs typeface="Apple SD Gothic Neo"/>
              </a:rPr>
              <a:t>i</a:t>
            </a:r>
            <a:r>
              <a:rPr sz="2800" spc="15" dirty="0">
                <a:latin typeface="Apple SD Gothic Neo"/>
                <a:cs typeface="Apple SD Gothic Neo"/>
              </a:rPr>
              <a:t>a</a:t>
            </a:r>
            <a:r>
              <a:rPr sz="2800" spc="-60" dirty="0">
                <a:latin typeface="Apple SD Gothic Neo"/>
                <a:cs typeface="Apple SD Gothic Neo"/>
              </a:rPr>
              <a:t>b</a:t>
            </a:r>
            <a:r>
              <a:rPr sz="2800" dirty="0">
                <a:latin typeface="Apple SD Gothic Neo"/>
                <a:cs typeface="Apple SD Gothic Neo"/>
              </a:rPr>
              <a:t>l</a:t>
            </a:r>
            <a:r>
              <a:rPr sz="2800" spc="-5" dirty="0">
                <a:latin typeface="Apple SD Gothic Neo"/>
                <a:cs typeface="Apple SD Gothic Neo"/>
              </a:rPr>
              <a:t>e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1664" y="4472187"/>
            <a:ext cx="2090420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70" dirty="0">
                <a:latin typeface="Apple SD Gothic Neo"/>
                <a:cs typeface="Apple SD Gothic Neo"/>
              </a:rPr>
              <a:t>=</a:t>
            </a:r>
            <a:r>
              <a:rPr sz="2800" spc="-110" dirty="0">
                <a:latin typeface="Apple SD Gothic Neo"/>
                <a:cs typeface="Apple SD Gothic Neo"/>
              </a:rPr>
              <a:t> </a:t>
            </a:r>
            <a:r>
              <a:rPr sz="2800" spc="775" dirty="0">
                <a:latin typeface="Arial"/>
                <a:cs typeface="Arial"/>
              </a:rPr>
              <a:t>‘</a:t>
            </a:r>
            <a:r>
              <a:rPr sz="2800" spc="-25" dirty="0">
                <a:latin typeface="Apple SD Gothic Neo"/>
                <a:cs typeface="Apple SD Gothic Neo"/>
              </a:rPr>
              <a:t>wh</a:t>
            </a:r>
            <a:r>
              <a:rPr sz="2800" spc="-40" dirty="0">
                <a:latin typeface="Apple SD Gothic Neo"/>
                <a:cs typeface="Apple SD Gothic Neo"/>
              </a:rPr>
              <a:t>a</a:t>
            </a:r>
            <a:r>
              <a:rPr sz="2800" spc="-80" dirty="0">
                <a:latin typeface="Apple SD Gothic Neo"/>
                <a:cs typeface="Apple SD Gothic Neo"/>
              </a:rPr>
              <a:t>t</a:t>
            </a:r>
            <a:r>
              <a:rPr sz="2800" spc="-20" dirty="0">
                <a:latin typeface="Apple SD Gothic Neo"/>
                <a:cs typeface="Apple SD Gothic Neo"/>
              </a:rPr>
              <a:t>e</a:t>
            </a:r>
            <a:r>
              <a:rPr sz="2800" spc="-145" dirty="0">
                <a:latin typeface="Apple SD Gothic Neo"/>
                <a:cs typeface="Apple SD Gothic Neo"/>
              </a:rPr>
              <a:t>v</a:t>
            </a:r>
            <a:r>
              <a:rPr sz="2800" spc="-5" dirty="0">
                <a:latin typeface="Apple SD Gothic Neo"/>
                <a:cs typeface="Apple SD Gothic Neo"/>
              </a:rPr>
              <a:t>e</a:t>
            </a:r>
            <a:r>
              <a:rPr sz="2800" spc="-10" dirty="0">
                <a:latin typeface="Apple SD Gothic Neo"/>
                <a:cs typeface="Apple SD Gothic Neo"/>
              </a:rPr>
              <a:t>r</a:t>
            </a:r>
            <a:r>
              <a:rPr sz="2800" spc="770" dirty="0">
                <a:latin typeface="Arial"/>
                <a:cs typeface="Arial"/>
              </a:rPr>
              <a:t>’</a:t>
            </a:r>
            <a:r>
              <a:rPr sz="2800" spc="-45" dirty="0">
                <a:latin typeface="Apple SD Gothic Neo"/>
                <a:cs typeface="Apple SD Gothic Neo"/>
              </a:rPr>
              <a:t>;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3961" y="5020123"/>
            <a:ext cx="1350645" cy="192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18820" algn="ctr">
              <a:lnSpc>
                <a:spcPct val="100000"/>
              </a:lnSpc>
            </a:pPr>
            <a:r>
              <a:rPr sz="2800" spc="-140" dirty="0">
                <a:latin typeface="Apple SD Gothic Neo"/>
                <a:cs typeface="Apple SD Gothic Neo"/>
              </a:rPr>
              <a:t>}</a:t>
            </a:r>
            <a:endParaRPr sz="2800">
              <a:latin typeface="Apple SD Gothic Neo"/>
              <a:cs typeface="Apple SD Gothic Neo"/>
            </a:endParaRPr>
          </a:p>
          <a:p>
            <a:pPr marL="12700" marR="5080">
              <a:lnSpc>
                <a:spcPct val="120700"/>
              </a:lnSpc>
              <a:spcBef>
                <a:spcPts val="5"/>
              </a:spcBef>
            </a:pPr>
            <a:r>
              <a:rPr sz="2800" spc="-15" dirty="0">
                <a:latin typeface="Apple SD Gothic Neo"/>
                <a:cs typeface="Apple SD Gothic Neo"/>
              </a:rPr>
              <a:t>alert(add </a:t>
            </a:r>
            <a:r>
              <a:rPr sz="2800" dirty="0">
                <a:latin typeface="Apple SD Gothic Neo"/>
                <a:cs typeface="Apple SD Gothic Neo"/>
              </a:rPr>
              <a:t>aler</a:t>
            </a:r>
            <a:endParaRPr sz="2800">
              <a:latin typeface="Apple SD Gothic Neo"/>
              <a:cs typeface="Apple SD Gothic Neo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latin typeface="Apple SD Gothic Neo"/>
                <a:cs typeface="Apple SD Gothic Neo"/>
              </a:rPr>
              <a:t>alert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7119" y="5536004"/>
            <a:ext cx="6127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8290" algn="l"/>
              </a:tabLst>
            </a:pPr>
            <a:r>
              <a:rPr sz="2800" spc="65" dirty="0">
                <a:latin typeface="Apple SD Gothic Neo"/>
                <a:cs typeface="Apple SD Gothic Neo"/>
              </a:rPr>
              <a:t>,	</a:t>
            </a:r>
            <a:r>
              <a:rPr sz="2800" spc="-45" dirty="0">
                <a:latin typeface="Apple SD Gothic Neo"/>
                <a:cs typeface="Apple SD Gothic Neo"/>
              </a:rPr>
              <a:t>));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1470" y="5502402"/>
            <a:ext cx="3022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10" dirty="0">
                <a:latin typeface="Apple SD Gothic Neo"/>
                <a:cs typeface="Apple SD Gothic Neo"/>
              </a:rPr>
              <a:t>(a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6841" y="5502402"/>
            <a:ext cx="22606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ct val="100000"/>
              </a:lnSpc>
            </a:pPr>
            <a:r>
              <a:rPr sz="2800" spc="-55" dirty="0">
                <a:latin typeface="Apple SD Gothic Neo"/>
                <a:cs typeface="Apple SD Gothic Neo"/>
              </a:rPr>
              <a:t>b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9587" y="6034278"/>
            <a:ext cx="80835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35" dirty="0">
                <a:latin typeface="Apple SD Gothic Neo"/>
                <a:cs typeface="Apple SD Gothic Neo"/>
              </a:rPr>
              <a:t>t(a);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8336" y="6541769"/>
            <a:ext cx="2751455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75" dirty="0">
                <a:latin typeface="Apple SD Gothic Neo"/>
                <a:cs typeface="Apple SD Gothic Neo"/>
              </a:rPr>
              <a:t>(ImALo</a:t>
            </a:r>
            <a:r>
              <a:rPr sz="2800" spc="-95" dirty="0">
                <a:latin typeface="Apple SD Gothic Neo"/>
                <a:cs typeface="Apple SD Gothic Neo"/>
              </a:rPr>
              <a:t>c</a:t>
            </a:r>
            <a:r>
              <a:rPr sz="2800" spc="-25" dirty="0">
                <a:latin typeface="Apple SD Gothic Neo"/>
                <a:cs typeface="Apple SD Gothic Neo"/>
              </a:rPr>
              <a:t>al</a:t>
            </a:r>
            <a:r>
              <a:rPr sz="2800" spc="-190" dirty="0">
                <a:latin typeface="Apple SD Gothic Neo"/>
                <a:cs typeface="Apple SD Gothic Neo"/>
              </a:rPr>
              <a:t>V</a:t>
            </a:r>
            <a:r>
              <a:rPr sz="2800" spc="15" dirty="0">
                <a:latin typeface="Apple SD Gothic Neo"/>
                <a:cs typeface="Apple SD Gothic Neo"/>
              </a:rPr>
              <a:t>a</a:t>
            </a:r>
            <a:r>
              <a:rPr sz="2800" spc="-10" dirty="0">
                <a:latin typeface="Apple SD Gothic Neo"/>
                <a:cs typeface="Apple SD Gothic Neo"/>
              </a:rPr>
              <a:t>riable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9025" y="6566984"/>
            <a:ext cx="2286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0" dirty="0">
                <a:latin typeface="Apple SD Gothic Neo"/>
                <a:cs typeface="Apple SD Gothic Neo"/>
              </a:rPr>
              <a:t>);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74321" y="1905000"/>
            <a:ext cx="2386330" cy="438150"/>
          </a:xfrm>
          <a:custGeom>
            <a:avLst/>
            <a:gdLst/>
            <a:ahLst/>
            <a:cxnLst/>
            <a:rect l="l" t="t" r="r" b="b"/>
            <a:pathLst>
              <a:path w="2386329" h="438150">
                <a:moveTo>
                  <a:pt x="2385822" y="435864"/>
                </a:moveTo>
                <a:lnTo>
                  <a:pt x="2385822" y="2286"/>
                </a:lnTo>
                <a:lnTo>
                  <a:pt x="23835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35864"/>
                </a:lnTo>
                <a:lnTo>
                  <a:pt x="2286" y="438150"/>
                </a:lnTo>
                <a:lnTo>
                  <a:pt x="4572" y="438150"/>
                </a:lnTo>
                <a:lnTo>
                  <a:pt x="4572" y="9906"/>
                </a:lnTo>
                <a:lnTo>
                  <a:pt x="9144" y="4572"/>
                </a:lnTo>
                <a:lnTo>
                  <a:pt x="9143" y="9906"/>
                </a:lnTo>
                <a:lnTo>
                  <a:pt x="2376678" y="9906"/>
                </a:lnTo>
                <a:lnTo>
                  <a:pt x="2376678" y="4572"/>
                </a:lnTo>
                <a:lnTo>
                  <a:pt x="2381250" y="9906"/>
                </a:lnTo>
                <a:lnTo>
                  <a:pt x="2381250" y="438150"/>
                </a:lnTo>
                <a:lnTo>
                  <a:pt x="2383536" y="438150"/>
                </a:lnTo>
                <a:lnTo>
                  <a:pt x="2385822" y="435864"/>
                </a:lnTo>
                <a:close/>
              </a:path>
              <a:path w="2386329" h="438150">
                <a:moveTo>
                  <a:pt x="9143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2386329" h="438150">
                <a:moveTo>
                  <a:pt x="9143" y="429006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29006"/>
                </a:lnTo>
                <a:lnTo>
                  <a:pt x="9143" y="429006"/>
                </a:lnTo>
                <a:close/>
              </a:path>
              <a:path w="2386329" h="438150">
                <a:moveTo>
                  <a:pt x="2381250" y="429006"/>
                </a:moveTo>
                <a:lnTo>
                  <a:pt x="4572" y="429006"/>
                </a:lnTo>
                <a:lnTo>
                  <a:pt x="9144" y="433578"/>
                </a:lnTo>
                <a:lnTo>
                  <a:pt x="9143" y="438150"/>
                </a:lnTo>
                <a:lnTo>
                  <a:pt x="2376678" y="438150"/>
                </a:lnTo>
                <a:lnTo>
                  <a:pt x="2376678" y="433578"/>
                </a:lnTo>
                <a:lnTo>
                  <a:pt x="2381250" y="429006"/>
                </a:lnTo>
                <a:close/>
              </a:path>
              <a:path w="2386329" h="438150">
                <a:moveTo>
                  <a:pt x="9143" y="438150"/>
                </a:moveTo>
                <a:lnTo>
                  <a:pt x="9144" y="433578"/>
                </a:lnTo>
                <a:lnTo>
                  <a:pt x="4572" y="429006"/>
                </a:lnTo>
                <a:lnTo>
                  <a:pt x="4572" y="438150"/>
                </a:lnTo>
                <a:lnTo>
                  <a:pt x="9143" y="438150"/>
                </a:lnTo>
                <a:close/>
              </a:path>
              <a:path w="2386329" h="438150">
                <a:moveTo>
                  <a:pt x="2381250" y="9906"/>
                </a:moveTo>
                <a:lnTo>
                  <a:pt x="2376678" y="4572"/>
                </a:lnTo>
                <a:lnTo>
                  <a:pt x="2376678" y="9906"/>
                </a:lnTo>
                <a:lnTo>
                  <a:pt x="2381250" y="9906"/>
                </a:lnTo>
                <a:close/>
              </a:path>
              <a:path w="2386329" h="438150">
                <a:moveTo>
                  <a:pt x="2381250" y="429006"/>
                </a:moveTo>
                <a:lnTo>
                  <a:pt x="2381250" y="9906"/>
                </a:lnTo>
                <a:lnTo>
                  <a:pt x="2376678" y="9906"/>
                </a:lnTo>
                <a:lnTo>
                  <a:pt x="2376678" y="429006"/>
                </a:lnTo>
                <a:lnTo>
                  <a:pt x="2381250" y="429006"/>
                </a:lnTo>
                <a:close/>
              </a:path>
              <a:path w="2386329" h="438150">
                <a:moveTo>
                  <a:pt x="2381250" y="438150"/>
                </a:moveTo>
                <a:lnTo>
                  <a:pt x="2381250" y="429006"/>
                </a:lnTo>
                <a:lnTo>
                  <a:pt x="2376678" y="433578"/>
                </a:lnTo>
                <a:lnTo>
                  <a:pt x="2376678" y="438150"/>
                </a:lnTo>
                <a:lnTo>
                  <a:pt x="238125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78893" y="1909572"/>
            <a:ext cx="2376805" cy="429259"/>
          </a:xfrm>
          <a:prstGeom prst="rect">
            <a:avLst/>
          </a:prstGeom>
          <a:solidFill>
            <a:srgbClr val="00B7FF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Global 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67191" y="1903476"/>
            <a:ext cx="229361" cy="36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68715" y="1901951"/>
            <a:ext cx="227329" cy="368300"/>
          </a:xfrm>
          <a:custGeom>
            <a:avLst/>
            <a:gdLst/>
            <a:ahLst/>
            <a:cxnLst/>
            <a:rect l="l" t="t" r="r" b="b"/>
            <a:pathLst>
              <a:path w="227330" h="368300">
                <a:moveTo>
                  <a:pt x="227076" y="366522"/>
                </a:moveTo>
                <a:lnTo>
                  <a:pt x="227076" y="2286"/>
                </a:lnTo>
                <a:lnTo>
                  <a:pt x="2255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046"/>
                </a:lnTo>
                <a:lnTo>
                  <a:pt x="5334" y="368046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217932" y="9144"/>
                </a:lnTo>
                <a:lnTo>
                  <a:pt x="217932" y="4572"/>
                </a:lnTo>
                <a:lnTo>
                  <a:pt x="222504" y="9144"/>
                </a:lnTo>
                <a:lnTo>
                  <a:pt x="222504" y="368046"/>
                </a:lnTo>
                <a:lnTo>
                  <a:pt x="225552" y="368046"/>
                </a:lnTo>
                <a:lnTo>
                  <a:pt x="227076" y="366522"/>
                </a:lnTo>
                <a:close/>
              </a:path>
              <a:path w="227330" h="368300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227330" h="368300">
                <a:moveTo>
                  <a:pt x="9906" y="358902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358902"/>
                </a:lnTo>
                <a:lnTo>
                  <a:pt x="9906" y="358902"/>
                </a:lnTo>
                <a:close/>
              </a:path>
              <a:path w="227330" h="368300">
                <a:moveTo>
                  <a:pt x="222504" y="358902"/>
                </a:moveTo>
                <a:lnTo>
                  <a:pt x="5334" y="358902"/>
                </a:lnTo>
                <a:lnTo>
                  <a:pt x="9906" y="363474"/>
                </a:lnTo>
                <a:lnTo>
                  <a:pt x="9906" y="368046"/>
                </a:lnTo>
                <a:lnTo>
                  <a:pt x="217932" y="368046"/>
                </a:lnTo>
                <a:lnTo>
                  <a:pt x="217932" y="363474"/>
                </a:lnTo>
                <a:lnTo>
                  <a:pt x="222504" y="358902"/>
                </a:lnTo>
                <a:close/>
              </a:path>
              <a:path w="227330" h="368300">
                <a:moveTo>
                  <a:pt x="9906" y="368046"/>
                </a:moveTo>
                <a:lnTo>
                  <a:pt x="9906" y="363474"/>
                </a:lnTo>
                <a:lnTo>
                  <a:pt x="5334" y="358902"/>
                </a:lnTo>
                <a:lnTo>
                  <a:pt x="5334" y="368046"/>
                </a:lnTo>
                <a:lnTo>
                  <a:pt x="9906" y="368046"/>
                </a:lnTo>
                <a:close/>
              </a:path>
              <a:path w="227330" h="368300">
                <a:moveTo>
                  <a:pt x="222504" y="9144"/>
                </a:moveTo>
                <a:lnTo>
                  <a:pt x="217932" y="4572"/>
                </a:lnTo>
                <a:lnTo>
                  <a:pt x="217932" y="9144"/>
                </a:lnTo>
                <a:lnTo>
                  <a:pt x="222504" y="9144"/>
                </a:lnTo>
                <a:close/>
              </a:path>
              <a:path w="227330" h="368300">
                <a:moveTo>
                  <a:pt x="222504" y="358902"/>
                </a:moveTo>
                <a:lnTo>
                  <a:pt x="222504" y="9144"/>
                </a:lnTo>
                <a:lnTo>
                  <a:pt x="217932" y="9144"/>
                </a:lnTo>
                <a:lnTo>
                  <a:pt x="217932" y="358902"/>
                </a:lnTo>
                <a:lnTo>
                  <a:pt x="222504" y="358902"/>
                </a:lnTo>
                <a:close/>
              </a:path>
              <a:path w="227330" h="368300">
                <a:moveTo>
                  <a:pt x="222504" y="368046"/>
                </a:moveTo>
                <a:lnTo>
                  <a:pt x="222504" y="358902"/>
                </a:lnTo>
                <a:lnTo>
                  <a:pt x="217932" y="363474"/>
                </a:lnTo>
                <a:lnTo>
                  <a:pt x="217932" y="368046"/>
                </a:lnTo>
                <a:lnTo>
                  <a:pt x="222504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0369" y="1903476"/>
            <a:ext cx="225552" cy="366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0369" y="1901951"/>
            <a:ext cx="226060" cy="368300"/>
          </a:xfrm>
          <a:custGeom>
            <a:avLst/>
            <a:gdLst/>
            <a:ahLst/>
            <a:cxnLst/>
            <a:rect l="l" t="t" r="r" b="b"/>
            <a:pathLst>
              <a:path w="226060" h="368300">
                <a:moveTo>
                  <a:pt x="225552" y="366522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046"/>
                </a:lnTo>
                <a:lnTo>
                  <a:pt x="4572" y="368046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215646" y="9144"/>
                </a:lnTo>
                <a:lnTo>
                  <a:pt x="215646" y="4572"/>
                </a:lnTo>
                <a:lnTo>
                  <a:pt x="220979" y="9144"/>
                </a:lnTo>
                <a:lnTo>
                  <a:pt x="220979" y="368046"/>
                </a:lnTo>
                <a:lnTo>
                  <a:pt x="223265" y="368046"/>
                </a:lnTo>
                <a:lnTo>
                  <a:pt x="225552" y="366522"/>
                </a:lnTo>
                <a:close/>
              </a:path>
              <a:path w="226060" h="368300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226060" h="368300">
                <a:moveTo>
                  <a:pt x="9906" y="358902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358902"/>
                </a:lnTo>
                <a:lnTo>
                  <a:pt x="9906" y="358902"/>
                </a:lnTo>
                <a:close/>
              </a:path>
              <a:path w="226060" h="368300">
                <a:moveTo>
                  <a:pt x="220979" y="358902"/>
                </a:moveTo>
                <a:lnTo>
                  <a:pt x="4572" y="358902"/>
                </a:lnTo>
                <a:lnTo>
                  <a:pt x="9906" y="363474"/>
                </a:lnTo>
                <a:lnTo>
                  <a:pt x="9906" y="368046"/>
                </a:lnTo>
                <a:lnTo>
                  <a:pt x="215646" y="368046"/>
                </a:lnTo>
                <a:lnTo>
                  <a:pt x="215646" y="363474"/>
                </a:lnTo>
                <a:lnTo>
                  <a:pt x="220979" y="358902"/>
                </a:lnTo>
                <a:close/>
              </a:path>
              <a:path w="226060" h="368300">
                <a:moveTo>
                  <a:pt x="9906" y="368046"/>
                </a:moveTo>
                <a:lnTo>
                  <a:pt x="9906" y="363474"/>
                </a:lnTo>
                <a:lnTo>
                  <a:pt x="4572" y="358902"/>
                </a:lnTo>
                <a:lnTo>
                  <a:pt x="4572" y="368046"/>
                </a:lnTo>
                <a:lnTo>
                  <a:pt x="9906" y="368046"/>
                </a:lnTo>
                <a:close/>
              </a:path>
              <a:path w="226060" h="368300">
                <a:moveTo>
                  <a:pt x="220979" y="9144"/>
                </a:moveTo>
                <a:lnTo>
                  <a:pt x="215646" y="4572"/>
                </a:lnTo>
                <a:lnTo>
                  <a:pt x="215646" y="9144"/>
                </a:lnTo>
                <a:lnTo>
                  <a:pt x="220979" y="9144"/>
                </a:lnTo>
                <a:close/>
              </a:path>
              <a:path w="226060" h="368300">
                <a:moveTo>
                  <a:pt x="220979" y="358902"/>
                </a:moveTo>
                <a:lnTo>
                  <a:pt x="220979" y="9144"/>
                </a:lnTo>
                <a:lnTo>
                  <a:pt x="215646" y="9144"/>
                </a:lnTo>
                <a:lnTo>
                  <a:pt x="215646" y="358902"/>
                </a:lnTo>
                <a:lnTo>
                  <a:pt x="220979" y="358902"/>
                </a:lnTo>
                <a:close/>
              </a:path>
              <a:path w="226060" h="368300">
                <a:moveTo>
                  <a:pt x="220979" y="368046"/>
                </a:moveTo>
                <a:lnTo>
                  <a:pt x="220979" y="358902"/>
                </a:lnTo>
                <a:lnTo>
                  <a:pt x="215646" y="363474"/>
                </a:lnTo>
                <a:lnTo>
                  <a:pt x="215646" y="368046"/>
                </a:lnTo>
                <a:lnTo>
                  <a:pt x="220979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00919" y="2406395"/>
            <a:ext cx="224790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0919" y="2404872"/>
            <a:ext cx="226060" cy="370840"/>
          </a:xfrm>
          <a:custGeom>
            <a:avLst/>
            <a:gdLst/>
            <a:ahLst/>
            <a:cxnLst/>
            <a:rect l="l" t="t" r="r" b="b"/>
            <a:pathLst>
              <a:path w="226060" h="370839">
                <a:moveTo>
                  <a:pt x="225552" y="368046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8046"/>
                </a:lnTo>
                <a:lnTo>
                  <a:pt x="2286" y="370332"/>
                </a:lnTo>
                <a:lnTo>
                  <a:pt x="4572" y="370332"/>
                </a:lnTo>
                <a:lnTo>
                  <a:pt x="4572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215646" y="9906"/>
                </a:lnTo>
                <a:lnTo>
                  <a:pt x="215646" y="5334"/>
                </a:lnTo>
                <a:lnTo>
                  <a:pt x="220979" y="9906"/>
                </a:lnTo>
                <a:lnTo>
                  <a:pt x="220979" y="370332"/>
                </a:lnTo>
                <a:lnTo>
                  <a:pt x="223265" y="370332"/>
                </a:lnTo>
                <a:lnTo>
                  <a:pt x="225552" y="368046"/>
                </a:lnTo>
                <a:close/>
              </a:path>
              <a:path w="226060" h="370839">
                <a:moveTo>
                  <a:pt x="9906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226060" h="370839">
                <a:moveTo>
                  <a:pt x="9906" y="36042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360426"/>
                </a:lnTo>
                <a:lnTo>
                  <a:pt x="9906" y="360426"/>
                </a:lnTo>
                <a:close/>
              </a:path>
              <a:path w="226060" h="370839">
                <a:moveTo>
                  <a:pt x="220979" y="360426"/>
                </a:moveTo>
                <a:lnTo>
                  <a:pt x="4572" y="360426"/>
                </a:lnTo>
                <a:lnTo>
                  <a:pt x="9906" y="365760"/>
                </a:lnTo>
                <a:lnTo>
                  <a:pt x="9906" y="370332"/>
                </a:lnTo>
                <a:lnTo>
                  <a:pt x="215646" y="370332"/>
                </a:lnTo>
                <a:lnTo>
                  <a:pt x="215646" y="365760"/>
                </a:lnTo>
                <a:lnTo>
                  <a:pt x="220979" y="360426"/>
                </a:lnTo>
                <a:close/>
              </a:path>
              <a:path w="226060" h="370839">
                <a:moveTo>
                  <a:pt x="9906" y="370332"/>
                </a:moveTo>
                <a:lnTo>
                  <a:pt x="9906" y="365760"/>
                </a:lnTo>
                <a:lnTo>
                  <a:pt x="4572" y="360426"/>
                </a:lnTo>
                <a:lnTo>
                  <a:pt x="4572" y="370332"/>
                </a:lnTo>
                <a:lnTo>
                  <a:pt x="9906" y="370332"/>
                </a:lnTo>
                <a:close/>
              </a:path>
              <a:path w="226060" h="370839">
                <a:moveTo>
                  <a:pt x="220979" y="9906"/>
                </a:moveTo>
                <a:lnTo>
                  <a:pt x="215646" y="5334"/>
                </a:lnTo>
                <a:lnTo>
                  <a:pt x="215646" y="9906"/>
                </a:lnTo>
                <a:lnTo>
                  <a:pt x="220979" y="9906"/>
                </a:lnTo>
                <a:close/>
              </a:path>
              <a:path w="226060" h="370839">
                <a:moveTo>
                  <a:pt x="220979" y="360426"/>
                </a:moveTo>
                <a:lnTo>
                  <a:pt x="220979" y="9906"/>
                </a:lnTo>
                <a:lnTo>
                  <a:pt x="215646" y="9906"/>
                </a:lnTo>
                <a:lnTo>
                  <a:pt x="215646" y="360426"/>
                </a:lnTo>
                <a:lnTo>
                  <a:pt x="220979" y="360426"/>
                </a:lnTo>
                <a:close/>
              </a:path>
              <a:path w="226060" h="370839">
                <a:moveTo>
                  <a:pt x="220979" y="370332"/>
                </a:moveTo>
                <a:lnTo>
                  <a:pt x="220979" y="360426"/>
                </a:lnTo>
                <a:lnTo>
                  <a:pt x="215646" y="365760"/>
                </a:lnTo>
                <a:lnTo>
                  <a:pt x="215646" y="370332"/>
                </a:lnTo>
                <a:lnTo>
                  <a:pt x="220979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38791" y="2410205"/>
            <a:ext cx="224790" cy="370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37267" y="2410205"/>
            <a:ext cx="226060" cy="369570"/>
          </a:xfrm>
          <a:custGeom>
            <a:avLst/>
            <a:gdLst/>
            <a:ahLst/>
            <a:cxnLst/>
            <a:rect l="l" t="t" r="r" b="b"/>
            <a:pathLst>
              <a:path w="226060" h="369569">
                <a:moveTo>
                  <a:pt x="225552" y="367284"/>
                </a:moveTo>
                <a:lnTo>
                  <a:pt x="225552" y="1524"/>
                </a:lnTo>
                <a:lnTo>
                  <a:pt x="223265" y="0"/>
                </a:lnTo>
                <a:lnTo>
                  <a:pt x="2285" y="0"/>
                </a:lnTo>
                <a:lnTo>
                  <a:pt x="0" y="1524"/>
                </a:lnTo>
                <a:lnTo>
                  <a:pt x="0" y="367284"/>
                </a:lnTo>
                <a:lnTo>
                  <a:pt x="2286" y="369570"/>
                </a:lnTo>
                <a:lnTo>
                  <a:pt x="4572" y="369570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216408" y="9144"/>
                </a:lnTo>
                <a:lnTo>
                  <a:pt x="216408" y="4572"/>
                </a:lnTo>
                <a:lnTo>
                  <a:pt x="220979" y="9144"/>
                </a:lnTo>
                <a:lnTo>
                  <a:pt x="220979" y="369570"/>
                </a:lnTo>
                <a:lnTo>
                  <a:pt x="223265" y="369570"/>
                </a:lnTo>
                <a:lnTo>
                  <a:pt x="225552" y="367284"/>
                </a:lnTo>
                <a:close/>
              </a:path>
              <a:path w="226060" h="369569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226060" h="369569">
                <a:moveTo>
                  <a:pt x="9906" y="360426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360426"/>
                </a:lnTo>
                <a:lnTo>
                  <a:pt x="9906" y="360426"/>
                </a:lnTo>
                <a:close/>
              </a:path>
              <a:path w="226060" h="369569">
                <a:moveTo>
                  <a:pt x="220979" y="360426"/>
                </a:moveTo>
                <a:lnTo>
                  <a:pt x="4572" y="360426"/>
                </a:lnTo>
                <a:lnTo>
                  <a:pt x="9906" y="364998"/>
                </a:lnTo>
                <a:lnTo>
                  <a:pt x="9906" y="369570"/>
                </a:lnTo>
                <a:lnTo>
                  <a:pt x="216408" y="369570"/>
                </a:lnTo>
                <a:lnTo>
                  <a:pt x="216408" y="364998"/>
                </a:lnTo>
                <a:lnTo>
                  <a:pt x="220979" y="360426"/>
                </a:lnTo>
                <a:close/>
              </a:path>
              <a:path w="226060" h="369569">
                <a:moveTo>
                  <a:pt x="9906" y="369570"/>
                </a:moveTo>
                <a:lnTo>
                  <a:pt x="9906" y="364998"/>
                </a:lnTo>
                <a:lnTo>
                  <a:pt x="4572" y="360426"/>
                </a:lnTo>
                <a:lnTo>
                  <a:pt x="4572" y="369570"/>
                </a:lnTo>
                <a:lnTo>
                  <a:pt x="9906" y="369570"/>
                </a:lnTo>
                <a:close/>
              </a:path>
              <a:path w="226060" h="369569">
                <a:moveTo>
                  <a:pt x="220979" y="9144"/>
                </a:moveTo>
                <a:lnTo>
                  <a:pt x="216408" y="4572"/>
                </a:lnTo>
                <a:lnTo>
                  <a:pt x="216408" y="9144"/>
                </a:lnTo>
                <a:lnTo>
                  <a:pt x="220979" y="9144"/>
                </a:lnTo>
                <a:close/>
              </a:path>
              <a:path w="226060" h="369569">
                <a:moveTo>
                  <a:pt x="220979" y="360426"/>
                </a:moveTo>
                <a:lnTo>
                  <a:pt x="220979" y="9144"/>
                </a:lnTo>
                <a:lnTo>
                  <a:pt x="216408" y="9144"/>
                </a:lnTo>
                <a:lnTo>
                  <a:pt x="216408" y="360426"/>
                </a:lnTo>
                <a:lnTo>
                  <a:pt x="220979" y="360426"/>
                </a:lnTo>
                <a:close/>
              </a:path>
              <a:path w="226060" h="369569">
                <a:moveTo>
                  <a:pt x="220979" y="369570"/>
                </a:moveTo>
                <a:lnTo>
                  <a:pt x="220979" y="360426"/>
                </a:lnTo>
                <a:lnTo>
                  <a:pt x="216408" y="364998"/>
                </a:lnTo>
                <a:lnTo>
                  <a:pt x="216408" y="369570"/>
                </a:lnTo>
                <a:lnTo>
                  <a:pt x="220979" y="369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01431" y="2962655"/>
            <a:ext cx="224790" cy="371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2193" y="2965704"/>
            <a:ext cx="226060" cy="369570"/>
          </a:xfrm>
          <a:custGeom>
            <a:avLst/>
            <a:gdLst/>
            <a:ahLst/>
            <a:cxnLst/>
            <a:rect l="l" t="t" r="r" b="b"/>
            <a:pathLst>
              <a:path w="226060" h="369570">
                <a:moveTo>
                  <a:pt x="225552" y="367284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7284"/>
                </a:lnTo>
                <a:lnTo>
                  <a:pt x="2286" y="369570"/>
                </a:lnTo>
                <a:lnTo>
                  <a:pt x="4572" y="369570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215646" y="9144"/>
                </a:lnTo>
                <a:lnTo>
                  <a:pt x="215646" y="4572"/>
                </a:lnTo>
                <a:lnTo>
                  <a:pt x="220979" y="9144"/>
                </a:lnTo>
                <a:lnTo>
                  <a:pt x="220979" y="369570"/>
                </a:lnTo>
                <a:lnTo>
                  <a:pt x="223265" y="369570"/>
                </a:lnTo>
                <a:lnTo>
                  <a:pt x="225552" y="367284"/>
                </a:lnTo>
                <a:close/>
              </a:path>
              <a:path w="226060" h="369570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226060" h="369570">
                <a:moveTo>
                  <a:pt x="9906" y="360426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360426"/>
                </a:lnTo>
                <a:lnTo>
                  <a:pt x="9906" y="360426"/>
                </a:lnTo>
                <a:close/>
              </a:path>
              <a:path w="226060" h="369570">
                <a:moveTo>
                  <a:pt x="220979" y="360426"/>
                </a:moveTo>
                <a:lnTo>
                  <a:pt x="4572" y="360426"/>
                </a:lnTo>
                <a:lnTo>
                  <a:pt x="9906" y="364998"/>
                </a:lnTo>
                <a:lnTo>
                  <a:pt x="9906" y="369570"/>
                </a:lnTo>
                <a:lnTo>
                  <a:pt x="215646" y="369570"/>
                </a:lnTo>
                <a:lnTo>
                  <a:pt x="215646" y="364998"/>
                </a:lnTo>
                <a:lnTo>
                  <a:pt x="220979" y="360426"/>
                </a:lnTo>
                <a:close/>
              </a:path>
              <a:path w="226060" h="369570">
                <a:moveTo>
                  <a:pt x="9906" y="369570"/>
                </a:moveTo>
                <a:lnTo>
                  <a:pt x="9906" y="364998"/>
                </a:lnTo>
                <a:lnTo>
                  <a:pt x="4572" y="360426"/>
                </a:lnTo>
                <a:lnTo>
                  <a:pt x="4572" y="369570"/>
                </a:lnTo>
                <a:lnTo>
                  <a:pt x="9906" y="369570"/>
                </a:lnTo>
                <a:close/>
              </a:path>
              <a:path w="226060" h="369570">
                <a:moveTo>
                  <a:pt x="220979" y="9144"/>
                </a:moveTo>
                <a:lnTo>
                  <a:pt x="215646" y="4572"/>
                </a:lnTo>
                <a:lnTo>
                  <a:pt x="215646" y="9144"/>
                </a:lnTo>
                <a:lnTo>
                  <a:pt x="220979" y="9144"/>
                </a:lnTo>
                <a:close/>
              </a:path>
              <a:path w="226060" h="369570">
                <a:moveTo>
                  <a:pt x="220979" y="360426"/>
                </a:moveTo>
                <a:lnTo>
                  <a:pt x="220979" y="9144"/>
                </a:lnTo>
                <a:lnTo>
                  <a:pt x="215646" y="9144"/>
                </a:lnTo>
                <a:lnTo>
                  <a:pt x="215646" y="360426"/>
                </a:lnTo>
                <a:lnTo>
                  <a:pt x="220979" y="360426"/>
                </a:lnTo>
                <a:close/>
              </a:path>
              <a:path w="226060" h="369570">
                <a:moveTo>
                  <a:pt x="220979" y="369570"/>
                </a:moveTo>
                <a:lnTo>
                  <a:pt x="220979" y="360426"/>
                </a:lnTo>
                <a:lnTo>
                  <a:pt x="215646" y="364998"/>
                </a:lnTo>
                <a:lnTo>
                  <a:pt x="215646" y="369570"/>
                </a:lnTo>
                <a:lnTo>
                  <a:pt x="220979" y="369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8161" y="2962655"/>
            <a:ext cx="225552" cy="3710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0447" y="2965704"/>
            <a:ext cx="226060" cy="369570"/>
          </a:xfrm>
          <a:custGeom>
            <a:avLst/>
            <a:gdLst/>
            <a:ahLst/>
            <a:cxnLst/>
            <a:rect l="l" t="t" r="r" b="b"/>
            <a:pathLst>
              <a:path w="226060" h="369570">
                <a:moveTo>
                  <a:pt x="225552" y="367284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7284"/>
                </a:lnTo>
                <a:lnTo>
                  <a:pt x="2286" y="369570"/>
                </a:lnTo>
                <a:lnTo>
                  <a:pt x="4572" y="369570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15646" y="9144"/>
                </a:lnTo>
                <a:lnTo>
                  <a:pt x="215646" y="4572"/>
                </a:lnTo>
                <a:lnTo>
                  <a:pt x="220218" y="9144"/>
                </a:lnTo>
                <a:lnTo>
                  <a:pt x="220218" y="369570"/>
                </a:lnTo>
                <a:lnTo>
                  <a:pt x="223265" y="369570"/>
                </a:lnTo>
                <a:lnTo>
                  <a:pt x="225552" y="367284"/>
                </a:lnTo>
                <a:close/>
              </a:path>
              <a:path w="226060" h="369570">
                <a:moveTo>
                  <a:pt x="9143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226060" h="369570">
                <a:moveTo>
                  <a:pt x="9144" y="360426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360426"/>
                </a:lnTo>
                <a:lnTo>
                  <a:pt x="9144" y="360426"/>
                </a:lnTo>
                <a:close/>
              </a:path>
              <a:path w="226060" h="369570">
                <a:moveTo>
                  <a:pt x="220218" y="360426"/>
                </a:moveTo>
                <a:lnTo>
                  <a:pt x="4572" y="360426"/>
                </a:lnTo>
                <a:lnTo>
                  <a:pt x="9144" y="364998"/>
                </a:lnTo>
                <a:lnTo>
                  <a:pt x="9144" y="369570"/>
                </a:lnTo>
                <a:lnTo>
                  <a:pt x="215646" y="369570"/>
                </a:lnTo>
                <a:lnTo>
                  <a:pt x="215646" y="364998"/>
                </a:lnTo>
                <a:lnTo>
                  <a:pt x="220218" y="360426"/>
                </a:lnTo>
                <a:close/>
              </a:path>
              <a:path w="226060" h="369570">
                <a:moveTo>
                  <a:pt x="9144" y="369570"/>
                </a:moveTo>
                <a:lnTo>
                  <a:pt x="9144" y="364998"/>
                </a:lnTo>
                <a:lnTo>
                  <a:pt x="4572" y="360426"/>
                </a:lnTo>
                <a:lnTo>
                  <a:pt x="4572" y="369570"/>
                </a:lnTo>
                <a:lnTo>
                  <a:pt x="9144" y="369570"/>
                </a:lnTo>
                <a:close/>
              </a:path>
              <a:path w="226060" h="369570">
                <a:moveTo>
                  <a:pt x="220218" y="9144"/>
                </a:moveTo>
                <a:lnTo>
                  <a:pt x="215646" y="4572"/>
                </a:lnTo>
                <a:lnTo>
                  <a:pt x="215646" y="9144"/>
                </a:lnTo>
                <a:lnTo>
                  <a:pt x="220218" y="9144"/>
                </a:lnTo>
                <a:close/>
              </a:path>
              <a:path w="226060" h="369570">
                <a:moveTo>
                  <a:pt x="220218" y="360426"/>
                </a:moveTo>
                <a:lnTo>
                  <a:pt x="220218" y="9144"/>
                </a:lnTo>
                <a:lnTo>
                  <a:pt x="215646" y="9144"/>
                </a:lnTo>
                <a:lnTo>
                  <a:pt x="215646" y="360426"/>
                </a:lnTo>
                <a:lnTo>
                  <a:pt x="220218" y="360426"/>
                </a:lnTo>
                <a:close/>
              </a:path>
              <a:path w="226060" h="369570">
                <a:moveTo>
                  <a:pt x="220218" y="369570"/>
                </a:moveTo>
                <a:lnTo>
                  <a:pt x="220218" y="360426"/>
                </a:lnTo>
                <a:lnTo>
                  <a:pt x="215646" y="364998"/>
                </a:lnTo>
                <a:lnTo>
                  <a:pt x="215646" y="369570"/>
                </a:lnTo>
                <a:lnTo>
                  <a:pt x="220218" y="369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1431" y="3432809"/>
            <a:ext cx="224790" cy="370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2193" y="3433571"/>
            <a:ext cx="226060" cy="368935"/>
          </a:xfrm>
          <a:custGeom>
            <a:avLst/>
            <a:gdLst/>
            <a:ahLst/>
            <a:cxnLst/>
            <a:rect l="l" t="t" r="r" b="b"/>
            <a:pathLst>
              <a:path w="226060" h="368935">
                <a:moveTo>
                  <a:pt x="225552" y="366522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808"/>
                </a:lnTo>
                <a:lnTo>
                  <a:pt x="4572" y="368808"/>
                </a:lnTo>
                <a:lnTo>
                  <a:pt x="4572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215646" y="9906"/>
                </a:lnTo>
                <a:lnTo>
                  <a:pt x="215646" y="5334"/>
                </a:lnTo>
                <a:lnTo>
                  <a:pt x="220979" y="9906"/>
                </a:lnTo>
                <a:lnTo>
                  <a:pt x="220979" y="368808"/>
                </a:lnTo>
                <a:lnTo>
                  <a:pt x="223265" y="368808"/>
                </a:lnTo>
                <a:lnTo>
                  <a:pt x="225552" y="366522"/>
                </a:lnTo>
                <a:close/>
              </a:path>
              <a:path w="226060" h="368935">
                <a:moveTo>
                  <a:pt x="9906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226060" h="368935">
                <a:moveTo>
                  <a:pt x="9906" y="35890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358902"/>
                </a:lnTo>
                <a:lnTo>
                  <a:pt x="9906" y="358902"/>
                </a:lnTo>
                <a:close/>
              </a:path>
              <a:path w="226060" h="368935">
                <a:moveTo>
                  <a:pt x="220979" y="358902"/>
                </a:moveTo>
                <a:lnTo>
                  <a:pt x="4572" y="358902"/>
                </a:lnTo>
                <a:lnTo>
                  <a:pt x="9906" y="363474"/>
                </a:lnTo>
                <a:lnTo>
                  <a:pt x="9906" y="368808"/>
                </a:lnTo>
                <a:lnTo>
                  <a:pt x="215646" y="368808"/>
                </a:lnTo>
                <a:lnTo>
                  <a:pt x="215646" y="363474"/>
                </a:lnTo>
                <a:lnTo>
                  <a:pt x="220979" y="358902"/>
                </a:lnTo>
                <a:close/>
              </a:path>
              <a:path w="226060" h="368935">
                <a:moveTo>
                  <a:pt x="9906" y="368808"/>
                </a:moveTo>
                <a:lnTo>
                  <a:pt x="9906" y="363474"/>
                </a:lnTo>
                <a:lnTo>
                  <a:pt x="4572" y="358902"/>
                </a:lnTo>
                <a:lnTo>
                  <a:pt x="4572" y="368808"/>
                </a:lnTo>
                <a:lnTo>
                  <a:pt x="9906" y="368808"/>
                </a:lnTo>
                <a:close/>
              </a:path>
              <a:path w="226060" h="368935">
                <a:moveTo>
                  <a:pt x="220979" y="9906"/>
                </a:moveTo>
                <a:lnTo>
                  <a:pt x="215646" y="5334"/>
                </a:lnTo>
                <a:lnTo>
                  <a:pt x="215646" y="9906"/>
                </a:lnTo>
                <a:lnTo>
                  <a:pt x="220979" y="9906"/>
                </a:lnTo>
                <a:close/>
              </a:path>
              <a:path w="226060" h="368935">
                <a:moveTo>
                  <a:pt x="220979" y="358902"/>
                </a:moveTo>
                <a:lnTo>
                  <a:pt x="220979" y="9906"/>
                </a:lnTo>
                <a:lnTo>
                  <a:pt x="215646" y="9906"/>
                </a:lnTo>
                <a:lnTo>
                  <a:pt x="215646" y="358902"/>
                </a:lnTo>
                <a:lnTo>
                  <a:pt x="220979" y="358902"/>
                </a:lnTo>
                <a:close/>
              </a:path>
              <a:path w="226060" h="368935">
                <a:moveTo>
                  <a:pt x="220979" y="368808"/>
                </a:moveTo>
                <a:lnTo>
                  <a:pt x="220979" y="358902"/>
                </a:lnTo>
                <a:lnTo>
                  <a:pt x="215646" y="363474"/>
                </a:lnTo>
                <a:lnTo>
                  <a:pt x="215646" y="368808"/>
                </a:lnTo>
                <a:lnTo>
                  <a:pt x="220979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8161" y="3432809"/>
            <a:ext cx="225552" cy="370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0447" y="3433571"/>
            <a:ext cx="226060" cy="368935"/>
          </a:xfrm>
          <a:custGeom>
            <a:avLst/>
            <a:gdLst/>
            <a:ahLst/>
            <a:cxnLst/>
            <a:rect l="l" t="t" r="r" b="b"/>
            <a:pathLst>
              <a:path w="226060" h="368935">
                <a:moveTo>
                  <a:pt x="225552" y="366522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808"/>
                </a:lnTo>
                <a:lnTo>
                  <a:pt x="4572" y="368808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215646" y="9906"/>
                </a:lnTo>
                <a:lnTo>
                  <a:pt x="215646" y="5334"/>
                </a:lnTo>
                <a:lnTo>
                  <a:pt x="220218" y="9906"/>
                </a:lnTo>
                <a:lnTo>
                  <a:pt x="220218" y="368808"/>
                </a:lnTo>
                <a:lnTo>
                  <a:pt x="223265" y="368808"/>
                </a:lnTo>
                <a:lnTo>
                  <a:pt x="225552" y="366522"/>
                </a:lnTo>
                <a:close/>
              </a:path>
              <a:path w="226060" h="368935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226060" h="368935">
                <a:moveTo>
                  <a:pt x="9144" y="358902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358902"/>
                </a:lnTo>
                <a:lnTo>
                  <a:pt x="9144" y="358902"/>
                </a:lnTo>
                <a:close/>
              </a:path>
              <a:path w="226060" h="368935">
                <a:moveTo>
                  <a:pt x="220218" y="358902"/>
                </a:moveTo>
                <a:lnTo>
                  <a:pt x="4572" y="358902"/>
                </a:lnTo>
                <a:lnTo>
                  <a:pt x="9144" y="363474"/>
                </a:lnTo>
                <a:lnTo>
                  <a:pt x="9144" y="368808"/>
                </a:lnTo>
                <a:lnTo>
                  <a:pt x="215646" y="368808"/>
                </a:lnTo>
                <a:lnTo>
                  <a:pt x="215646" y="363474"/>
                </a:lnTo>
                <a:lnTo>
                  <a:pt x="220218" y="358902"/>
                </a:lnTo>
                <a:close/>
              </a:path>
              <a:path w="226060" h="368935">
                <a:moveTo>
                  <a:pt x="9144" y="368808"/>
                </a:moveTo>
                <a:lnTo>
                  <a:pt x="9144" y="363474"/>
                </a:lnTo>
                <a:lnTo>
                  <a:pt x="4572" y="358902"/>
                </a:lnTo>
                <a:lnTo>
                  <a:pt x="4572" y="368808"/>
                </a:lnTo>
                <a:lnTo>
                  <a:pt x="9144" y="368808"/>
                </a:lnTo>
                <a:close/>
              </a:path>
              <a:path w="226060" h="368935">
                <a:moveTo>
                  <a:pt x="220218" y="9906"/>
                </a:moveTo>
                <a:lnTo>
                  <a:pt x="215646" y="5334"/>
                </a:lnTo>
                <a:lnTo>
                  <a:pt x="215646" y="9906"/>
                </a:lnTo>
                <a:lnTo>
                  <a:pt x="220218" y="9906"/>
                </a:lnTo>
                <a:close/>
              </a:path>
              <a:path w="226060" h="368935">
                <a:moveTo>
                  <a:pt x="220218" y="358902"/>
                </a:moveTo>
                <a:lnTo>
                  <a:pt x="220218" y="9906"/>
                </a:lnTo>
                <a:lnTo>
                  <a:pt x="215646" y="9906"/>
                </a:lnTo>
                <a:lnTo>
                  <a:pt x="215646" y="358902"/>
                </a:lnTo>
                <a:lnTo>
                  <a:pt x="220218" y="358902"/>
                </a:lnTo>
                <a:close/>
              </a:path>
              <a:path w="226060" h="368935">
                <a:moveTo>
                  <a:pt x="220218" y="368808"/>
                </a:moveTo>
                <a:lnTo>
                  <a:pt x="220218" y="358902"/>
                </a:lnTo>
                <a:lnTo>
                  <a:pt x="215646" y="363474"/>
                </a:lnTo>
                <a:lnTo>
                  <a:pt x="215646" y="368808"/>
                </a:lnTo>
                <a:lnTo>
                  <a:pt x="220218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2423" y="3989832"/>
            <a:ext cx="225552" cy="3703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2423" y="3989832"/>
            <a:ext cx="226060" cy="369570"/>
          </a:xfrm>
          <a:custGeom>
            <a:avLst/>
            <a:gdLst/>
            <a:ahLst/>
            <a:cxnLst/>
            <a:rect l="l" t="t" r="r" b="b"/>
            <a:pathLst>
              <a:path w="226060" h="369570">
                <a:moveTo>
                  <a:pt x="225552" y="367284"/>
                </a:moveTo>
                <a:lnTo>
                  <a:pt x="225552" y="1524"/>
                </a:lnTo>
                <a:lnTo>
                  <a:pt x="223265" y="0"/>
                </a:lnTo>
                <a:lnTo>
                  <a:pt x="2285" y="0"/>
                </a:lnTo>
                <a:lnTo>
                  <a:pt x="0" y="1524"/>
                </a:lnTo>
                <a:lnTo>
                  <a:pt x="0" y="367284"/>
                </a:lnTo>
                <a:lnTo>
                  <a:pt x="2286" y="369570"/>
                </a:lnTo>
                <a:lnTo>
                  <a:pt x="4572" y="369570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15646" y="9144"/>
                </a:lnTo>
                <a:lnTo>
                  <a:pt x="215646" y="4572"/>
                </a:lnTo>
                <a:lnTo>
                  <a:pt x="220218" y="9144"/>
                </a:lnTo>
                <a:lnTo>
                  <a:pt x="220218" y="369570"/>
                </a:lnTo>
                <a:lnTo>
                  <a:pt x="223265" y="369570"/>
                </a:lnTo>
                <a:lnTo>
                  <a:pt x="225552" y="367284"/>
                </a:lnTo>
                <a:close/>
              </a:path>
              <a:path w="226060" h="369570">
                <a:moveTo>
                  <a:pt x="9143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226060" h="369570">
                <a:moveTo>
                  <a:pt x="9144" y="359664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359664"/>
                </a:lnTo>
                <a:lnTo>
                  <a:pt x="9144" y="359664"/>
                </a:lnTo>
                <a:close/>
              </a:path>
              <a:path w="226060" h="369570">
                <a:moveTo>
                  <a:pt x="220218" y="359664"/>
                </a:moveTo>
                <a:lnTo>
                  <a:pt x="4572" y="359664"/>
                </a:lnTo>
                <a:lnTo>
                  <a:pt x="9144" y="364998"/>
                </a:lnTo>
                <a:lnTo>
                  <a:pt x="9144" y="369570"/>
                </a:lnTo>
                <a:lnTo>
                  <a:pt x="215646" y="369570"/>
                </a:lnTo>
                <a:lnTo>
                  <a:pt x="215646" y="364998"/>
                </a:lnTo>
                <a:lnTo>
                  <a:pt x="220218" y="359664"/>
                </a:lnTo>
                <a:close/>
              </a:path>
              <a:path w="226060" h="369570">
                <a:moveTo>
                  <a:pt x="9144" y="369570"/>
                </a:moveTo>
                <a:lnTo>
                  <a:pt x="9144" y="364998"/>
                </a:lnTo>
                <a:lnTo>
                  <a:pt x="4572" y="359664"/>
                </a:lnTo>
                <a:lnTo>
                  <a:pt x="4572" y="369570"/>
                </a:lnTo>
                <a:lnTo>
                  <a:pt x="9144" y="369570"/>
                </a:lnTo>
                <a:close/>
              </a:path>
              <a:path w="226060" h="369570">
                <a:moveTo>
                  <a:pt x="220218" y="9144"/>
                </a:moveTo>
                <a:lnTo>
                  <a:pt x="215646" y="4572"/>
                </a:lnTo>
                <a:lnTo>
                  <a:pt x="215646" y="9144"/>
                </a:lnTo>
                <a:lnTo>
                  <a:pt x="220218" y="9144"/>
                </a:lnTo>
                <a:close/>
              </a:path>
              <a:path w="226060" h="369570">
                <a:moveTo>
                  <a:pt x="220218" y="359664"/>
                </a:moveTo>
                <a:lnTo>
                  <a:pt x="220218" y="9144"/>
                </a:lnTo>
                <a:lnTo>
                  <a:pt x="215646" y="9144"/>
                </a:lnTo>
                <a:lnTo>
                  <a:pt x="215646" y="359664"/>
                </a:lnTo>
                <a:lnTo>
                  <a:pt x="220218" y="359664"/>
                </a:lnTo>
                <a:close/>
              </a:path>
              <a:path w="226060" h="369570">
                <a:moveTo>
                  <a:pt x="220218" y="369570"/>
                </a:moveTo>
                <a:lnTo>
                  <a:pt x="220218" y="359664"/>
                </a:lnTo>
                <a:lnTo>
                  <a:pt x="215646" y="364998"/>
                </a:lnTo>
                <a:lnTo>
                  <a:pt x="215646" y="369570"/>
                </a:lnTo>
                <a:lnTo>
                  <a:pt x="220218" y="369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81235" y="3989832"/>
            <a:ext cx="224790" cy="370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81997" y="3989832"/>
            <a:ext cx="226060" cy="369570"/>
          </a:xfrm>
          <a:custGeom>
            <a:avLst/>
            <a:gdLst/>
            <a:ahLst/>
            <a:cxnLst/>
            <a:rect l="l" t="t" r="r" b="b"/>
            <a:pathLst>
              <a:path w="226060" h="369570">
                <a:moveTo>
                  <a:pt x="225552" y="367284"/>
                </a:moveTo>
                <a:lnTo>
                  <a:pt x="225552" y="1524"/>
                </a:lnTo>
                <a:lnTo>
                  <a:pt x="223265" y="0"/>
                </a:lnTo>
                <a:lnTo>
                  <a:pt x="2285" y="0"/>
                </a:lnTo>
                <a:lnTo>
                  <a:pt x="0" y="1524"/>
                </a:lnTo>
                <a:lnTo>
                  <a:pt x="0" y="367284"/>
                </a:lnTo>
                <a:lnTo>
                  <a:pt x="2286" y="369570"/>
                </a:lnTo>
                <a:lnTo>
                  <a:pt x="4572" y="369570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15646" y="9144"/>
                </a:lnTo>
                <a:lnTo>
                  <a:pt x="215646" y="4572"/>
                </a:lnTo>
                <a:lnTo>
                  <a:pt x="220218" y="9144"/>
                </a:lnTo>
                <a:lnTo>
                  <a:pt x="220218" y="369570"/>
                </a:lnTo>
                <a:lnTo>
                  <a:pt x="223265" y="369570"/>
                </a:lnTo>
                <a:lnTo>
                  <a:pt x="225552" y="367284"/>
                </a:lnTo>
                <a:close/>
              </a:path>
              <a:path w="226060" h="369570">
                <a:moveTo>
                  <a:pt x="9143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226060" h="369570">
                <a:moveTo>
                  <a:pt x="9144" y="359664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359664"/>
                </a:lnTo>
                <a:lnTo>
                  <a:pt x="9144" y="359664"/>
                </a:lnTo>
                <a:close/>
              </a:path>
              <a:path w="226060" h="369570">
                <a:moveTo>
                  <a:pt x="220218" y="359664"/>
                </a:moveTo>
                <a:lnTo>
                  <a:pt x="4572" y="359664"/>
                </a:lnTo>
                <a:lnTo>
                  <a:pt x="9144" y="364998"/>
                </a:lnTo>
                <a:lnTo>
                  <a:pt x="9144" y="369570"/>
                </a:lnTo>
                <a:lnTo>
                  <a:pt x="215646" y="369570"/>
                </a:lnTo>
                <a:lnTo>
                  <a:pt x="215646" y="364998"/>
                </a:lnTo>
                <a:lnTo>
                  <a:pt x="220218" y="359664"/>
                </a:lnTo>
                <a:close/>
              </a:path>
              <a:path w="226060" h="369570">
                <a:moveTo>
                  <a:pt x="9144" y="369570"/>
                </a:moveTo>
                <a:lnTo>
                  <a:pt x="9144" y="364998"/>
                </a:lnTo>
                <a:lnTo>
                  <a:pt x="4572" y="359664"/>
                </a:lnTo>
                <a:lnTo>
                  <a:pt x="4572" y="369570"/>
                </a:lnTo>
                <a:lnTo>
                  <a:pt x="9144" y="369570"/>
                </a:lnTo>
                <a:close/>
              </a:path>
              <a:path w="226060" h="369570">
                <a:moveTo>
                  <a:pt x="220218" y="9144"/>
                </a:moveTo>
                <a:lnTo>
                  <a:pt x="215646" y="4572"/>
                </a:lnTo>
                <a:lnTo>
                  <a:pt x="215646" y="9144"/>
                </a:lnTo>
                <a:lnTo>
                  <a:pt x="220218" y="9144"/>
                </a:lnTo>
                <a:close/>
              </a:path>
              <a:path w="226060" h="369570">
                <a:moveTo>
                  <a:pt x="220218" y="359664"/>
                </a:moveTo>
                <a:lnTo>
                  <a:pt x="220218" y="9144"/>
                </a:lnTo>
                <a:lnTo>
                  <a:pt x="215646" y="9144"/>
                </a:lnTo>
                <a:lnTo>
                  <a:pt x="215646" y="359664"/>
                </a:lnTo>
                <a:lnTo>
                  <a:pt x="220218" y="359664"/>
                </a:lnTo>
                <a:close/>
              </a:path>
              <a:path w="226060" h="369570">
                <a:moveTo>
                  <a:pt x="220218" y="369570"/>
                </a:moveTo>
                <a:lnTo>
                  <a:pt x="220218" y="359664"/>
                </a:lnTo>
                <a:lnTo>
                  <a:pt x="215646" y="364998"/>
                </a:lnTo>
                <a:lnTo>
                  <a:pt x="215646" y="369570"/>
                </a:lnTo>
                <a:lnTo>
                  <a:pt x="220218" y="369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98711" y="5502402"/>
            <a:ext cx="224790" cy="3665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99473" y="5502402"/>
            <a:ext cx="226060" cy="368300"/>
          </a:xfrm>
          <a:custGeom>
            <a:avLst/>
            <a:gdLst/>
            <a:ahLst/>
            <a:cxnLst/>
            <a:rect l="l" t="t" r="r" b="b"/>
            <a:pathLst>
              <a:path w="226060" h="368300">
                <a:moveTo>
                  <a:pt x="225552" y="366522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046"/>
                </a:lnTo>
                <a:lnTo>
                  <a:pt x="4572" y="368046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15646" y="9144"/>
                </a:lnTo>
                <a:lnTo>
                  <a:pt x="215646" y="4572"/>
                </a:lnTo>
                <a:lnTo>
                  <a:pt x="220218" y="9144"/>
                </a:lnTo>
                <a:lnTo>
                  <a:pt x="220218" y="368046"/>
                </a:lnTo>
                <a:lnTo>
                  <a:pt x="223265" y="368046"/>
                </a:lnTo>
                <a:lnTo>
                  <a:pt x="225552" y="366522"/>
                </a:lnTo>
                <a:close/>
              </a:path>
              <a:path w="226060" h="368300">
                <a:moveTo>
                  <a:pt x="9143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226060" h="368300">
                <a:moveTo>
                  <a:pt x="9144" y="35890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358902"/>
                </a:lnTo>
                <a:lnTo>
                  <a:pt x="9144" y="358902"/>
                </a:lnTo>
                <a:close/>
              </a:path>
              <a:path w="226060" h="368300">
                <a:moveTo>
                  <a:pt x="220218" y="358902"/>
                </a:moveTo>
                <a:lnTo>
                  <a:pt x="4572" y="358902"/>
                </a:lnTo>
                <a:lnTo>
                  <a:pt x="9144" y="363474"/>
                </a:lnTo>
                <a:lnTo>
                  <a:pt x="9143" y="368046"/>
                </a:lnTo>
                <a:lnTo>
                  <a:pt x="215646" y="368046"/>
                </a:lnTo>
                <a:lnTo>
                  <a:pt x="215646" y="363474"/>
                </a:lnTo>
                <a:lnTo>
                  <a:pt x="220218" y="358902"/>
                </a:lnTo>
                <a:close/>
              </a:path>
              <a:path w="226060" h="368300">
                <a:moveTo>
                  <a:pt x="9143" y="368046"/>
                </a:moveTo>
                <a:lnTo>
                  <a:pt x="9144" y="363474"/>
                </a:lnTo>
                <a:lnTo>
                  <a:pt x="4572" y="358902"/>
                </a:lnTo>
                <a:lnTo>
                  <a:pt x="4572" y="368046"/>
                </a:lnTo>
                <a:lnTo>
                  <a:pt x="9143" y="368046"/>
                </a:lnTo>
                <a:close/>
              </a:path>
              <a:path w="226060" h="368300">
                <a:moveTo>
                  <a:pt x="220218" y="9144"/>
                </a:moveTo>
                <a:lnTo>
                  <a:pt x="215646" y="4572"/>
                </a:lnTo>
                <a:lnTo>
                  <a:pt x="215646" y="9144"/>
                </a:lnTo>
                <a:lnTo>
                  <a:pt x="220218" y="9144"/>
                </a:lnTo>
                <a:close/>
              </a:path>
              <a:path w="226060" h="368300">
                <a:moveTo>
                  <a:pt x="220218" y="358902"/>
                </a:moveTo>
                <a:lnTo>
                  <a:pt x="220218" y="9144"/>
                </a:lnTo>
                <a:lnTo>
                  <a:pt x="215646" y="9144"/>
                </a:lnTo>
                <a:lnTo>
                  <a:pt x="215646" y="358902"/>
                </a:lnTo>
                <a:lnTo>
                  <a:pt x="220218" y="358902"/>
                </a:lnTo>
                <a:close/>
              </a:path>
              <a:path w="226060" h="368300">
                <a:moveTo>
                  <a:pt x="220218" y="368046"/>
                </a:moveTo>
                <a:lnTo>
                  <a:pt x="220218" y="358902"/>
                </a:lnTo>
                <a:lnTo>
                  <a:pt x="215646" y="363474"/>
                </a:lnTo>
                <a:lnTo>
                  <a:pt x="215646" y="368046"/>
                </a:lnTo>
                <a:lnTo>
                  <a:pt x="220218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6841" y="5502402"/>
            <a:ext cx="225552" cy="3665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75317" y="5502402"/>
            <a:ext cx="226060" cy="368300"/>
          </a:xfrm>
          <a:custGeom>
            <a:avLst/>
            <a:gdLst/>
            <a:ahLst/>
            <a:cxnLst/>
            <a:rect l="l" t="t" r="r" b="b"/>
            <a:pathLst>
              <a:path w="226060" h="368300">
                <a:moveTo>
                  <a:pt x="225552" y="366522"/>
                </a:moveTo>
                <a:lnTo>
                  <a:pt x="225552" y="2286"/>
                </a:lnTo>
                <a:lnTo>
                  <a:pt x="223265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046"/>
                </a:lnTo>
                <a:lnTo>
                  <a:pt x="4572" y="368046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216407" y="9144"/>
                </a:lnTo>
                <a:lnTo>
                  <a:pt x="216408" y="4572"/>
                </a:lnTo>
                <a:lnTo>
                  <a:pt x="220979" y="9144"/>
                </a:lnTo>
                <a:lnTo>
                  <a:pt x="220979" y="368046"/>
                </a:lnTo>
                <a:lnTo>
                  <a:pt x="223265" y="368046"/>
                </a:lnTo>
                <a:lnTo>
                  <a:pt x="225552" y="366522"/>
                </a:lnTo>
                <a:close/>
              </a:path>
              <a:path w="226060" h="368300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226060" h="368300">
                <a:moveTo>
                  <a:pt x="9906" y="358902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358902"/>
                </a:lnTo>
                <a:lnTo>
                  <a:pt x="9906" y="358902"/>
                </a:lnTo>
                <a:close/>
              </a:path>
              <a:path w="226060" h="368300">
                <a:moveTo>
                  <a:pt x="220979" y="358902"/>
                </a:moveTo>
                <a:lnTo>
                  <a:pt x="4572" y="358902"/>
                </a:lnTo>
                <a:lnTo>
                  <a:pt x="9906" y="363474"/>
                </a:lnTo>
                <a:lnTo>
                  <a:pt x="9906" y="368046"/>
                </a:lnTo>
                <a:lnTo>
                  <a:pt x="216407" y="368046"/>
                </a:lnTo>
                <a:lnTo>
                  <a:pt x="216408" y="363474"/>
                </a:lnTo>
                <a:lnTo>
                  <a:pt x="220979" y="358902"/>
                </a:lnTo>
                <a:close/>
              </a:path>
              <a:path w="226060" h="368300">
                <a:moveTo>
                  <a:pt x="9906" y="368046"/>
                </a:moveTo>
                <a:lnTo>
                  <a:pt x="9906" y="363474"/>
                </a:lnTo>
                <a:lnTo>
                  <a:pt x="4572" y="358902"/>
                </a:lnTo>
                <a:lnTo>
                  <a:pt x="4572" y="368046"/>
                </a:lnTo>
                <a:lnTo>
                  <a:pt x="9906" y="368046"/>
                </a:lnTo>
                <a:close/>
              </a:path>
              <a:path w="226060" h="368300">
                <a:moveTo>
                  <a:pt x="220979" y="9144"/>
                </a:moveTo>
                <a:lnTo>
                  <a:pt x="216408" y="4572"/>
                </a:lnTo>
                <a:lnTo>
                  <a:pt x="216407" y="9144"/>
                </a:lnTo>
                <a:lnTo>
                  <a:pt x="220979" y="9144"/>
                </a:lnTo>
                <a:close/>
              </a:path>
              <a:path w="226060" h="368300">
                <a:moveTo>
                  <a:pt x="220979" y="358902"/>
                </a:moveTo>
                <a:lnTo>
                  <a:pt x="220979" y="9144"/>
                </a:lnTo>
                <a:lnTo>
                  <a:pt x="216407" y="9144"/>
                </a:lnTo>
                <a:lnTo>
                  <a:pt x="216407" y="358902"/>
                </a:lnTo>
                <a:lnTo>
                  <a:pt x="220979" y="358902"/>
                </a:lnTo>
                <a:close/>
              </a:path>
              <a:path w="226060" h="368300">
                <a:moveTo>
                  <a:pt x="220979" y="368046"/>
                </a:moveTo>
                <a:lnTo>
                  <a:pt x="220979" y="358902"/>
                </a:lnTo>
                <a:lnTo>
                  <a:pt x="216408" y="363474"/>
                </a:lnTo>
                <a:lnTo>
                  <a:pt x="216407" y="368046"/>
                </a:lnTo>
                <a:lnTo>
                  <a:pt x="220979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79383" y="6034278"/>
            <a:ext cx="678180" cy="3710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78621" y="6037326"/>
            <a:ext cx="681355" cy="369570"/>
          </a:xfrm>
          <a:custGeom>
            <a:avLst/>
            <a:gdLst/>
            <a:ahLst/>
            <a:cxnLst/>
            <a:rect l="l" t="t" r="r" b="b"/>
            <a:pathLst>
              <a:path w="681355" h="369570">
                <a:moveTo>
                  <a:pt x="681228" y="368046"/>
                </a:moveTo>
                <a:lnTo>
                  <a:pt x="681228" y="2286"/>
                </a:lnTo>
                <a:lnTo>
                  <a:pt x="678942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8046"/>
                </a:lnTo>
                <a:lnTo>
                  <a:pt x="2286" y="369570"/>
                </a:lnTo>
                <a:lnTo>
                  <a:pt x="4572" y="369570"/>
                </a:lnTo>
                <a:lnTo>
                  <a:pt x="4572" y="9906"/>
                </a:lnTo>
                <a:lnTo>
                  <a:pt x="9144" y="4572"/>
                </a:lnTo>
                <a:lnTo>
                  <a:pt x="9143" y="9906"/>
                </a:lnTo>
                <a:lnTo>
                  <a:pt x="671322" y="9906"/>
                </a:lnTo>
                <a:lnTo>
                  <a:pt x="671322" y="4572"/>
                </a:lnTo>
                <a:lnTo>
                  <a:pt x="675894" y="9906"/>
                </a:lnTo>
                <a:lnTo>
                  <a:pt x="675894" y="369570"/>
                </a:lnTo>
                <a:lnTo>
                  <a:pt x="678942" y="369570"/>
                </a:lnTo>
                <a:lnTo>
                  <a:pt x="681228" y="368046"/>
                </a:lnTo>
                <a:close/>
              </a:path>
              <a:path w="681355" h="369570">
                <a:moveTo>
                  <a:pt x="9143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681355" h="369570">
                <a:moveTo>
                  <a:pt x="9144" y="360426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360426"/>
                </a:lnTo>
                <a:lnTo>
                  <a:pt x="9144" y="360426"/>
                </a:lnTo>
                <a:close/>
              </a:path>
              <a:path w="681355" h="369570">
                <a:moveTo>
                  <a:pt x="675894" y="360426"/>
                </a:moveTo>
                <a:lnTo>
                  <a:pt x="4572" y="360426"/>
                </a:lnTo>
                <a:lnTo>
                  <a:pt x="9144" y="364998"/>
                </a:lnTo>
                <a:lnTo>
                  <a:pt x="9143" y="369570"/>
                </a:lnTo>
                <a:lnTo>
                  <a:pt x="671322" y="369570"/>
                </a:lnTo>
                <a:lnTo>
                  <a:pt x="671322" y="364998"/>
                </a:lnTo>
                <a:lnTo>
                  <a:pt x="675894" y="360426"/>
                </a:lnTo>
                <a:close/>
              </a:path>
              <a:path w="681355" h="369570">
                <a:moveTo>
                  <a:pt x="9143" y="369570"/>
                </a:moveTo>
                <a:lnTo>
                  <a:pt x="9144" y="364998"/>
                </a:lnTo>
                <a:lnTo>
                  <a:pt x="4572" y="360426"/>
                </a:lnTo>
                <a:lnTo>
                  <a:pt x="4572" y="369570"/>
                </a:lnTo>
                <a:lnTo>
                  <a:pt x="9143" y="369570"/>
                </a:lnTo>
                <a:close/>
              </a:path>
              <a:path w="681355" h="369570">
                <a:moveTo>
                  <a:pt x="675894" y="9906"/>
                </a:moveTo>
                <a:lnTo>
                  <a:pt x="671322" y="4572"/>
                </a:lnTo>
                <a:lnTo>
                  <a:pt x="671322" y="9906"/>
                </a:lnTo>
                <a:lnTo>
                  <a:pt x="675894" y="9906"/>
                </a:lnTo>
                <a:close/>
              </a:path>
              <a:path w="681355" h="369570">
                <a:moveTo>
                  <a:pt x="675894" y="360426"/>
                </a:moveTo>
                <a:lnTo>
                  <a:pt x="675894" y="9906"/>
                </a:lnTo>
                <a:lnTo>
                  <a:pt x="671322" y="9906"/>
                </a:lnTo>
                <a:lnTo>
                  <a:pt x="671322" y="360426"/>
                </a:lnTo>
                <a:lnTo>
                  <a:pt x="675894" y="360426"/>
                </a:lnTo>
                <a:close/>
              </a:path>
              <a:path w="681355" h="369570">
                <a:moveTo>
                  <a:pt x="675894" y="369570"/>
                </a:moveTo>
                <a:lnTo>
                  <a:pt x="675894" y="360426"/>
                </a:lnTo>
                <a:lnTo>
                  <a:pt x="671322" y="364998"/>
                </a:lnTo>
                <a:lnTo>
                  <a:pt x="671322" y="369570"/>
                </a:lnTo>
                <a:lnTo>
                  <a:pt x="675894" y="369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11253" y="5462015"/>
            <a:ext cx="3321685" cy="438150"/>
          </a:xfrm>
          <a:custGeom>
            <a:avLst/>
            <a:gdLst/>
            <a:ahLst/>
            <a:cxnLst/>
            <a:rect l="l" t="t" r="r" b="b"/>
            <a:pathLst>
              <a:path w="3321684" h="438150">
                <a:moveTo>
                  <a:pt x="3321558" y="435864"/>
                </a:moveTo>
                <a:lnTo>
                  <a:pt x="3321558" y="1523"/>
                </a:lnTo>
                <a:lnTo>
                  <a:pt x="3319272" y="0"/>
                </a:lnTo>
                <a:lnTo>
                  <a:pt x="2285" y="0"/>
                </a:lnTo>
                <a:lnTo>
                  <a:pt x="0" y="1524"/>
                </a:lnTo>
                <a:lnTo>
                  <a:pt x="0" y="435864"/>
                </a:lnTo>
                <a:lnTo>
                  <a:pt x="2286" y="438150"/>
                </a:lnTo>
                <a:lnTo>
                  <a:pt x="5334" y="438150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3311651" y="9143"/>
                </a:lnTo>
                <a:lnTo>
                  <a:pt x="3311652" y="4571"/>
                </a:lnTo>
                <a:lnTo>
                  <a:pt x="3316224" y="9143"/>
                </a:lnTo>
                <a:lnTo>
                  <a:pt x="3316224" y="438150"/>
                </a:lnTo>
                <a:lnTo>
                  <a:pt x="3319272" y="438150"/>
                </a:lnTo>
                <a:lnTo>
                  <a:pt x="3321558" y="435864"/>
                </a:lnTo>
                <a:close/>
              </a:path>
              <a:path w="3321684" h="438150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3321684" h="438150">
                <a:moveTo>
                  <a:pt x="9906" y="428244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428244"/>
                </a:lnTo>
                <a:lnTo>
                  <a:pt x="9906" y="428244"/>
                </a:lnTo>
                <a:close/>
              </a:path>
              <a:path w="3321684" h="438150">
                <a:moveTo>
                  <a:pt x="3316224" y="428244"/>
                </a:moveTo>
                <a:lnTo>
                  <a:pt x="5334" y="428244"/>
                </a:lnTo>
                <a:lnTo>
                  <a:pt x="9906" y="432816"/>
                </a:lnTo>
                <a:lnTo>
                  <a:pt x="9905" y="438150"/>
                </a:lnTo>
                <a:lnTo>
                  <a:pt x="3311651" y="438150"/>
                </a:lnTo>
                <a:lnTo>
                  <a:pt x="3311652" y="432816"/>
                </a:lnTo>
                <a:lnTo>
                  <a:pt x="3316224" y="428244"/>
                </a:lnTo>
                <a:close/>
              </a:path>
              <a:path w="3321684" h="438150">
                <a:moveTo>
                  <a:pt x="9905" y="438150"/>
                </a:moveTo>
                <a:lnTo>
                  <a:pt x="9906" y="432816"/>
                </a:lnTo>
                <a:lnTo>
                  <a:pt x="5334" y="428244"/>
                </a:lnTo>
                <a:lnTo>
                  <a:pt x="5334" y="438150"/>
                </a:lnTo>
                <a:lnTo>
                  <a:pt x="9905" y="438150"/>
                </a:lnTo>
                <a:close/>
              </a:path>
              <a:path w="3321684" h="438150">
                <a:moveTo>
                  <a:pt x="3316224" y="9143"/>
                </a:moveTo>
                <a:lnTo>
                  <a:pt x="3311652" y="4571"/>
                </a:lnTo>
                <a:lnTo>
                  <a:pt x="3311651" y="9143"/>
                </a:lnTo>
                <a:lnTo>
                  <a:pt x="3316224" y="9143"/>
                </a:lnTo>
                <a:close/>
              </a:path>
              <a:path w="3321684" h="438150">
                <a:moveTo>
                  <a:pt x="3316224" y="428244"/>
                </a:moveTo>
                <a:lnTo>
                  <a:pt x="3316224" y="9143"/>
                </a:lnTo>
                <a:lnTo>
                  <a:pt x="3311651" y="9143"/>
                </a:lnTo>
                <a:lnTo>
                  <a:pt x="3311651" y="428244"/>
                </a:lnTo>
                <a:lnTo>
                  <a:pt x="3316224" y="428244"/>
                </a:lnTo>
                <a:close/>
              </a:path>
              <a:path w="3321684" h="438150">
                <a:moveTo>
                  <a:pt x="3316224" y="438150"/>
                </a:moveTo>
                <a:lnTo>
                  <a:pt x="3316224" y="428244"/>
                </a:lnTo>
                <a:lnTo>
                  <a:pt x="3311652" y="432816"/>
                </a:lnTo>
                <a:lnTo>
                  <a:pt x="3311651" y="438150"/>
                </a:lnTo>
                <a:lnTo>
                  <a:pt x="3316224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616587" y="5466588"/>
            <a:ext cx="3310890" cy="428625"/>
          </a:xfrm>
          <a:prstGeom prst="rect">
            <a:avLst/>
          </a:prstGeom>
          <a:solidFill>
            <a:srgbClr val="00B7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  <a:tabLst>
                <a:tab pos="2046605" algn="l"/>
              </a:tabLst>
            </a:pPr>
            <a:r>
              <a:rPr sz="1800" dirty="0">
                <a:latin typeface="Arial"/>
                <a:cs typeface="Arial"/>
              </a:rPr>
              <a:t>alert(add(10,5));	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597537" y="6024371"/>
            <a:ext cx="2639060" cy="440055"/>
          </a:xfrm>
          <a:custGeom>
            <a:avLst/>
            <a:gdLst/>
            <a:ahLst/>
            <a:cxnLst/>
            <a:rect l="l" t="t" r="r" b="b"/>
            <a:pathLst>
              <a:path w="2639059" h="440054">
                <a:moveTo>
                  <a:pt x="2638806" y="438150"/>
                </a:moveTo>
                <a:lnTo>
                  <a:pt x="2638806" y="2286"/>
                </a:lnTo>
                <a:lnTo>
                  <a:pt x="26365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438150"/>
                </a:lnTo>
                <a:lnTo>
                  <a:pt x="2286" y="439674"/>
                </a:lnTo>
                <a:lnTo>
                  <a:pt x="5333" y="439674"/>
                </a:lnTo>
                <a:lnTo>
                  <a:pt x="5334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2628899" y="9906"/>
                </a:lnTo>
                <a:lnTo>
                  <a:pt x="2628900" y="5334"/>
                </a:lnTo>
                <a:lnTo>
                  <a:pt x="2634234" y="9906"/>
                </a:lnTo>
                <a:lnTo>
                  <a:pt x="2634234" y="439674"/>
                </a:lnTo>
                <a:lnTo>
                  <a:pt x="2636520" y="439674"/>
                </a:lnTo>
                <a:lnTo>
                  <a:pt x="2638806" y="438150"/>
                </a:lnTo>
                <a:close/>
              </a:path>
              <a:path w="2639059" h="440054">
                <a:moveTo>
                  <a:pt x="9906" y="9906"/>
                </a:moveTo>
                <a:lnTo>
                  <a:pt x="9906" y="5334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2639059" h="440054">
                <a:moveTo>
                  <a:pt x="9906" y="430530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430530"/>
                </a:lnTo>
                <a:lnTo>
                  <a:pt x="9906" y="430530"/>
                </a:lnTo>
                <a:close/>
              </a:path>
              <a:path w="2639059" h="440054">
                <a:moveTo>
                  <a:pt x="2634234" y="430530"/>
                </a:moveTo>
                <a:lnTo>
                  <a:pt x="5334" y="430530"/>
                </a:lnTo>
                <a:lnTo>
                  <a:pt x="9906" y="435102"/>
                </a:lnTo>
                <a:lnTo>
                  <a:pt x="9906" y="439674"/>
                </a:lnTo>
                <a:lnTo>
                  <a:pt x="2628899" y="439674"/>
                </a:lnTo>
                <a:lnTo>
                  <a:pt x="2628900" y="435102"/>
                </a:lnTo>
                <a:lnTo>
                  <a:pt x="2634234" y="430530"/>
                </a:lnTo>
                <a:close/>
              </a:path>
              <a:path w="2639059" h="440054">
                <a:moveTo>
                  <a:pt x="9906" y="439674"/>
                </a:moveTo>
                <a:lnTo>
                  <a:pt x="9906" y="435102"/>
                </a:lnTo>
                <a:lnTo>
                  <a:pt x="5334" y="430530"/>
                </a:lnTo>
                <a:lnTo>
                  <a:pt x="5333" y="439674"/>
                </a:lnTo>
                <a:lnTo>
                  <a:pt x="9906" y="439674"/>
                </a:lnTo>
                <a:close/>
              </a:path>
              <a:path w="2639059" h="440054">
                <a:moveTo>
                  <a:pt x="2634234" y="9906"/>
                </a:moveTo>
                <a:lnTo>
                  <a:pt x="2628900" y="5334"/>
                </a:lnTo>
                <a:lnTo>
                  <a:pt x="2628899" y="9906"/>
                </a:lnTo>
                <a:lnTo>
                  <a:pt x="2634234" y="9906"/>
                </a:lnTo>
                <a:close/>
              </a:path>
              <a:path w="2639059" h="440054">
                <a:moveTo>
                  <a:pt x="2634234" y="430530"/>
                </a:moveTo>
                <a:lnTo>
                  <a:pt x="2634234" y="9906"/>
                </a:lnTo>
                <a:lnTo>
                  <a:pt x="2628899" y="9906"/>
                </a:lnTo>
                <a:lnTo>
                  <a:pt x="2628899" y="430530"/>
                </a:lnTo>
                <a:lnTo>
                  <a:pt x="2634234" y="430530"/>
                </a:lnTo>
                <a:close/>
              </a:path>
              <a:path w="2639059" h="440054">
                <a:moveTo>
                  <a:pt x="2634234" y="439674"/>
                </a:moveTo>
                <a:lnTo>
                  <a:pt x="2634234" y="430530"/>
                </a:lnTo>
                <a:lnTo>
                  <a:pt x="2628900" y="435102"/>
                </a:lnTo>
                <a:lnTo>
                  <a:pt x="2628899" y="439674"/>
                </a:lnTo>
                <a:lnTo>
                  <a:pt x="2634234" y="43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602871" y="6029705"/>
            <a:ext cx="2628900" cy="429895"/>
          </a:xfrm>
          <a:prstGeom prst="rect">
            <a:avLst/>
          </a:prstGeom>
          <a:solidFill>
            <a:srgbClr val="00B7F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  <a:tabLst>
                <a:tab pos="1830705" algn="r"/>
              </a:tabLst>
            </a:pPr>
            <a:r>
              <a:rPr sz="1800" spc="-5" dirty="0">
                <a:latin typeface="Arial"/>
                <a:cs typeface="Arial"/>
              </a:rPr>
              <a:t>alert(10);</a:t>
            </a:r>
            <a:r>
              <a:rPr sz="1800" dirty="0">
                <a:latin typeface="Arial"/>
                <a:cs typeface="Arial"/>
              </a:rPr>
              <a:t>  	</a:t>
            </a:r>
            <a:r>
              <a:rPr sz="1800" spc="-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48419" y="4492752"/>
            <a:ext cx="2528316" cy="3703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49943" y="4494276"/>
            <a:ext cx="2526030" cy="368300"/>
          </a:xfrm>
          <a:custGeom>
            <a:avLst/>
            <a:gdLst/>
            <a:ahLst/>
            <a:cxnLst/>
            <a:rect l="l" t="t" r="r" b="b"/>
            <a:pathLst>
              <a:path w="2526029" h="368300">
                <a:moveTo>
                  <a:pt x="2526030" y="366522"/>
                </a:moveTo>
                <a:lnTo>
                  <a:pt x="2526030" y="2286"/>
                </a:lnTo>
                <a:lnTo>
                  <a:pt x="2523744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046"/>
                </a:lnTo>
                <a:lnTo>
                  <a:pt x="4572" y="368046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2516124" y="9906"/>
                </a:lnTo>
                <a:lnTo>
                  <a:pt x="2516124" y="4572"/>
                </a:lnTo>
                <a:lnTo>
                  <a:pt x="2520696" y="9906"/>
                </a:lnTo>
                <a:lnTo>
                  <a:pt x="2520696" y="368046"/>
                </a:lnTo>
                <a:lnTo>
                  <a:pt x="2523744" y="368046"/>
                </a:lnTo>
                <a:lnTo>
                  <a:pt x="2526030" y="366522"/>
                </a:lnTo>
                <a:close/>
              </a:path>
              <a:path w="2526029" h="368300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526029" h="368300">
                <a:moveTo>
                  <a:pt x="9905" y="35890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58902"/>
                </a:lnTo>
                <a:lnTo>
                  <a:pt x="9905" y="358902"/>
                </a:lnTo>
                <a:close/>
              </a:path>
              <a:path w="2526029" h="368300">
                <a:moveTo>
                  <a:pt x="2520696" y="358902"/>
                </a:moveTo>
                <a:lnTo>
                  <a:pt x="4572" y="358902"/>
                </a:lnTo>
                <a:lnTo>
                  <a:pt x="9906" y="363474"/>
                </a:lnTo>
                <a:lnTo>
                  <a:pt x="9905" y="368046"/>
                </a:lnTo>
                <a:lnTo>
                  <a:pt x="2516124" y="368046"/>
                </a:lnTo>
                <a:lnTo>
                  <a:pt x="2516124" y="363474"/>
                </a:lnTo>
                <a:lnTo>
                  <a:pt x="2520696" y="358902"/>
                </a:lnTo>
                <a:close/>
              </a:path>
              <a:path w="2526029" h="368300">
                <a:moveTo>
                  <a:pt x="9905" y="368046"/>
                </a:moveTo>
                <a:lnTo>
                  <a:pt x="9906" y="363474"/>
                </a:lnTo>
                <a:lnTo>
                  <a:pt x="4572" y="358902"/>
                </a:lnTo>
                <a:lnTo>
                  <a:pt x="4572" y="368046"/>
                </a:lnTo>
                <a:lnTo>
                  <a:pt x="9905" y="368046"/>
                </a:lnTo>
                <a:close/>
              </a:path>
              <a:path w="2526029" h="368300">
                <a:moveTo>
                  <a:pt x="2520696" y="9906"/>
                </a:moveTo>
                <a:lnTo>
                  <a:pt x="2516124" y="4572"/>
                </a:lnTo>
                <a:lnTo>
                  <a:pt x="2516124" y="9906"/>
                </a:lnTo>
                <a:lnTo>
                  <a:pt x="2520696" y="9906"/>
                </a:lnTo>
                <a:close/>
              </a:path>
              <a:path w="2526029" h="368300">
                <a:moveTo>
                  <a:pt x="2520696" y="358902"/>
                </a:moveTo>
                <a:lnTo>
                  <a:pt x="2520696" y="9906"/>
                </a:lnTo>
                <a:lnTo>
                  <a:pt x="2516124" y="9906"/>
                </a:lnTo>
                <a:lnTo>
                  <a:pt x="2516124" y="358902"/>
                </a:lnTo>
                <a:lnTo>
                  <a:pt x="2520696" y="358902"/>
                </a:lnTo>
                <a:close/>
              </a:path>
              <a:path w="2526029" h="368300">
                <a:moveTo>
                  <a:pt x="2520696" y="368046"/>
                </a:moveTo>
                <a:lnTo>
                  <a:pt x="2520696" y="358902"/>
                </a:lnTo>
                <a:lnTo>
                  <a:pt x="2516124" y="363474"/>
                </a:lnTo>
                <a:lnTo>
                  <a:pt x="2516124" y="368046"/>
                </a:lnTo>
                <a:lnTo>
                  <a:pt x="2520696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62441" y="6541769"/>
            <a:ext cx="2657094" cy="3954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63203" y="6542531"/>
            <a:ext cx="2655570" cy="393700"/>
          </a:xfrm>
          <a:custGeom>
            <a:avLst/>
            <a:gdLst/>
            <a:ahLst/>
            <a:cxnLst/>
            <a:rect l="l" t="t" r="r" b="b"/>
            <a:pathLst>
              <a:path w="2655570" h="393700">
                <a:moveTo>
                  <a:pt x="2655570" y="391668"/>
                </a:moveTo>
                <a:lnTo>
                  <a:pt x="2655570" y="1524"/>
                </a:lnTo>
                <a:lnTo>
                  <a:pt x="2653284" y="0"/>
                </a:lnTo>
                <a:lnTo>
                  <a:pt x="2285" y="0"/>
                </a:lnTo>
                <a:lnTo>
                  <a:pt x="0" y="1524"/>
                </a:lnTo>
                <a:lnTo>
                  <a:pt x="0" y="391668"/>
                </a:lnTo>
                <a:lnTo>
                  <a:pt x="2286" y="393192"/>
                </a:lnTo>
                <a:lnTo>
                  <a:pt x="5333" y="393192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2645664" y="9144"/>
                </a:lnTo>
                <a:lnTo>
                  <a:pt x="2645664" y="4572"/>
                </a:lnTo>
                <a:lnTo>
                  <a:pt x="2650236" y="9144"/>
                </a:lnTo>
                <a:lnTo>
                  <a:pt x="2650236" y="393192"/>
                </a:lnTo>
                <a:lnTo>
                  <a:pt x="2653284" y="393192"/>
                </a:lnTo>
                <a:lnTo>
                  <a:pt x="2655570" y="391668"/>
                </a:lnTo>
                <a:close/>
              </a:path>
              <a:path w="2655570" h="393700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2655570" h="393700">
                <a:moveTo>
                  <a:pt x="9906" y="384048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384048"/>
                </a:lnTo>
                <a:lnTo>
                  <a:pt x="9906" y="384048"/>
                </a:lnTo>
                <a:close/>
              </a:path>
              <a:path w="2655570" h="393700">
                <a:moveTo>
                  <a:pt x="2650236" y="384048"/>
                </a:moveTo>
                <a:lnTo>
                  <a:pt x="5334" y="384048"/>
                </a:lnTo>
                <a:lnTo>
                  <a:pt x="9906" y="388620"/>
                </a:lnTo>
                <a:lnTo>
                  <a:pt x="9906" y="393192"/>
                </a:lnTo>
                <a:lnTo>
                  <a:pt x="2645664" y="393192"/>
                </a:lnTo>
                <a:lnTo>
                  <a:pt x="2645664" y="388620"/>
                </a:lnTo>
                <a:lnTo>
                  <a:pt x="2650236" y="384048"/>
                </a:lnTo>
                <a:close/>
              </a:path>
              <a:path w="2655570" h="393700">
                <a:moveTo>
                  <a:pt x="9906" y="393192"/>
                </a:moveTo>
                <a:lnTo>
                  <a:pt x="9906" y="388620"/>
                </a:lnTo>
                <a:lnTo>
                  <a:pt x="5334" y="384048"/>
                </a:lnTo>
                <a:lnTo>
                  <a:pt x="5333" y="393192"/>
                </a:lnTo>
                <a:lnTo>
                  <a:pt x="9906" y="393192"/>
                </a:lnTo>
                <a:close/>
              </a:path>
              <a:path w="2655570" h="393700">
                <a:moveTo>
                  <a:pt x="2650236" y="9144"/>
                </a:moveTo>
                <a:lnTo>
                  <a:pt x="2645664" y="4572"/>
                </a:lnTo>
                <a:lnTo>
                  <a:pt x="2645664" y="9144"/>
                </a:lnTo>
                <a:lnTo>
                  <a:pt x="2650236" y="9144"/>
                </a:lnTo>
                <a:close/>
              </a:path>
              <a:path w="2655570" h="393700">
                <a:moveTo>
                  <a:pt x="2650236" y="384048"/>
                </a:moveTo>
                <a:lnTo>
                  <a:pt x="2650236" y="9144"/>
                </a:lnTo>
                <a:lnTo>
                  <a:pt x="2645664" y="9144"/>
                </a:lnTo>
                <a:lnTo>
                  <a:pt x="2645664" y="384048"/>
                </a:lnTo>
                <a:lnTo>
                  <a:pt x="2650236" y="384048"/>
                </a:lnTo>
                <a:close/>
              </a:path>
              <a:path w="2655570" h="393700">
                <a:moveTo>
                  <a:pt x="2650236" y="393192"/>
                </a:moveTo>
                <a:lnTo>
                  <a:pt x="2650236" y="384048"/>
                </a:lnTo>
                <a:lnTo>
                  <a:pt x="2645664" y="388620"/>
                </a:lnTo>
                <a:lnTo>
                  <a:pt x="2645664" y="393192"/>
                </a:lnTo>
                <a:lnTo>
                  <a:pt x="2650236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96013" y="6566916"/>
            <a:ext cx="2527554" cy="3703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7537" y="6567678"/>
            <a:ext cx="2526030" cy="368300"/>
          </a:xfrm>
          <a:custGeom>
            <a:avLst/>
            <a:gdLst/>
            <a:ahLst/>
            <a:cxnLst/>
            <a:rect l="l" t="t" r="r" b="b"/>
            <a:pathLst>
              <a:path w="2526029" h="368300">
                <a:moveTo>
                  <a:pt x="2526030" y="366522"/>
                </a:moveTo>
                <a:lnTo>
                  <a:pt x="2526030" y="2286"/>
                </a:lnTo>
                <a:lnTo>
                  <a:pt x="2523744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046"/>
                </a:lnTo>
                <a:lnTo>
                  <a:pt x="5333" y="368046"/>
                </a:lnTo>
                <a:lnTo>
                  <a:pt x="5334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2516124" y="9906"/>
                </a:lnTo>
                <a:lnTo>
                  <a:pt x="2516124" y="4572"/>
                </a:lnTo>
                <a:lnTo>
                  <a:pt x="2521458" y="9906"/>
                </a:lnTo>
                <a:lnTo>
                  <a:pt x="2521458" y="368046"/>
                </a:lnTo>
                <a:lnTo>
                  <a:pt x="2523744" y="368046"/>
                </a:lnTo>
                <a:lnTo>
                  <a:pt x="2526030" y="366522"/>
                </a:lnTo>
                <a:close/>
              </a:path>
              <a:path w="2526029" h="368300">
                <a:moveTo>
                  <a:pt x="9906" y="9906"/>
                </a:moveTo>
                <a:lnTo>
                  <a:pt x="9906" y="4572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2526029" h="368300">
                <a:moveTo>
                  <a:pt x="9906" y="358902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358902"/>
                </a:lnTo>
                <a:lnTo>
                  <a:pt x="9906" y="358902"/>
                </a:lnTo>
                <a:close/>
              </a:path>
              <a:path w="2526029" h="368300">
                <a:moveTo>
                  <a:pt x="2521458" y="358902"/>
                </a:moveTo>
                <a:lnTo>
                  <a:pt x="5334" y="358902"/>
                </a:lnTo>
                <a:lnTo>
                  <a:pt x="9906" y="363474"/>
                </a:lnTo>
                <a:lnTo>
                  <a:pt x="9906" y="368046"/>
                </a:lnTo>
                <a:lnTo>
                  <a:pt x="2516124" y="368046"/>
                </a:lnTo>
                <a:lnTo>
                  <a:pt x="2516124" y="363474"/>
                </a:lnTo>
                <a:lnTo>
                  <a:pt x="2521458" y="358902"/>
                </a:lnTo>
                <a:close/>
              </a:path>
              <a:path w="2526029" h="368300">
                <a:moveTo>
                  <a:pt x="9906" y="368046"/>
                </a:moveTo>
                <a:lnTo>
                  <a:pt x="9906" y="363474"/>
                </a:lnTo>
                <a:lnTo>
                  <a:pt x="5334" y="358902"/>
                </a:lnTo>
                <a:lnTo>
                  <a:pt x="5333" y="368046"/>
                </a:lnTo>
                <a:lnTo>
                  <a:pt x="9906" y="368046"/>
                </a:lnTo>
                <a:close/>
              </a:path>
              <a:path w="2526029" h="368300">
                <a:moveTo>
                  <a:pt x="2521458" y="9906"/>
                </a:moveTo>
                <a:lnTo>
                  <a:pt x="2516124" y="4572"/>
                </a:lnTo>
                <a:lnTo>
                  <a:pt x="2516124" y="9906"/>
                </a:lnTo>
                <a:lnTo>
                  <a:pt x="2521458" y="9906"/>
                </a:lnTo>
                <a:close/>
              </a:path>
              <a:path w="2526029" h="368300">
                <a:moveTo>
                  <a:pt x="2521458" y="358902"/>
                </a:moveTo>
                <a:lnTo>
                  <a:pt x="2521458" y="9906"/>
                </a:lnTo>
                <a:lnTo>
                  <a:pt x="2516124" y="9906"/>
                </a:lnTo>
                <a:lnTo>
                  <a:pt x="2516124" y="358902"/>
                </a:lnTo>
                <a:lnTo>
                  <a:pt x="2521458" y="358902"/>
                </a:lnTo>
                <a:close/>
              </a:path>
              <a:path w="2526029" h="368300">
                <a:moveTo>
                  <a:pt x="2521458" y="368046"/>
                </a:moveTo>
                <a:lnTo>
                  <a:pt x="2521458" y="358902"/>
                </a:lnTo>
                <a:lnTo>
                  <a:pt x="2516124" y="363474"/>
                </a:lnTo>
                <a:lnTo>
                  <a:pt x="2516124" y="368046"/>
                </a:lnTo>
                <a:lnTo>
                  <a:pt x="2521458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680843" y="6643296"/>
            <a:ext cx="1195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Not defined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12777" y="3253740"/>
            <a:ext cx="2523744" cy="3665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11253" y="3254502"/>
            <a:ext cx="2526030" cy="368300"/>
          </a:xfrm>
          <a:custGeom>
            <a:avLst/>
            <a:gdLst/>
            <a:ahLst/>
            <a:cxnLst/>
            <a:rect l="l" t="t" r="r" b="b"/>
            <a:pathLst>
              <a:path w="2526029" h="368300">
                <a:moveTo>
                  <a:pt x="2526030" y="366522"/>
                </a:moveTo>
                <a:lnTo>
                  <a:pt x="2526030" y="2286"/>
                </a:lnTo>
                <a:lnTo>
                  <a:pt x="2523744" y="0"/>
                </a:lnTo>
                <a:lnTo>
                  <a:pt x="2285" y="0"/>
                </a:lnTo>
                <a:lnTo>
                  <a:pt x="0" y="2286"/>
                </a:lnTo>
                <a:lnTo>
                  <a:pt x="0" y="366522"/>
                </a:lnTo>
                <a:lnTo>
                  <a:pt x="2286" y="368046"/>
                </a:lnTo>
                <a:lnTo>
                  <a:pt x="5333" y="368046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2516124" y="9144"/>
                </a:lnTo>
                <a:lnTo>
                  <a:pt x="2516124" y="4572"/>
                </a:lnTo>
                <a:lnTo>
                  <a:pt x="2521458" y="9144"/>
                </a:lnTo>
                <a:lnTo>
                  <a:pt x="2521458" y="368046"/>
                </a:lnTo>
                <a:lnTo>
                  <a:pt x="2523744" y="368046"/>
                </a:lnTo>
                <a:lnTo>
                  <a:pt x="2526030" y="366522"/>
                </a:lnTo>
                <a:close/>
              </a:path>
              <a:path w="2526029" h="368300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2526029" h="368300">
                <a:moveTo>
                  <a:pt x="9906" y="358902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358902"/>
                </a:lnTo>
                <a:lnTo>
                  <a:pt x="9906" y="358902"/>
                </a:lnTo>
                <a:close/>
              </a:path>
              <a:path w="2526029" h="368300">
                <a:moveTo>
                  <a:pt x="2521458" y="358902"/>
                </a:moveTo>
                <a:lnTo>
                  <a:pt x="5334" y="358902"/>
                </a:lnTo>
                <a:lnTo>
                  <a:pt x="9906" y="363474"/>
                </a:lnTo>
                <a:lnTo>
                  <a:pt x="9906" y="368046"/>
                </a:lnTo>
                <a:lnTo>
                  <a:pt x="2516124" y="368046"/>
                </a:lnTo>
                <a:lnTo>
                  <a:pt x="2516124" y="363474"/>
                </a:lnTo>
                <a:lnTo>
                  <a:pt x="2521458" y="358902"/>
                </a:lnTo>
                <a:close/>
              </a:path>
              <a:path w="2526029" h="368300">
                <a:moveTo>
                  <a:pt x="9906" y="368046"/>
                </a:moveTo>
                <a:lnTo>
                  <a:pt x="9906" y="363474"/>
                </a:lnTo>
                <a:lnTo>
                  <a:pt x="5334" y="358902"/>
                </a:lnTo>
                <a:lnTo>
                  <a:pt x="5333" y="368046"/>
                </a:lnTo>
                <a:lnTo>
                  <a:pt x="9906" y="368046"/>
                </a:lnTo>
                <a:close/>
              </a:path>
              <a:path w="2526029" h="368300">
                <a:moveTo>
                  <a:pt x="2521458" y="9144"/>
                </a:moveTo>
                <a:lnTo>
                  <a:pt x="2516124" y="4572"/>
                </a:lnTo>
                <a:lnTo>
                  <a:pt x="2516124" y="9144"/>
                </a:lnTo>
                <a:lnTo>
                  <a:pt x="2521458" y="9144"/>
                </a:lnTo>
                <a:close/>
              </a:path>
              <a:path w="2526029" h="368300">
                <a:moveTo>
                  <a:pt x="2521458" y="358902"/>
                </a:moveTo>
                <a:lnTo>
                  <a:pt x="2521458" y="9144"/>
                </a:lnTo>
                <a:lnTo>
                  <a:pt x="2516124" y="9144"/>
                </a:lnTo>
                <a:lnTo>
                  <a:pt x="2516124" y="358902"/>
                </a:lnTo>
                <a:lnTo>
                  <a:pt x="2521458" y="358902"/>
                </a:lnTo>
                <a:close/>
              </a:path>
              <a:path w="2526029" h="368300">
                <a:moveTo>
                  <a:pt x="2521458" y="368046"/>
                </a:moveTo>
                <a:lnTo>
                  <a:pt x="2521458" y="358902"/>
                </a:lnTo>
                <a:lnTo>
                  <a:pt x="2516124" y="363474"/>
                </a:lnTo>
                <a:lnTo>
                  <a:pt x="2516124" y="368046"/>
                </a:lnTo>
                <a:lnTo>
                  <a:pt x="2521458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94559" y="3330121"/>
            <a:ext cx="15506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Local variables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73945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5.4 - global, local variables,</a:t>
            </a:r>
            <a:r>
              <a:rPr u="heavy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5173" y="1595588"/>
            <a:ext cx="3853179" cy="141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55775">
              <a:lnSpc>
                <a:spcPct val="110000"/>
              </a:lnSpc>
            </a:pPr>
            <a:r>
              <a:rPr sz="2200" dirty="0">
                <a:latin typeface="Arial"/>
                <a:cs typeface="Arial"/>
              </a:rPr>
              <a:t>var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g=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sz="2200" dirty="0">
                <a:latin typeface="Arial"/>
                <a:cs typeface="Arial"/>
              </a:rPr>
              <a:t>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// global </a:t>
            </a:r>
            <a:r>
              <a:rPr sz="2200" dirty="0">
                <a:latin typeface="Arial"/>
                <a:cs typeface="Arial"/>
              </a:rPr>
              <a:t>function f1(p1){</a:t>
            </a:r>
            <a:endParaRPr sz="2200">
              <a:latin typeface="Arial"/>
              <a:cs typeface="Arial"/>
            </a:endParaRPr>
          </a:p>
          <a:p>
            <a:pPr marL="323215" marR="5080">
              <a:lnSpc>
                <a:spcPct val="110000"/>
              </a:lnSpc>
            </a:pPr>
            <a:r>
              <a:rPr sz="2200" dirty="0">
                <a:latin typeface="Arial"/>
                <a:cs typeface="Arial"/>
              </a:rPr>
              <a:t>var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4F"/>
                </a:solidFill>
                <a:latin typeface="Arial"/>
                <a:cs typeface="Arial"/>
              </a:rPr>
              <a:t>v=</a:t>
            </a:r>
            <a:r>
              <a:rPr sz="2200" spc="-5" dirty="0">
                <a:solidFill>
                  <a:srgbClr val="00B04F"/>
                </a:solidFill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,v1=2; 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// local</a:t>
            </a:r>
            <a:r>
              <a:rPr sz="2200" spc="-1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v,v1 </a:t>
            </a:r>
            <a:r>
              <a:rPr sz="2200" spc="-5" dirty="0">
                <a:latin typeface="Arial"/>
                <a:cs typeface="Arial"/>
              </a:rPr>
              <a:t>alert(v+","+v1+","+p1+","+g);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5173" y="3070818"/>
            <a:ext cx="678180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200" dirty="0">
                <a:latin typeface="Arial"/>
                <a:cs typeface="Arial"/>
              </a:rPr>
              <a:t>} </a:t>
            </a:r>
            <a:r>
              <a:rPr sz="2200" spc="-5" dirty="0">
                <a:latin typeface="Arial"/>
                <a:cs typeface="Arial"/>
              </a:rPr>
              <a:t>f1(5);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173" y="3808434"/>
            <a:ext cx="385254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function f2(p2){</a:t>
            </a:r>
            <a:endParaRPr sz="2200">
              <a:latin typeface="Arial"/>
              <a:cs typeface="Arial"/>
            </a:endParaRPr>
          </a:p>
          <a:p>
            <a:pPr marL="323215" marR="5080">
              <a:lnSpc>
                <a:spcPct val="110000"/>
              </a:lnSpc>
            </a:pPr>
            <a:r>
              <a:rPr sz="2200" dirty="0">
                <a:latin typeface="Arial"/>
                <a:cs typeface="Arial"/>
              </a:rPr>
              <a:t>var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4F"/>
                </a:solidFill>
                <a:latin typeface="Arial"/>
                <a:cs typeface="Arial"/>
              </a:rPr>
              <a:t>v=</a:t>
            </a:r>
            <a:r>
              <a:rPr sz="2200" spc="-5" dirty="0">
                <a:solidFill>
                  <a:srgbClr val="00B04F"/>
                </a:solidFill>
                <a:latin typeface="Arial"/>
                <a:cs typeface="Arial"/>
              </a:rPr>
              <a:t>3</a:t>
            </a:r>
            <a:r>
              <a:rPr sz="2200" spc="-5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v2=4; 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// local</a:t>
            </a:r>
            <a:r>
              <a:rPr sz="2200" spc="-1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v,v2 </a:t>
            </a:r>
            <a:r>
              <a:rPr sz="2200" spc="-5" dirty="0">
                <a:latin typeface="Arial"/>
                <a:cs typeface="Arial"/>
              </a:rPr>
              <a:t>alert(v+","+v2+","+p2+","+g);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5145" y="4914857"/>
            <a:ext cx="67754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200" dirty="0">
                <a:latin typeface="Arial"/>
                <a:cs typeface="Arial"/>
              </a:rPr>
              <a:t>} </a:t>
            </a:r>
            <a:r>
              <a:rPr sz="2200" spc="-5" dirty="0">
                <a:latin typeface="Arial"/>
                <a:cs typeface="Arial"/>
              </a:rPr>
              <a:t>f2(6);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5117" y="5652472"/>
            <a:ext cx="375094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200" dirty="0">
                <a:latin typeface="Arial"/>
                <a:cs typeface="Arial"/>
              </a:rPr>
              <a:t>function f3(){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var g=7</a:t>
            </a:r>
            <a:r>
              <a:rPr sz="2200" dirty="0">
                <a:latin typeface="Arial"/>
                <a:cs typeface="Arial"/>
              </a:rPr>
              <a:t>; alert(g);} function f4(){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g=g+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;alert(g);}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5117" y="6390088"/>
            <a:ext cx="21412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f3()</a:t>
            </a:r>
            <a:r>
              <a:rPr sz="2200" dirty="0">
                <a:latin typeface="Arial"/>
                <a:cs typeface="Arial"/>
              </a:rPr>
              <a:t>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4()</a:t>
            </a:r>
            <a:r>
              <a:rPr sz="2200" dirty="0">
                <a:latin typeface="Arial"/>
                <a:cs typeface="Arial"/>
              </a:rPr>
              <a:t>;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alert(g);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1053" y="3194304"/>
            <a:ext cx="1134745" cy="471170"/>
          </a:xfrm>
          <a:custGeom>
            <a:avLst/>
            <a:gdLst/>
            <a:ahLst/>
            <a:cxnLst/>
            <a:rect l="l" t="t" r="r" b="b"/>
            <a:pathLst>
              <a:path w="1134745" h="471170">
                <a:moveTo>
                  <a:pt x="1134618" y="468630"/>
                </a:moveTo>
                <a:lnTo>
                  <a:pt x="1134618" y="2286"/>
                </a:lnTo>
                <a:lnTo>
                  <a:pt x="1132332" y="0"/>
                </a:lnTo>
                <a:lnTo>
                  <a:pt x="1523" y="0"/>
                </a:lnTo>
                <a:lnTo>
                  <a:pt x="0" y="2286"/>
                </a:lnTo>
                <a:lnTo>
                  <a:pt x="0" y="468630"/>
                </a:lnTo>
                <a:lnTo>
                  <a:pt x="1524" y="470916"/>
                </a:lnTo>
                <a:lnTo>
                  <a:pt x="4572" y="470916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1125474" y="9144"/>
                </a:lnTo>
                <a:lnTo>
                  <a:pt x="1125474" y="4572"/>
                </a:lnTo>
                <a:lnTo>
                  <a:pt x="1130046" y="9144"/>
                </a:lnTo>
                <a:lnTo>
                  <a:pt x="1130046" y="470916"/>
                </a:lnTo>
                <a:lnTo>
                  <a:pt x="1132332" y="470916"/>
                </a:lnTo>
                <a:lnTo>
                  <a:pt x="1134618" y="468630"/>
                </a:lnTo>
                <a:close/>
              </a:path>
              <a:path w="1134745" h="471170">
                <a:moveTo>
                  <a:pt x="9143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134745" h="471170">
                <a:moveTo>
                  <a:pt x="9144" y="46177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461772"/>
                </a:lnTo>
                <a:lnTo>
                  <a:pt x="9144" y="461772"/>
                </a:lnTo>
                <a:close/>
              </a:path>
              <a:path w="1134745" h="471170">
                <a:moveTo>
                  <a:pt x="1130046" y="461772"/>
                </a:moveTo>
                <a:lnTo>
                  <a:pt x="4572" y="461772"/>
                </a:lnTo>
                <a:lnTo>
                  <a:pt x="9144" y="466344"/>
                </a:lnTo>
                <a:lnTo>
                  <a:pt x="9144" y="470916"/>
                </a:lnTo>
                <a:lnTo>
                  <a:pt x="1125474" y="470916"/>
                </a:lnTo>
                <a:lnTo>
                  <a:pt x="1125474" y="466344"/>
                </a:lnTo>
                <a:lnTo>
                  <a:pt x="1130046" y="461772"/>
                </a:lnTo>
                <a:close/>
              </a:path>
              <a:path w="1134745" h="471170">
                <a:moveTo>
                  <a:pt x="9144" y="470916"/>
                </a:moveTo>
                <a:lnTo>
                  <a:pt x="9144" y="466344"/>
                </a:lnTo>
                <a:lnTo>
                  <a:pt x="4572" y="461772"/>
                </a:lnTo>
                <a:lnTo>
                  <a:pt x="4572" y="470916"/>
                </a:lnTo>
                <a:lnTo>
                  <a:pt x="9144" y="470916"/>
                </a:lnTo>
                <a:close/>
              </a:path>
              <a:path w="1134745" h="471170">
                <a:moveTo>
                  <a:pt x="1130046" y="9144"/>
                </a:moveTo>
                <a:lnTo>
                  <a:pt x="1125474" y="4572"/>
                </a:lnTo>
                <a:lnTo>
                  <a:pt x="1125474" y="9144"/>
                </a:lnTo>
                <a:lnTo>
                  <a:pt x="1130046" y="9144"/>
                </a:lnTo>
                <a:close/>
              </a:path>
              <a:path w="1134745" h="471170">
                <a:moveTo>
                  <a:pt x="1130046" y="461772"/>
                </a:moveTo>
                <a:lnTo>
                  <a:pt x="1130046" y="9144"/>
                </a:lnTo>
                <a:lnTo>
                  <a:pt x="1125474" y="9144"/>
                </a:lnTo>
                <a:lnTo>
                  <a:pt x="1125474" y="461772"/>
                </a:lnTo>
                <a:lnTo>
                  <a:pt x="1130046" y="461772"/>
                </a:lnTo>
                <a:close/>
              </a:path>
              <a:path w="1134745" h="471170">
                <a:moveTo>
                  <a:pt x="1130046" y="470916"/>
                </a:moveTo>
                <a:lnTo>
                  <a:pt x="1130046" y="461772"/>
                </a:lnTo>
                <a:lnTo>
                  <a:pt x="1125474" y="466344"/>
                </a:lnTo>
                <a:lnTo>
                  <a:pt x="1125474" y="470916"/>
                </a:lnTo>
                <a:lnTo>
                  <a:pt x="1130046" y="470916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15625" y="3198876"/>
            <a:ext cx="1125855" cy="4622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1,2,5,0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839" y="6444234"/>
            <a:ext cx="356870" cy="4622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171" y="6461759"/>
            <a:ext cx="356235" cy="4622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8741" y="6461759"/>
            <a:ext cx="356235" cy="4622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69143" y="5070347"/>
            <a:ext cx="1135380" cy="471170"/>
          </a:xfrm>
          <a:custGeom>
            <a:avLst/>
            <a:gdLst/>
            <a:ahLst/>
            <a:cxnLst/>
            <a:rect l="l" t="t" r="r" b="b"/>
            <a:pathLst>
              <a:path w="1135379" h="471170">
                <a:moveTo>
                  <a:pt x="1135380" y="468630"/>
                </a:moveTo>
                <a:lnTo>
                  <a:pt x="1135380" y="1524"/>
                </a:lnTo>
                <a:lnTo>
                  <a:pt x="1133094" y="0"/>
                </a:lnTo>
                <a:lnTo>
                  <a:pt x="2285" y="0"/>
                </a:lnTo>
                <a:lnTo>
                  <a:pt x="0" y="1524"/>
                </a:lnTo>
                <a:lnTo>
                  <a:pt x="0" y="468630"/>
                </a:lnTo>
                <a:lnTo>
                  <a:pt x="2286" y="470916"/>
                </a:lnTo>
                <a:lnTo>
                  <a:pt x="5334" y="470916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125474" y="9144"/>
                </a:lnTo>
                <a:lnTo>
                  <a:pt x="1125474" y="4572"/>
                </a:lnTo>
                <a:lnTo>
                  <a:pt x="1130808" y="9144"/>
                </a:lnTo>
                <a:lnTo>
                  <a:pt x="1130808" y="470916"/>
                </a:lnTo>
                <a:lnTo>
                  <a:pt x="1133094" y="470916"/>
                </a:lnTo>
                <a:lnTo>
                  <a:pt x="1135380" y="468630"/>
                </a:lnTo>
                <a:close/>
              </a:path>
              <a:path w="1135379" h="471170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1135379" h="471170">
                <a:moveTo>
                  <a:pt x="9906" y="461772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461772"/>
                </a:lnTo>
                <a:lnTo>
                  <a:pt x="9906" y="461772"/>
                </a:lnTo>
                <a:close/>
              </a:path>
              <a:path w="1135379" h="471170">
                <a:moveTo>
                  <a:pt x="1130808" y="461772"/>
                </a:moveTo>
                <a:lnTo>
                  <a:pt x="5334" y="461772"/>
                </a:lnTo>
                <a:lnTo>
                  <a:pt x="9906" y="466344"/>
                </a:lnTo>
                <a:lnTo>
                  <a:pt x="9906" y="470916"/>
                </a:lnTo>
                <a:lnTo>
                  <a:pt x="1125474" y="470916"/>
                </a:lnTo>
                <a:lnTo>
                  <a:pt x="1125474" y="466344"/>
                </a:lnTo>
                <a:lnTo>
                  <a:pt x="1130808" y="461772"/>
                </a:lnTo>
                <a:close/>
              </a:path>
              <a:path w="1135379" h="471170">
                <a:moveTo>
                  <a:pt x="9906" y="470916"/>
                </a:moveTo>
                <a:lnTo>
                  <a:pt x="9906" y="466344"/>
                </a:lnTo>
                <a:lnTo>
                  <a:pt x="5334" y="461772"/>
                </a:lnTo>
                <a:lnTo>
                  <a:pt x="5334" y="470916"/>
                </a:lnTo>
                <a:lnTo>
                  <a:pt x="9906" y="470916"/>
                </a:lnTo>
                <a:close/>
              </a:path>
              <a:path w="1135379" h="471170">
                <a:moveTo>
                  <a:pt x="1130808" y="9144"/>
                </a:moveTo>
                <a:lnTo>
                  <a:pt x="1125474" y="4572"/>
                </a:lnTo>
                <a:lnTo>
                  <a:pt x="1125474" y="9144"/>
                </a:lnTo>
                <a:lnTo>
                  <a:pt x="1130808" y="9144"/>
                </a:lnTo>
                <a:close/>
              </a:path>
              <a:path w="1135379" h="471170">
                <a:moveTo>
                  <a:pt x="1130808" y="461772"/>
                </a:moveTo>
                <a:lnTo>
                  <a:pt x="1130808" y="9144"/>
                </a:lnTo>
                <a:lnTo>
                  <a:pt x="1125474" y="9144"/>
                </a:lnTo>
                <a:lnTo>
                  <a:pt x="1125474" y="461772"/>
                </a:lnTo>
                <a:lnTo>
                  <a:pt x="1130808" y="461772"/>
                </a:lnTo>
                <a:close/>
              </a:path>
              <a:path w="1135379" h="471170">
                <a:moveTo>
                  <a:pt x="1130808" y="470916"/>
                </a:moveTo>
                <a:lnTo>
                  <a:pt x="1130808" y="461772"/>
                </a:lnTo>
                <a:lnTo>
                  <a:pt x="1125474" y="466344"/>
                </a:lnTo>
                <a:lnTo>
                  <a:pt x="1125474" y="470916"/>
                </a:lnTo>
                <a:lnTo>
                  <a:pt x="1130808" y="470916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74477" y="5074920"/>
            <a:ext cx="1125855" cy="4622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3,4,6,0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2695" y="5569616"/>
            <a:ext cx="2414905" cy="79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ct val="100000"/>
              </a:lnSpc>
            </a:pP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/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 i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 loca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 t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 f3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/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 bac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k</a:t>
            </a:r>
            <a:r>
              <a:rPr sz="2400" spc="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654C"/>
                </a:solidFill>
                <a:latin typeface="Arial"/>
                <a:cs typeface="Arial"/>
              </a:rPr>
              <a:t> globa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l</a:t>
            </a:r>
            <a:r>
              <a:rPr sz="2400" spc="2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54C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61747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Good programming 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818857"/>
            <a:ext cx="8184515" cy="368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1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900" spc="-5" dirty="0">
                <a:solidFill>
                  <a:srgbClr val="C00000"/>
                </a:solidFill>
                <a:latin typeface="Arial"/>
                <a:cs typeface="Arial"/>
              </a:rPr>
              <a:t>odularit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900" spc="-5" dirty="0">
                <a:latin typeface="Arial"/>
                <a:cs typeface="Arial"/>
              </a:rPr>
              <a:t>: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ensure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that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all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many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as possible)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variables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used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by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function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are declared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as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654C"/>
                </a:solidFill>
                <a:latin typeface="Arial"/>
                <a:cs typeface="Arial"/>
              </a:rPr>
              <a:t>l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ocal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variable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,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use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parameters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pass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data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from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outside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function.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354330" marR="240029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t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s </a:t>
            </a:r>
            <a:r>
              <a:rPr sz="2900" spc="-10" dirty="0">
                <a:latin typeface="Arial"/>
                <a:cs typeface="Arial"/>
              </a:rPr>
              <a:t>commo</a:t>
            </a:r>
            <a:r>
              <a:rPr sz="2900" spc="-5" dirty="0">
                <a:latin typeface="Arial"/>
                <a:cs typeface="Arial"/>
              </a:rPr>
              <a:t>n </a:t>
            </a:r>
            <a:r>
              <a:rPr sz="2900" spc="-10" dirty="0">
                <a:latin typeface="Arial"/>
                <a:cs typeface="Arial"/>
              </a:rPr>
              <a:t>fo</a:t>
            </a:r>
            <a:r>
              <a:rPr sz="2900" spc="-5" dirty="0">
                <a:latin typeface="Arial"/>
                <a:cs typeface="Arial"/>
              </a:rPr>
              <a:t>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different</a:t>
            </a:r>
            <a:r>
              <a:rPr sz="2900" spc="-2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654C"/>
                </a:solidFill>
                <a:latin typeface="Arial"/>
                <a:cs typeface="Arial"/>
              </a:rPr>
              <a:t>f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unctions</a:t>
            </a:r>
            <a:r>
              <a:rPr sz="2900" spc="-2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654C"/>
                </a:solidFill>
                <a:latin typeface="Arial"/>
                <a:cs typeface="Arial"/>
              </a:rPr>
              <a:t>t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use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local variables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with</a:t>
            </a:r>
            <a:r>
              <a:rPr sz="290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the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same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name</a:t>
            </a:r>
            <a:r>
              <a:rPr sz="2900" spc="5" dirty="0">
                <a:solidFill>
                  <a:srgbClr val="00654C"/>
                </a:solidFill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610"/>
              </a:spcBef>
            </a:pPr>
            <a:r>
              <a:rPr sz="2500" dirty="0">
                <a:latin typeface="Arial"/>
                <a:cs typeface="Arial"/>
              </a:rPr>
              <a:t>–</a:t>
            </a:r>
            <a:r>
              <a:rPr sz="2500" spc="1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.g</a:t>
            </a:r>
            <a:r>
              <a:rPr sz="2500" dirty="0">
                <a:latin typeface="Arial"/>
                <a:cs typeface="Arial"/>
              </a:rPr>
              <a:t>. </a:t>
            </a:r>
            <a:r>
              <a:rPr sz="2500" spc="-5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, n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s </a:t>
            </a:r>
            <a:r>
              <a:rPr sz="2500" spc="-5" dirty="0">
                <a:latin typeface="Arial"/>
                <a:cs typeface="Arial"/>
              </a:rPr>
              <a:t>counte</a:t>
            </a:r>
            <a:r>
              <a:rPr sz="2500" dirty="0">
                <a:latin typeface="Arial"/>
                <a:cs typeface="Arial"/>
              </a:rPr>
              <a:t>r </a:t>
            </a:r>
            <a:r>
              <a:rPr sz="2500" spc="-5" dirty="0">
                <a:latin typeface="Arial"/>
                <a:cs typeface="Arial"/>
              </a:rPr>
              <a:t>use</a:t>
            </a:r>
            <a:r>
              <a:rPr sz="2500" dirty="0">
                <a:latin typeface="Arial"/>
                <a:cs typeface="Arial"/>
              </a:rPr>
              <a:t>d </a:t>
            </a:r>
            <a:r>
              <a:rPr sz="2500" spc="-5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n </a:t>
            </a:r>
            <a:r>
              <a:rPr sz="2500" spc="-5" dirty="0">
                <a:latin typeface="Arial"/>
                <a:cs typeface="Arial"/>
              </a:rPr>
              <a:t>severa</a:t>
            </a:r>
            <a:r>
              <a:rPr sz="2500" dirty="0">
                <a:latin typeface="Arial"/>
                <a:cs typeface="Arial"/>
              </a:rPr>
              <a:t>l </a:t>
            </a:r>
            <a:r>
              <a:rPr sz="2500" spc="-5" dirty="0">
                <a:latin typeface="Arial"/>
                <a:cs typeface="Arial"/>
              </a:rPr>
              <a:t>functions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2617" y="2971148"/>
            <a:ext cx="45491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HTML form 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9325" y="4287884"/>
            <a:ext cx="6934834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Writing JS functions</a:t>
            </a:r>
            <a:r>
              <a:rPr sz="3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for DHTML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46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2791" y="6591300"/>
            <a:ext cx="387095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72973" y="1353643"/>
            <a:ext cx="5328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252599"/>
                </a:solidFill>
                <a:latin typeface="Arial"/>
                <a:cs typeface="Arial"/>
              </a:rPr>
              <a:t>Web Programming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839" y="348995"/>
            <a:ext cx="6937375" cy="453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4005">
              <a:lnSpc>
                <a:spcPct val="100000"/>
              </a:lnSpc>
            </a:pPr>
            <a:r>
              <a:rPr sz="3200" b="1" spc="-10" dirty="0">
                <a:solidFill>
                  <a:srgbClr val="00654C"/>
                </a:solidFill>
                <a:latin typeface="Arial"/>
                <a:cs typeface="Arial"/>
              </a:rPr>
              <a:t>DOM</a:t>
            </a:r>
            <a:r>
              <a:rPr sz="3200" b="1" spc="-5" dirty="0">
                <a:solidFill>
                  <a:srgbClr val="00654C"/>
                </a:solidFill>
                <a:latin typeface="Arial"/>
                <a:cs typeface="Arial"/>
              </a:rPr>
              <a:t>: </a:t>
            </a:r>
            <a:r>
              <a:rPr sz="3200" b="1" spc="-10" dirty="0">
                <a:solidFill>
                  <a:srgbClr val="00654C"/>
                </a:solidFill>
                <a:latin typeface="Arial"/>
                <a:cs typeface="Arial"/>
              </a:rPr>
              <a:t>Logica</a:t>
            </a:r>
            <a:r>
              <a:rPr sz="3200" b="1" spc="-5" dirty="0">
                <a:solidFill>
                  <a:srgbClr val="00654C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54C"/>
                </a:solidFill>
                <a:latin typeface="Arial"/>
                <a:cs typeface="Arial"/>
              </a:rPr>
              <a:t>hierarc</a:t>
            </a:r>
            <a:endParaRPr sz="3200">
              <a:latin typeface="Arial"/>
              <a:cs typeface="Arial"/>
            </a:endParaRPr>
          </a:p>
          <a:p>
            <a:pPr marL="2834005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D0D0D"/>
                </a:solidFill>
                <a:latin typeface="Arial"/>
                <a:cs typeface="Arial"/>
              </a:rPr>
              <a:t>(HTML/XHTML/XM</a:t>
            </a:r>
            <a:r>
              <a:rPr sz="2400" b="1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900">
              <a:latin typeface="Times New Roman"/>
              <a:cs typeface="Times New Roman"/>
            </a:endParaRPr>
          </a:p>
          <a:p>
            <a:pPr marR="91440" algn="r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91440" algn="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91440" algn="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R="91440" algn="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7118" y="389713"/>
            <a:ext cx="18078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00654C"/>
                </a:solidFill>
                <a:latin typeface="Arial"/>
                <a:cs typeface="Arial"/>
              </a:rPr>
              <a:t>hica</a:t>
            </a:r>
            <a:r>
              <a:rPr sz="3200" spc="-5" dirty="0">
                <a:solidFill>
                  <a:srgbClr val="00654C"/>
                </a:solidFill>
                <a:latin typeface="Arial"/>
                <a:cs typeface="Arial"/>
              </a:rPr>
              <a:t>l </a:t>
            </a:r>
            <a:r>
              <a:rPr sz="3200" spc="-10" dirty="0">
                <a:solidFill>
                  <a:srgbClr val="00654C"/>
                </a:solidFill>
                <a:latin typeface="Arial"/>
                <a:cs typeface="Arial"/>
              </a:rPr>
              <a:t>tree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2048" y="1563624"/>
            <a:ext cx="2402205" cy="2955290"/>
          </a:xfrm>
          <a:custGeom>
            <a:avLst/>
            <a:gdLst/>
            <a:ahLst/>
            <a:cxnLst/>
            <a:rect l="l" t="t" r="r" b="b"/>
            <a:pathLst>
              <a:path w="2402204" h="2955290">
                <a:moveTo>
                  <a:pt x="2401824" y="2952750"/>
                </a:moveTo>
                <a:lnTo>
                  <a:pt x="2401824" y="2286"/>
                </a:lnTo>
                <a:lnTo>
                  <a:pt x="2399538" y="0"/>
                </a:lnTo>
                <a:lnTo>
                  <a:pt x="2285" y="0"/>
                </a:lnTo>
                <a:lnTo>
                  <a:pt x="0" y="2286"/>
                </a:lnTo>
                <a:lnTo>
                  <a:pt x="0" y="2952750"/>
                </a:lnTo>
                <a:lnTo>
                  <a:pt x="2286" y="2955036"/>
                </a:lnTo>
                <a:lnTo>
                  <a:pt x="4572" y="2955036"/>
                </a:lnTo>
                <a:lnTo>
                  <a:pt x="4572" y="9906"/>
                </a:lnTo>
                <a:lnTo>
                  <a:pt x="9144" y="4572"/>
                </a:lnTo>
                <a:lnTo>
                  <a:pt x="9143" y="9906"/>
                </a:lnTo>
                <a:lnTo>
                  <a:pt x="2392680" y="9906"/>
                </a:lnTo>
                <a:lnTo>
                  <a:pt x="2392680" y="4572"/>
                </a:lnTo>
                <a:lnTo>
                  <a:pt x="2397252" y="9906"/>
                </a:lnTo>
                <a:lnTo>
                  <a:pt x="2397252" y="2955036"/>
                </a:lnTo>
                <a:lnTo>
                  <a:pt x="2399538" y="2955036"/>
                </a:lnTo>
                <a:lnTo>
                  <a:pt x="2401824" y="2952750"/>
                </a:lnTo>
                <a:close/>
              </a:path>
              <a:path w="2402204" h="2955290">
                <a:moveTo>
                  <a:pt x="9143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2402204" h="2955290">
                <a:moveTo>
                  <a:pt x="9144" y="2945130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2945130"/>
                </a:lnTo>
                <a:lnTo>
                  <a:pt x="9144" y="2945130"/>
                </a:lnTo>
                <a:close/>
              </a:path>
              <a:path w="2402204" h="2955290">
                <a:moveTo>
                  <a:pt x="2397252" y="2945130"/>
                </a:moveTo>
                <a:lnTo>
                  <a:pt x="4572" y="2945130"/>
                </a:lnTo>
                <a:lnTo>
                  <a:pt x="9144" y="2949702"/>
                </a:lnTo>
                <a:lnTo>
                  <a:pt x="9144" y="2955036"/>
                </a:lnTo>
                <a:lnTo>
                  <a:pt x="2392680" y="2955036"/>
                </a:lnTo>
                <a:lnTo>
                  <a:pt x="2392680" y="2949702"/>
                </a:lnTo>
                <a:lnTo>
                  <a:pt x="2397252" y="2945130"/>
                </a:lnTo>
                <a:close/>
              </a:path>
              <a:path w="2402204" h="2955290">
                <a:moveTo>
                  <a:pt x="9144" y="2955036"/>
                </a:moveTo>
                <a:lnTo>
                  <a:pt x="9144" y="2949702"/>
                </a:lnTo>
                <a:lnTo>
                  <a:pt x="4572" y="2945130"/>
                </a:lnTo>
                <a:lnTo>
                  <a:pt x="4572" y="2955036"/>
                </a:lnTo>
                <a:lnTo>
                  <a:pt x="9144" y="2955036"/>
                </a:lnTo>
                <a:close/>
              </a:path>
              <a:path w="2402204" h="2955290">
                <a:moveTo>
                  <a:pt x="2397252" y="9906"/>
                </a:moveTo>
                <a:lnTo>
                  <a:pt x="2392680" y="4572"/>
                </a:lnTo>
                <a:lnTo>
                  <a:pt x="2392680" y="9906"/>
                </a:lnTo>
                <a:lnTo>
                  <a:pt x="2397252" y="9906"/>
                </a:lnTo>
                <a:close/>
              </a:path>
              <a:path w="2402204" h="2955290">
                <a:moveTo>
                  <a:pt x="2397252" y="2945130"/>
                </a:moveTo>
                <a:lnTo>
                  <a:pt x="2397252" y="9906"/>
                </a:lnTo>
                <a:lnTo>
                  <a:pt x="2392680" y="9906"/>
                </a:lnTo>
                <a:lnTo>
                  <a:pt x="2392680" y="2945130"/>
                </a:lnTo>
                <a:lnTo>
                  <a:pt x="2397252" y="2945130"/>
                </a:lnTo>
                <a:close/>
              </a:path>
              <a:path w="2402204" h="2955290">
                <a:moveTo>
                  <a:pt x="2397252" y="2955036"/>
                </a:moveTo>
                <a:lnTo>
                  <a:pt x="2397252" y="2945130"/>
                </a:lnTo>
                <a:lnTo>
                  <a:pt x="2392680" y="2949702"/>
                </a:lnTo>
                <a:lnTo>
                  <a:pt x="2392680" y="2955036"/>
                </a:lnTo>
                <a:lnTo>
                  <a:pt x="2397252" y="2955036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17436" y="1659572"/>
            <a:ext cx="1214120" cy="234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ranch 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ode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bject</a:t>
            </a:r>
            <a:endParaRPr sz="28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vent handler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348995"/>
            <a:ext cx="6937247" cy="6804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52851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9900" algn="l"/>
                <a:tab pos="3112135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	Learn	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373" y="1811998"/>
            <a:ext cx="7153275" cy="3303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b="1" spc="-5" dirty="0">
                <a:solidFill>
                  <a:srgbClr val="3232CC"/>
                </a:solidFill>
                <a:latin typeface="Arial"/>
                <a:cs typeface="Arial"/>
              </a:rPr>
              <a:t>Programmer-defined Function</a:t>
            </a:r>
            <a:endParaRPr sz="2900" dirty="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</a:t>
            </a:r>
            <a:r>
              <a:rPr sz="2500" spc="-5" dirty="0">
                <a:latin typeface="Arial"/>
                <a:cs typeface="Arial"/>
              </a:rPr>
              <a:t>unctio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 declaration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call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5" dirty="0">
                <a:latin typeface="Arial"/>
                <a:cs typeface="Arial"/>
              </a:rPr>
              <a:t> returns</a:t>
            </a:r>
            <a:endParaRPr sz="2500" dirty="0">
              <a:latin typeface="Arial"/>
              <a:cs typeface="Arial"/>
            </a:endParaRPr>
          </a:p>
          <a:p>
            <a:pPr marL="75501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Formal/actual parameters</a:t>
            </a:r>
          </a:p>
          <a:p>
            <a:pPr marL="75501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500" spc="-5" dirty="0">
                <a:latin typeface="Arial"/>
                <a:cs typeface="Arial"/>
              </a:rPr>
              <a:t>Variabl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 scope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5" dirty="0">
                <a:latin typeface="Arial"/>
                <a:cs typeface="Arial"/>
              </a:rPr>
              <a:t> globa</a:t>
            </a:r>
            <a:r>
              <a:rPr sz="2500" dirty="0">
                <a:latin typeface="Arial"/>
                <a:cs typeface="Arial"/>
              </a:rPr>
              <a:t>l</a:t>
            </a:r>
            <a:r>
              <a:rPr sz="2500" spc="-5" dirty="0">
                <a:latin typeface="Arial"/>
                <a:cs typeface="Arial"/>
              </a:rPr>
              <a:t> v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 local</a:t>
            </a:r>
            <a:endParaRPr sz="25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</a:tabLst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HTM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Forms</a:t>
            </a:r>
            <a:endParaRPr sz="28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</a:tabLst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DHTM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 JavaScript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User interactio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1267" y="6437376"/>
            <a:ext cx="387095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8522" y="577595"/>
            <a:ext cx="1277874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675703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4900" algn="l"/>
                <a:tab pos="3924300" algn="l"/>
                <a:tab pos="5372735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Document	Object	Model	(DOM)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864" y="1737322"/>
            <a:ext cx="8816975" cy="507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b="1" spc="-5" dirty="0">
                <a:latin typeface="Arial"/>
                <a:cs typeface="Arial"/>
              </a:rPr>
              <a:t>DOM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cross-platform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language-independent programming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interface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that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reats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 HTML/XHTML/XML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document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logical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tree structure</a:t>
            </a:r>
            <a:endParaRPr sz="2900">
              <a:latin typeface="Arial"/>
              <a:cs typeface="Arial"/>
            </a:endParaRPr>
          </a:p>
          <a:p>
            <a:pPr marL="354330" marR="233679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1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ach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branch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ends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node,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each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contains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object(s)</a:t>
            </a:r>
            <a:r>
              <a:rPr sz="29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representing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part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web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document.</a:t>
            </a:r>
            <a:endParaRPr sz="2900">
              <a:latin typeface="Arial"/>
              <a:cs typeface="Arial"/>
            </a:endParaRPr>
          </a:p>
          <a:p>
            <a:pPr marL="354330" marR="294640" indent="-341630" algn="just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Nodes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can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have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event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handlers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attached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hem. Once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event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triggered,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event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handlers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get executed.</a:t>
            </a:r>
            <a:endParaRPr sz="2900">
              <a:latin typeface="Arial"/>
              <a:cs typeface="Arial"/>
            </a:endParaRPr>
          </a:p>
          <a:p>
            <a:pPr marL="354330" marR="29591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DOM allows programmatic</a:t>
            </a:r>
            <a:r>
              <a:rPr sz="29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access</a:t>
            </a:r>
            <a:r>
              <a:rPr sz="29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9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he</a:t>
            </a:r>
            <a:r>
              <a:rPr sz="29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tree,</a:t>
            </a:r>
            <a:r>
              <a:rPr sz="29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e.g. change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structure,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style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content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document.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295" y="748902"/>
            <a:ext cx="1625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341" y="1448244"/>
            <a:ext cx="8583295" cy="257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123825" indent="-341630">
              <a:lnSpc>
                <a:spcPct val="80000"/>
              </a:lnSpc>
              <a:buChar char="•"/>
              <a:tabLst>
                <a:tab pos="354965" algn="l"/>
              </a:tabLst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llow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user interactio</a:t>
            </a:r>
            <a:r>
              <a:rPr sz="2800" spc="5" dirty="0">
                <a:solidFill>
                  <a:srgbClr val="0000CC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respond to events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e.g. click, mouse-up,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hover</a:t>
            </a:r>
            <a:endParaRPr sz="2800">
              <a:latin typeface="Arial"/>
              <a:cs typeface="Arial"/>
            </a:endParaRPr>
          </a:p>
          <a:p>
            <a:pPr marL="354330" marR="5080" indent="-341630">
              <a:lnSpc>
                <a:spcPct val="80000"/>
              </a:lnSpc>
              <a:spcBef>
                <a:spcPts val="670"/>
              </a:spcBef>
              <a:buChar char="•"/>
              <a:tabLst>
                <a:tab pos="354965" algn="l"/>
              </a:tabLst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ccept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user input </a:t>
            </a:r>
            <a:r>
              <a:rPr sz="2800" dirty="0">
                <a:latin typeface="Arial"/>
                <a:cs typeface="Arial"/>
              </a:rPr>
              <a:t>and send the information to a web server as a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query string</a:t>
            </a:r>
            <a:endParaRPr sz="2800">
              <a:latin typeface="Arial"/>
              <a:cs typeface="Arial"/>
            </a:endParaRPr>
          </a:p>
          <a:p>
            <a:pPr marL="354330" marR="756285" indent="-341630">
              <a:lnSpc>
                <a:spcPct val="80000"/>
              </a:lnSpc>
              <a:spcBef>
                <a:spcPts val="670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We can cerate such dynamic and interactive elements using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HTML form elements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user- defined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JS function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7633" y="4126229"/>
            <a:ext cx="2169160" cy="668655"/>
          </a:xfrm>
          <a:custGeom>
            <a:avLst/>
            <a:gdLst/>
            <a:ahLst/>
            <a:cxnLst/>
            <a:rect l="l" t="t" r="r" b="b"/>
            <a:pathLst>
              <a:path w="2169160" h="668654">
                <a:moveTo>
                  <a:pt x="2168652" y="668274"/>
                </a:moveTo>
                <a:lnTo>
                  <a:pt x="2168652" y="0"/>
                </a:lnTo>
                <a:lnTo>
                  <a:pt x="0" y="0"/>
                </a:lnTo>
                <a:lnTo>
                  <a:pt x="0" y="668274"/>
                </a:lnTo>
                <a:lnTo>
                  <a:pt x="12953" y="668274"/>
                </a:lnTo>
                <a:lnTo>
                  <a:pt x="12953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2142744" y="25146"/>
                </a:lnTo>
                <a:lnTo>
                  <a:pt x="2142744" y="12192"/>
                </a:lnTo>
                <a:lnTo>
                  <a:pt x="2155698" y="25146"/>
                </a:lnTo>
                <a:lnTo>
                  <a:pt x="2155698" y="668274"/>
                </a:lnTo>
                <a:lnTo>
                  <a:pt x="2168652" y="668274"/>
                </a:lnTo>
                <a:close/>
              </a:path>
              <a:path w="2169160" h="668654">
                <a:moveTo>
                  <a:pt x="25908" y="25146"/>
                </a:moveTo>
                <a:lnTo>
                  <a:pt x="25908" y="12192"/>
                </a:lnTo>
                <a:lnTo>
                  <a:pt x="12953" y="25146"/>
                </a:lnTo>
                <a:lnTo>
                  <a:pt x="25908" y="25146"/>
                </a:lnTo>
                <a:close/>
              </a:path>
              <a:path w="2169160" h="668654">
                <a:moveTo>
                  <a:pt x="25908" y="642366"/>
                </a:moveTo>
                <a:lnTo>
                  <a:pt x="25908" y="25146"/>
                </a:lnTo>
                <a:lnTo>
                  <a:pt x="12953" y="25146"/>
                </a:lnTo>
                <a:lnTo>
                  <a:pt x="12953" y="642366"/>
                </a:lnTo>
                <a:lnTo>
                  <a:pt x="25908" y="642366"/>
                </a:lnTo>
                <a:close/>
              </a:path>
              <a:path w="2169160" h="668654">
                <a:moveTo>
                  <a:pt x="2155698" y="642366"/>
                </a:moveTo>
                <a:lnTo>
                  <a:pt x="12953" y="642366"/>
                </a:lnTo>
                <a:lnTo>
                  <a:pt x="25908" y="655320"/>
                </a:lnTo>
                <a:lnTo>
                  <a:pt x="25908" y="668274"/>
                </a:lnTo>
                <a:lnTo>
                  <a:pt x="2142744" y="668274"/>
                </a:lnTo>
                <a:lnTo>
                  <a:pt x="2142744" y="655320"/>
                </a:lnTo>
                <a:lnTo>
                  <a:pt x="2155698" y="642366"/>
                </a:lnTo>
                <a:close/>
              </a:path>
              <a:path w="2169160" h="668654">
                <a:moveTo>
                  <a:pt x="25908" y="668274"/>
                </a:moveTo>
                <a:lnTo>
                  <a:pt x="25908" y="655320"/>
                </a:lnTo>
                <a:lnTo>
                  <a:pt x="12953" y="642366"/>
                </a:lnTo>
                <a:lnTo>
                  <a:pt x="12953" y="668274"/>
                </a:lnTo>
                <a:lnTo>
                  <a:pt x="25908" y="668274"/>
                </a:lnTo>
                <a:close/>
              </a:path>
              <a:path w="2169160" h="668654">
                <a:moveTo>
                  <a:pt x="2155698" y="25146"/>
                </a:moveTo>
                <a:lnTo>
                  <a:pt x="2142744" y="12192"/>
                </a:lnTo>
                <a:lnTo>
                  <a:pt x="2142744" y="25146"/>
                </a:lnTo>
                <a:lnTo>
                  <a:pt x="2155698" y="25146"/>
                </a:lnTo>
                <a:close/>
              </a:path>
              <a:path w="2169160" h="668654">
                <a:moveTo>
                  <a:pt x="2155698" y="642366"/>
                </a:moveTo>
                <a:lnTo>
                  <a:pt x="2155698" y="25146"/>
                </a:lnTo>
                <a:lnTo>
                  <a:pt x="2142744" y="25146"/>
                </a:lnTo>
                <a:lnTo>
                  <a:pt x="2142744" y="642366"/>
                </a:lnTo>
                <a:lnTo>
                  <a:pt x="2155698" y="642366"/>
                </a:lnTo>
                <a:close/>
              </a:path>
              <a:path w="2169160" h="668654">
                <a:moveTo>
                  <a:pt x="2155698" y="668274"/>
                </a:moveTo>
                <a:lnTo>
                  <a:pt x="2155698" y="642366"/>
                </a:lnTo>
                <a:lnTo>
                  <a:pt x="2142744" y="655320"/>
                </a:lnTo>
                <a:lnTo>
                  <a:pt x="2142744" y="668274"/>
                </a:lnTo>
                <a:lnTo>
                  <a:pt x="2155698" y="668274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0587" y="4138421"/>
            <a:ext cx="2143125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523240">
              <a:lnSpc>
                <a:spcPct val="100000"/>
              </a:lnSpc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Docume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4621" y="4781550"/>
            <a:ext cx="77470" cy="357505"/>
          </a:xfrm>
          <a:custGeom>
            <a:avLst/>
            <a:gdLst/>
            <a:ahLst/>
            <a:cxnLst/>
            <a:rect l="l" t="t" r="r" b="b"/>
            <a:pathLst>
              <a:path w="77470" h="357504">
                <a:moveTo>
                  <a:pt x="51815" y="331210"/>
                </a:moveTo>
                <a:lnTo>
                  <a:pt x="51815" y="293370"/>
                </a:lnTo>
                <a:lnTo>
                  <a:pt x="25907" y="293370"/>
                </a:lnTo>
                <a:lnTo>
                  <a:pt x="25843" y="280922"/>
                </a:lnTo>
                <a:lnTo>
                  <a:pt x="0" y="281178"/>
                </a:lnTo>
                <a:lnTo>
                  <a:pt x="38861" y="357378"/>
                </a:lnTo>
                <a:lnTo>
                  <a:pt x="51815" y="331210"/>
                </a:lnTo>
                <a:close/>
              </a:path>
              <a:path w="77470" h="357504">
                <a:moveTo>
                  <a:pt x="51750" y="280665"/>
                </a:moveTo>
                <a:lnTo>
                  <a:pt x="50291" y="0"/>
                </a:lnTo>
                <a:lnTo>
                  <a:pt x="24383" y="0"/>
                </a:lnTo>
                <a:lnTo>
                  <a:pt x="25843" y="280922"/>
                </a:lnTo>
                <a:lnTo>
                  <a:pt x="51750" y="280665"/>
                </a:lnTo>
                <a:close/>
              </a:path>
              <a:path w="77470" h="357504">
                <a:moveTo>
                  <a:pt x="51815" y="293370"/>
                </a:moveTo>
                <a:lnTo>
                  <a:pt x="51750" y="280665"/>
                </a:lnTo>
                <a:lnTo>
                  <a:pt x="25843" y="280922"/>
                </a:lnTo>
                <a:lnTo>
                  <a:pt x="25907" y="293370"/>
                </a:lnTo>
                <a:lnTo>
                  <a:pt x="51815" y="293370"/>
                </a:lnTo>
                <a:close/>
              </a:path>
              <a:path w="77470" h="357504">
                <a:moveTo>
                  <a:pt x="76961" y="280416"/>
                </a:moveTo>
                <a:lnTo>
                  <a:pt x="51750" y="280665"/>
                </a:lnTo>
                <a:lnTo>
                  <a:pt x="51815" y="331210"/>
                </a:lnTo>
                <a:lnTo>
                  <a:pt x="76961" y="28041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0587" y="5137403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0"/>
                </a:moveTo>
                <a:lnTo>
                  <a:pt x="0" y="643127"/>
                </a:ln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7633" y="5124450"/>
            <a:ext cx="2169160" cy="668655"/>
          </a:xfrm>
          <a:custGeom>
            <a:avLst/>
            <a:gdLst/>
            <a:ahLst/>
            <a:cxnLst/>
            <a:rect l="l" t="t" r="r" b="b"/>
            <a:pathLst>
              <a:path w="2169160" h="668654">
                <a:moveTo>
                  <a:pt x="2168652" y="668274"/>
                </a:moveTo>
                <a:lnTo>
                  <a:pt x="2168652" y="0"/>
                </a:lnTo>
                <a:lnTo>
                  <a:pt x="0" y="0"/>
                </a:lnTo>
                <a:lnTo>
                  <a:pt x="0" y="668274"/>
                </a:lnTo>
                <a:lnTo>
                  <a:pt x="12953" y="668274"/>
                </a:lnTo>
                <a:lnTo>
                  <a:pt x="12953" y="25908"/>
                </a:lnTo>
                <a:lnTo>
                  <a:pt x="25908" y="12953"/>
                </a:lnTo>
                <a:lnTo>
                  <a:pt x="25908" y="25908"/>
                </a:lnTo>
                <a:lnTo>
                  <a:pt x="2142744" y="25908"/>
                </a:lnTo>
                <a:lnTo>
                  <a:pt x="2142744" y="12953"/>
                </a:lnTo>
                <a:lnTo>
                  <a:pt x="2155698" y="25908"/>
                </a:lnTo>
                <a:lnTo>
                  <a:pt x="2155698" y="668274"/>
                </a:lnTo>
                <a:lnTo>
                  <a:pt x="2168652" y="668274"/>
                </a:lnTo>
                <a:close/>
              </a:path>
              <a:path w="2169160" h="668654">
                <a:moveTo>
                  <a:pt x="25908" y="25908"/>
                </a:moveTo>
                <a:lnTo>
                  <a:pt x="25908" y="12953"/>
                </a:lnTo>
                <a:lnTo>
                  <a:pt x="12953" y="25908"/>
                </a:lnTo>
                <a:lnTo>
                  <a:pt x="25908" y="25908"/>
                </a:lnTo>
                <a:close/>
              </a:path>
              <a:path w="2169160" h="668654">
                <a:moveTo>
                  <a:pt x="25908" y="643127"/>
                </a:moveTo>
                <a:lnTo>
                  <a:pt x="25908" y="25908"/>
                </a:lnTo>
                <a:lnTo>
                  <a:pt x="12953" y="25908"/>
                </a:lnTo>
                <a:lnTo>
                  <a:pt x="12953" y="643127"/>
                </a:lnTo>
                <a:lnTo>
                  <a:pt x="25908" y="643127"/>
                </a:lnTo>
                <a:close/>
              </a:path>
              <a:path w="2169160" h="668654">
                <a:moveTo>
                  <a:pt x="2155698" y="643127"/>
                </a:moveTo>
                <a:lnTo>
                  <a:pt x="12953" y="643127"/>
                </a:lnTo>
                <a:lnTo>
                  <a:pt x="25908" y="656082"/>
                </a:lnTo>
                <a:lnTo>
                  <a:pt x="25908" y="668274"/>
                </a:lnTo>
                <a:lnTo>
                  <a:pt x="2142744" y="668274"/>
                </a:lnTo>
                <a:lnTo>
                  <a:pt x="2142744" y="656082"/>
                </a:lnTo>
                <a:lnTo>
                  <a:pt x="2155698" y="643127"/>
                </a:lnTo>
                <a:close/>
              </a:path>
              <a:path w="2169160" h="668654">
                <a:moveTo>
                  <a:pt x="25908" y="668274"/>
                </a:moveTo>
                <a:lnTo>
                  <a:pt x="25908" y="656082"/>
                </a:lnTo>
                <a:lnTo>
                  <a:pt x="12953" y="643127"/>
                </a:lnTo>
                <a:lnTo>
                  <a:pt x="12953" y="668274"/>
                </a:lnTo>
                <a:lnTo>
                  <a:pt x="25908" y="668274"/>
                </a:lnTo>
                <a:close/>
              </a:path>
              <a:path w="2169160" h="668654">
                <a:moveTo>
                  <a:pt x="2155698" y="25908"/>
                </a:moveTo>
                <a:lnTo>
                  <a:pt x="2142744" y="12953"/>
                </a:lnTo>
                <a:lnTo>
                  <a:pt x="2142744" y="25908"/>
                </a:lnTo>
                <a:lnTo>
                  <a:pt x="2155698" y="25908"/>
                </a:lnTo>
                <a:close/>
              </a:path>
              <a:path w="2169160" h="668654">
                <a:moveTo>
                  <a:pt x="2155698" y="643127"/>
                </a:moveTo>
                <a:lnTo>
                  <a:pt x="2155698" y="25908"/>
                </a:lnTo>
                <a:lnTo>
                  <a:pt x="2142744" y="25908"/>
                </a:lnTo>
                <a:lnTo>
                  <a:pt x="2142744" y="643127"/>
                </a:lnTo>
                <a:lnTo>
                  <a:pt x="2155698" y="643127"/>
                </a:lnTo>
                <a:close/>
              </a:path>
              <a:path w="2169160" h="668654">
                <a:moveTo>
                  <a:pt x="2155698" y="668274"/>
                </a:moveTo>
                <a:lnTo>
                  <a:pt x="2155698" y="643127"/>
                </a:lnTo>
                <a:lnTo>
                  <a:pt x="2142744" y="656082"/>
                </a:lnTo>
                <a:lnTo>
                  <a:pt x="2142744" y="668274"/>
                </a:lnTo>
                <a:lnTo>
                  <a:pt x="2155698" y="668274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32459" y="5345112"/>
            <a:ext cx="5384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85" dirty="0">
                <a:solidFill>
                  <a:srgbClr val="FFFFFF"/>
                </a:solidFill>
                <a:latin typeface="Apple SD Gothic Neo"/>
                <a:cs typeface="Apple SD Gothic Neo"/>
              </a:rPr>
              <a:t>F</a:t>
            </a:r>
            <a:r>
              <a:rPr sz="1900" spc="-70" dirty="0">
                <a:solidFill>
                  <a:srgbClr val="FFFFFF"/>
                </a:solidFill>
                <a:latin typeface="Apple SD Gothic Neo"/>
                <a:cs typeface="Apple SD Gothic Neo"/>
              </a:rPr>
              <a:t>o</a:t>
            </a:r>
            <a:r>
              <a:rPr sz="1900" spc="5" dirty="0">
                <a:solidFill>
                  <a:srgbClr val="FFFFFF"/>
                </a:solidFill>
                <a:latin typeface="Apple SD Gothic Neo"/>
                <a:cs typeface="Apple SD Gothic Neo"/>
              </a:rPr>
              <a:t>r</a:t>
            </a:r>
            <a:r>
              <a:rPr sz="1900" spc="-10" dirty="0">
                <a:solidFill>
                  <a:srgbClr val="FFFFFF"/>
                </a:solidFill>
                <a:latin typeface="Apple SD Gothic Neo"/>
                <a:cs typeface="Apple SD Gothic Neo"/>
              </a:rPr>
              <a:t>m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0089" y="6291071"/>
            <a:ext cx="1609725" cy="669290"/>
          </a:xfrm>
          <a:custGeom>
            <a:avLst/>
            <a:gdLst/>
            <a:ahLst/>
            <a:cxnLst/>
            <a:rect l="l" t="t" r="r" b="b"/>
            <a:pathLst>
              <a:path w="1609725" h="669290">
                <a:moveTo>
                  <a:pt x="1609344" y="669036"/>
                </a:moveTo>
                <a:lnTo>
                  <a:pt x="1609344" y="0"/>
                </a:lnTo>
                <a:lnTo>
                  <a:pt x="0" y="0"/>
                </a:lnTo>
                <a:lnTo>
                  <a:pt x="0" y="669036"/>
                </a:lnTo>
                <a:lnTo>
                  <a:pt x="12954" y="669036"/>
                </a:lnTo>
                <a:lnTo>
                  <a:pt x="12954" y="25908"/>
                </a:lnTo>
                <a:lnTo>
                  <a:pt x="25908" y="12954"/>
                </a:lnTo>
                <a:lnTo>
                  <a:pt x="25908" y="25908"/>
                </a:lnTo>
                <a:lnTo>
                  <a:pt x="1584198" y="25908"/>
                </a:lnTo>
                <a:lnTo>
                  <a:pt x="1584198" y="12954"/>
                </a:lnTo>
                <a:lnTo>
                  <a:pt x="1597152" y="25908"/>
                </a:lnTo>
                <a:lnTo>
                  <a:pt x="1597152" y="669036"/>
                </a:lnTo>
                <a:lnTo>
                  <a:pt x="1609344" y="669036"/>
                </a:lnTo>
                <a:close/>
              </a:path>
              <a:path w="1609725" h="669290">
                <a:moveTo>
                  <a:pt x="25908" y="25908"/>
                </a:moveTo>
                <a:lnTo>
                  <a:pt x="25908" y="12954"/>
                </a:lnTo>
                <a:lnTo>
                  <a:pt x="12954" y="25908"/>
                </a:lnTo>
                <a:lnTo>
                  <a:pt x="25908" y="25908"/>
                </a:lnTo>
                <a:close/>
              </a:path>
              <a:path w="1609725" h="669290">
                <a:moveTo>
                  <a:pt x="25908" y="643128"/>
                </a:moveTo>
                <a:lnTo>
                  <a:pt x="25908" y="25908"/>
                </a:lnTo>
                <a:lnTo>
                  <a:pt x="12954" y="25908"/>
                </a:lnTo>
                <a:lnTo>
                  <a:pt x="12954" y="643128"/>
                </a:lnTo>
                <a:lnTo>
                  <a:pt x="25908" y="643128"/>
                </a:lnTo>
                <a:close/>
              </a:path>
              <a:path w="1609725" h="669290">
                <a:moveTo>
                  <a:pt x="1597152" y="643128"/>
                </a:moveTo>
                <a:lnTo>
                  <a:pt x="12954" y="643128"/>
                </a:lnTo>
                <a:lnTo>
                  <a:pt x="25908" y="656082"/>
                </a:lnTo>
                <a:lnTo>
                  <a:pt x="25908" y="669036"/>
                </a:lnTo>
                <a:lnTo>
                  <a:pt x="1584198" y="669036"/>
                </a:lnTo>
                <a:lnTo>
                  <a:pt x="1584198" y="656082"/>
                </a:lnTo>
                <a:lnTo>
                  <a:pt x="1597152" y="643128"/>
                </a:lnTo>
                <a:close/>
              </a:path>
              <a:path w="1609725" h="669290">
                <a:moveTo>
                  <a:pt x="25908" y="669036"/>
                </a:moveTo>
                <a:lnTo>
                  <a:pt x="25908" y="656082"/>
                </a:lnTo>
                <a:lnTo>
                  <a:pt x="12954" y="643128"/>
                </a:lnTo>
                <a:lnTo>
                  <a:pt x="12954" y="669036"/>
                </a:lnTo>
                <a:lnTo>
                  <a:pt x="25908" y="669036"/>
                </a:lnTo>
                <a:close/>
              </a:path>
              <a:path w="1609725" h="669290">
                <a:moveTo>
                  <a:pt x="1597152" y="25908"/>
                </a:moveTo>
                <a:lnTo>
                  <a:pt x="1584198" y="12954"/>
                </a:lnTo>
                <a:lnTo>
                  <a:pt x="1584198" y="25908"/>
                </a:lnTo>
                <a:lnTo>
                  <a:pt x="1597152" y="25908"/>
                </a:lnTo>
                <a:close/>
              </a:path>
              <a:path w="1609725" h="669290">
                <a:moveTo>
                  <a:pt x="1597152" y="643128"/>
                </a:moveTo>
                <a:lnTo>
                  <a:pt x="1597152" y="25908"/>
                </a:lnTo>
                <a:lnTo>
                  <a:pt x="1584198" y="25908"/>
                </a:lnTo>
                <a:lnTo>
                  <a:pt x="1584198" y="643128"/>
                </a:lnTo>
                <a:lnTo>
                  <a:pt x="1597152" y="643128"/>
                </a:lnTo>
                <a:close/>
              </a:path>
              <a:path w="1609725" h="669290">
                <a:moveTo>
                  <a:pt x="1597152" y="669036"/>
                </a:moveTo>
                <a:lnTo>
                  <a:pt x="1597152" y="643128"/>
                </a:lnTo>
                <a:lnTo>
                  <a:pt x="1584198" y="656082"/>
                </a:lnTo>
                <a:lnTo>
                  <a:pt x="1584198" y="669036"/>
                </a:lnTo>
                <a:lnTo>
                  <a:pt x="1597152" y="669036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3043" y="6304026"/>
            <a:ext cx="1584325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z="1900" spc="-235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85" dirty="0">
                <a:solidFill>
                  <a:srgbClr val="FFFFFF"/>
                </a:solidFill>
                <a:latin typeface="Apple SD Gothic Neo"/>
                <a:cs typeface="Apple SD Gothic Neo"/>
              </a:rPr>
              <a:t>ex</a:t>
            </a: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Apple SD Gothic Neo"/>
                <a:cs typeface="Apple SD Gothic Neo"/>
              </a:rPr>
              <a:t>b</a:t>
            </a:r>
            <a:r>
              <a:rPr sz="1900" spc="-55" dirty="0">
                <a:solidFill>
                  <a:srgbClr val="FFFFFF"/>
                </a:solidFill>
                <a:latin typeface="Apple SD Gothic Neo"/>
                <a:cs typeface="Apple SD Gothic Neo"/>
              </a:rPr>
              <a:t>o</a:t>
            </a:r>
            <a:r>
              <a:rPr sz="1900" spc="-85" dirty="0">
                <a:solidFill>
                  <a:srgbClr val="FFFFFF"/>
                </a:solidFill>
                <a:latin typeface="Apple SD Gothic Neo"/>
                <a:cs typeface="Apple SD Gothic Neo"/>
              </a:rPr>
              <a:t>x</a:t>
            </a:r>
            <a:r>
              <a:rPr sz="1900" spc="-70" dirty="0">
                <a:solidFill>
                  <a:srgbClr val="FFFFFF"/>
                </a:solidFill>
                <a:latin typeface="Apple SD Gothic Neo"/>
                <a:cs typeface="Apple SD Gothic Neo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(</a:t>
            </a:r>
            <a:r>
              <a:rPr sz="1900" spc="-10" dirty="0">
                <a:solidFill>
                  <a:srgbClr val="FFFFFF"/>
                </a:solidFill>
                <a:latin typeface="Apple SD Gothic Neo"/>
                <a:cs typeface="Apple SD Gothic Neo"/>
              </a:rPr>
              <a:t>u</a:t>
            </a:r>
            <a:r>
              <a:rPr sz="1900" spc="-45" dirty="0">
                <a:solidFill>
                  <a:srgbClr val="FFFFFF"/>
                </a:solidFill>
                <a:latin typeface="Apple SD Gothic Neo"/>
                <a:cs typeface="Apple SD Gothic Neo"/>
              </a:rPr>
              <a:t>s</a:t>
            </a:r>
            <a:r>
              <a:rPr sz="1900" spc="-5" dirty="0">
                <a:solidFill>
                  <a:srgbClr val="FFFFFF"/>
                </a:solidFill>
                <a:latin typeface="Apple SD Gothic Neo"/>
                <a:cs typeface="Apple SD Gothic Neo"/>
              </a:rPr>
              <a:t>e</a:t>
            </a:r>
            <a:r>
              <a:rPr sz="1900" spc="5" dirty="0">
                <a:solidFill>
                  <a:srgbClr val="FFFFFF"/>
                </a:solidFill>
                <a:latin typeface="Apple SD Gothic Neo"/>
                <a:cs typeface="Apple SD Gothic Neo"/>
              </a:rPr>
              <a:t>r</a:t>
            </a:r>
            <a:r>
              <a:rPr sz="1900" spc="-30" dirty="0">
                <a:solidFill>
                  <a:srgbClr val="FFFFFF"/>
                </a:solidFill>
                <a:latin typeface="Apple SD Gothic Neo"/>
                <a:cs typeface="Apple SD Gothic Neo"/>
              </a:rPr>
              <a:t>)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08183" y="5771388"/>
            <a:ext cx="502920" cy="527685"/>
          </a:xfrm>
          <a:custGeom>
            <a:avLst/>
            <a:gdLst/>
            <a:ahLst/>
            <a:cxnLst/>
            <a:rect l="l" t="t" r="r" b="b"/>
            <a:pathLst>
              <a:path w="502920" h="527685">
                <a:moveTo>
                  <a:pt x="43722" y="463328"/>
                </a:moveTo>
                <a:lnTo>
                  <a:pt x="25146" y="445770"/>
                </a:lnTo>
                <a:lnTo>
                  <a:pt x="0" y="527304"/>
                </a:lnTo>
                <a:lnTo>
                  <a:pt x="35052" y="514738"/>
                </a:lnTo>
                <a:lnTo>
                  <a:pt x="35052" y="472440"/>
                </a:lnTo>
                <a:lnTo>
                  <a:pt x="43722" y="463328"/>
                </a:lnTo>
                <a:close/>
              </a:path>
              <a:path w="502920" h="527685">
                <a:moveTo>
                  <a:pt x="62130" y="480728"/>
                </a:moveTo>
                <a:lnTo>
                  <a:pt x="43722" y="463328"/>
                </a:lnTo>
                <a:lnTo>
                  <a:pt x="35052" y="472440"/>
                </a:lnTo>
                <a:lnTo>
                  <a:pt x="53340" y="489966"/>
                </a:lnTo>
                <a:lnTo>
                  <a:pt x="62130" y="480728"/>
                </a:lnTo>
                <a:close/>
              </a:path>
              <a:path w="502920" h="527685">
                <a:moveTo>
                  <a:pt x="80772" y="498348"/>
                </a:moveTo>
                <a:lnTo>
                  <a:pt x="62130" y="480728"/>
                </a:lnTo>
                <a:lnTo>
                  <a:pt x="53340" y="489966"/>
                </a:lnTo>
                <a:lnTo>
                  <a:pt x="35052" y="472440"/>
                </a:lnTo>
                <a:lnTo>
                  <a:pt x="35052" y="514738"/>
                </a:lnTo>
                <a:lnTo>
                  <a:pt x="80772" y="498348"/>
                </a:lnTo>
                <a:close/>
              </a:path>
              <a:path w="502920" h="527685">
                <a:moveTo>
                  <a:pt x="502920" y="17526"/>
                </a:moveTo>
                <a:lnTo>
                  <a:pt x="484632" y="0"/>
                </a:lnTo>
                <a:lnTo>
                  <a:pt x="43722" y="463328"/>
                </a:lnTo>
                <a:lnTo>
                  <a:pt x="62130" y="480728"/>
                </a:lnTo>
                <a:lnTo>
                  <a:pt x="502920" y="175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8587" y="6291071"/>
            <a:ext cx="2205990" cy="669290"/>
          </a:xfrm>
          <a:custGeom>
            <a:avLst/>
            <a:gdLst/>
            <a:ahLst/>
            <a:cxnLst/>
            <a:rect l="l" t="t" r="r" b="b"/>
            <a:pathLst>
              <a:path w="2205990" h="669290">
                <a:moveTo>
                  <a:pt x="2205990" y="669036"/>
                </a:moveTo>
                <a:lnTo>
                  <a:pt x="2205990" y="0"/>
                </a:lnTo>
                <a:lnTo>
                  <a:pt x="0" y="0"/>
                </a:lnTo>
                <a:lnTo>
                  <a:pt x="0" y="669036"/>
                </a:lnTo>
                <a:lnTo>
                  <a:pt x="12953" y="669036"/>
                </a:lnTo>
                <a:lnTo>
                  <a:pt x="12953" y="25908"/>
                </a:lnTo>
                <a:lnTo>
                  <a:pt x="25907" y="12954"/>
                </a:lnTo>
                <a:lnTo>
                  <a:pt x="25907" y="25908"/>
                </a:lnTo>
                <a:lnTo>
                  <a:pt x="2180844" y="25908"/>
                </a:lnTo>
                <a:lnTo>
                  <a:pt x="2180844" y="12954"/>
                </a:lnTo>
                <a:lnTo>
                  <a:pt x="2193036" y="25908"/>
                </a:lnTo>
                <a:lnTo>
                  <a:pt x="2193036" y="669036"/>
                </a:lnTo>
                <a:lnTo>
                  <a:pt x="2205990" y="669036"/>
                </a:lnTo>
                <a:close/>
              </a:path>
              <a:path w="2205990" h="669290">
                <a:moveTo>
                  <a:pt x="25907" y="25908"/>
                </a:moveTo>
                <a:lnTo>
                  <a:pt x="25907" y="12954"/>
                </a:lnTo>
                <a:lnTo>
                  <a:pt x="12953" y="25908"/>
                </a:lnTo>
                <a:lnTo>
                  <a:pt x="25907" y="25908"/>
                </a:lnTo>
                <a:close/>
              </a:path>
              <a:path w="2205990" h="669290">
                <a:moveTo>
                  <a:pt x="25907" y="643128"/>
                </a:moveTo>
                <a:lnTo>
                  <a:pt x="25907" y="25908"/>
                </a:lnTo>
                <a:lnTo>
                  <a:pt x="12953" y="25908"/>
                </a:lnTo>
                <a:lnTo>
                  <a:pt x="12953" y="643128"/>
                </a:lnTo>
                <a:lnTo>
                  <a:pt x="25907" y="643128"/>
                </a:lnTo>
                <a:close/>
              </a:path>
              <a:path w="2205990" h="669290">
                <a:moveTo>
                  <a:pt x="2193036" y="643128"/>
                </a:moveTo>
                <a:lnTo>
                  <a:pt x="12953" y="643128"/>
                </a:lnTo>
                <a:lnTo>
                  <a:pt x="25907" y="656082"/>
                </a:lnTo>
                <a:lnTo>
                  <a:pt x="25907" y="669036"/>
                </a:lnTo>
                <a:lnTo>
                  <a:pt x="2180844" y="669036"/>
                </a:lnTo>
                <a:lnTo>
                  <a:pt x="2180844" y="656082"/>
                </a:lnTo>
                <a:lnTo>
                  <a:pt x="2193036" y="643128"/>
                </a:lnTo>
                <a:close/>
              </a:path>
              <a:path w="2205990" h="669290">
                <a:moveTo>
                  <a:pt x="25907" y="669036"/>
                </a:moveTo>
                <a:lnTo>
                  <a:pt x="25907" y="656082"/>
                </a:lnTo>
                <a:lnTo>
                  <a:pt x="12953" y="643128"/>
                </a:lnTo>
                <a:lnTo>
                  <a:pt x="12953" y="669036"/>
                </a:lnTo>
                <a:lnTo>
                  <a:pt x="25907" y="669036"/>
                </a:lnTo>
                <a:close/>
              </a:path>
              <a:path w="2205990" h="669290">
                <a:moveTo>
                  <a:pt x="2193036" y="25908"/>
                </a:moveTo>
                <a:lnTo>
                  <a:pt x="2180844" y="12954"/>
                </a:lnTo>
                <a:lnTo>
                  <a:pt x="2180844" y="25908"/>
                </a:lnTo>
                <a:lnTo>
                  <a:pt x="2193036" y="25908"/>
                </a:lnTo>
                <a:close/>
              </a:path>
              <a:path w="2205990" h="669290">
                <a:moveTo>
                  <a:pt x="2193036" y="643128"/>
                </a:moveTo>
                <a:lnTo>
                  <a:pt x="2193036" y="25908"/>
                </a:lnTo>
                <a:lnTo>
                  <a:pt x="2180844" y="25908"/>
                </a:lnTo>
                <a:lnTo>
                  <a:pt x="2180844" y="643128"/>
                </a:lnTo>
                <a:lnTo>
                  <a:pt x="2193036" y="643128"/>
                </a:lnTo>
                <a:close/>
              </a:path>
              <a:path w="2205990" h="669290">
                <a:moveTo>
                  <a:pt x="2193036" y="669036"/>
                </a:moveTo>
                <a:lnTo>
                  <a:pt x="2193036" y="643128"/>
                </a:lnTo>
                <a:lnTo>
                  <a:pt x="2180844" y="656082"/>
                </a:lnTo>
                <a:lnTo>
                  <a:pt x="2180844" y="669036"/>
                </a:lnTo>
                <a:lnTo>
                  <a:pt x="2193036" y="669036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1541" y="6304026"/>
            <a:ext cx="2180590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1900" spc="-235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85" dirty="0">
                <a:solidFill>
                  <a:srgbClr val="FFFFFF"/>
                </a:solidFill>
                <a:latin typeface="Apple SD Gothic Neo"/>
                <a:cs typeface="Apple SD Gothic Neo"/>
              </a:rPr>
              <a:t>ex</a:t>
            </a: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85" dirty="0">
                <a:solidFill>
                  <a:srgbClr val="FFFFFF"/>
                </a:solidFill>
                <a:latin typeface="Apple SD Gothic Neo"/>
                <a:cs typeface="Apple SD Gothic Neo"/>
              </a:rPr>
              <a:t>B</a:t>
            </a:r>
            <a:r>
              <a:rPr sz="1900" spc="-55" dirty="0">
                <a:solidFill>
                  <a:srgbClr val="FFFFFF"/>
                </a:solidFill>
                <a:latin typeface="Apple SD Gothic Neo"/>
                <a:cs typeface="Apple SD Gothic Neo"/>
              </a:rPr>
              <a:t>o</a:t>
            </a:r>
            <a:r>
              <a:rPr sz="1900" spc="-85" dirty="0">
                <a:solidFill>
                  <a:srgbClr val="FFFFFF"/>
                </a:solidFill>
                <a:latin typeface="Apple SD Gothic Neo"/>
                <a:cs typeface="Apple SD Gothic Neo"/>
              </a:rPr>
              <a:t>x</a:t>
            </a:r>
            <a:r>
              <a:rPr sz="1900" spc="-65" dirty="0">
                <a:solidFill>
                  <a:srgbClr val="FFFFFF"/>
                </a:solidFill>
                <a:latin typeface="Apple SD Gothic Neo"/>
                <a:cs typeface="Apple SD Gothic Neo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(</a:t>
            </a:r>
            <a:r>
              <a:rPr sz="1900" spc="-40" dirty="0">
                <a:solidFill>
                  <a:srgbClr val="FFFFFF"/>
                </a:solidFill>
                <a:latin typeface="Apple SD Gothic Neo"/>
                <a:cs typeface="Apple SD Gothic Neo"/>
              </a:rPr>
              <a:t>p</a:t>
            </a:r>
            <a:r>
              <a:rPr sz="1900" spc="10" dirty="0">
                <a:solidFill>
                  <a:srgbClr val="FFFFFF"/>
                </a:solidFill>
                <a:latin typeface="Apple SD Gothic Neo"/>
                <a:cs typeface="Apple SD Gothic Neo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Apple SD Gothic Neo"/>
                <a:cs typeface="Apple SD Gothic Neo"/>
              </a:rPr>
              <a:t>s</a:t>
            </a:r>
            <a:r>
              <a:rPr sz="1900" spc="-60" dirty="0">
                <a:solidFill>
                  <a:srgbClr val="FFFFFF"/>
                </a:solidFill>
                <a:latin typeface="Apple SD Gothic Neo"/>
                <a:cs typeface="Apple SD Gothic Neo"/>
              </a:rPr>
              <a:t>s</a:t>
            </a:r>
            <a:r>
              <a:rPr sz="1900" spc="-45" dirty="0">
                <a:solidFill>
                  <a:srgbClr val="FFFFFF"/>
                </a:solidFill>
                <a:latin typeface="Apple SD Gothic Neo"/>
                <a:cs typeface="Apple SD Gothic Neo"/>
              </a:rPr>
              <a:t>w</a:t>
            </a:r>
            <a:r>
              <a:rPr sz="1900" spc="-20" dirty="0">
                <a:solidFill>
                  <a:srgbClr val="FFFFFF"/>
                </a:solidFill>
                <a:latin typeface="Apple SD Gothic Neo"/>
                <a:cs typeface="Apple SD Gothic Neo"/>
              </a:rPr>
              <a:t>or</a:t>
            </a:r>
            <a:r>
              <a:rPr sz="1900" spc="-45" dirty="0">
                <a:solidFill>
                  <a:srgbClr val="FFFFFF"/>
                </a:solidFill>
                <a:latin typeface="Apple SD Gothic Neo"/>
                <a:cs typeface="Apple SD Gothic Neo"/>
              </a:rPr>
              <a:t>d</a:t>
            </a:r>
            <a:r>
              <a:rPr sz="1900" spc="-30" dirty="0">
                <a:solidFill>
                  <a:srgbClr val="FFFFFF"/>
                </a:solidFill>
                <a:latin typeface="Apple SD Gothic Neo"/>
                <a:cs typeface="Apple SD Gothic Neo"/>
              </a:rPr>
              <a:t>)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2063" y="5710428"/>
            <a:ext cx="3324860" cy="557530"/>
          </a:xfrm>
          <a:custGeom>
            <a:avLst/>
            <a:gdLst/>
            <a:ahLst/>
            <a:cxnLst/>
            <a:rect l="l" t="t" r="r" b="b"/>
            <a:pathLst>
              <a:path w="3324859" h="557529">
                <a:moveTo>
                  <a:pt x="3250635" y="507102"/>
                </a:moveTo>
                <a:lnTo>
                  <a:pt x="3810" y="0"/>
                </a:lnTo>
                <a:lnTo>
                  <a:pt x="0" y="25146"/>
                </a:lnTo>
                <a:lnTo>
                  <a:pt x="3246825" y="532248"/>
                </a:lnTo>
                <a:lnTo>
                  <a:pt x="3250635" y="507102"/>
                </a:lnTo>
                <a:close/>
              </a:path>
              <a:path w="3324859" h="557529">
                <a:moveTo>
                  <a:pt x="3262884" y="550726"/>
                </a:moveTo>
                <a:lnTo>
                  <a:pt x="3262884" y="509015"/>
                </a:lnTo>
                <a:lnTo>
                  <a:pt x="3259074" y="534161"/>
                </a:lnTo>
                <a:lnTo>
                  <a:pt x="3246825" y="532248"/>
                </a:lnTo>
                <a:lnTo>
                  <a:pt x="3243072" y="557021"/>
                </a:lnTo>
                <a:lnTo>
                  <a:pt x="3262884" y="550726"/>
                </a:lnTo>
                <a:close/>
              </a:path>
              <a:path w="3324859" h="557529">
                <a:moveTo>
                  <a:pt x="3262884" y="509015"/>
                </a:moveTo>
                <a:lnTo>
                  <a:pt x="3250635" y="507102"/>
                </a:lnTo>
                <a:lnTo>
                  <a:pt x="3246825" y="532248"/>
                </a:lnTo>
                <a:lnTo>
                  <a:pt x="3259074" y="534161"/>
                </a:lnTo>
                <a:lnTo>
                  <a:pt x="3262884" y="509015"/>
                </a:lnTo>
                <a:close/>
              </a:path>
              <a:path w="3324859" h="557529">
                <a:moveTo>
                  <a:pt x="3324606" y="531113"/>
                </a:moveTo>
                <a:lnTo>
                  <a:pt x="3254502" y="481583"/>
                </a:lnTo>
                <a:lnTo>
                  <a:pt x="3250635" y="507102"/>
                </a:lnTo>
                <a:lnTo>
                  <a:pt x="3262884" y="509015"/>
                </a:lnTo>
                <a:lnTo>
                  <a:pt x="3262884" y="550726"/>
                </a:lnTo>
                <a:lnTo>
                  <a:pt x="3324606" y="53111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3948" y="6291071"/>
            <a:ext cx="1750060" cy="669290"/>
          </a:xfrm>
          <a:custGeom>
            <a:avLst/>
            <a:gdLst/>
            <a:ahLst/>
            <a:cxnLst/>
            <a:rect l="l" t="t" r="r" b="b"/>
            <a:pathLst>
              <a:path w="1750059" h="669290">
                <a:moveTo>
                  <a:pt x="1749552" y="669036"/>
                </a:moveTo>
                <a:lnTo>
                  <a:pt x="1749552" y="0"/>
                </a:lnTo>
                <a:lnTo>
                  <a:pt x="0" y="0"/>
                </a:lnTo>
                <a:lnTo>
                  <a:pt x="0" y="669036"/>
                </a:lnTo>
                <a:lnTo>
                  <a:pt x="12941" y="669036"/>
                </a:lnTo>
                <a:lnTo>
                  <a:pt x="12941" y="25908"/>
                </a:lnTo>
                <a:lnTo>
                  <a:pt x="25907" y="12954"/>
                </a:lnTo>
                <a:lnTo>
                  <a:pt x="25907" y="25908"/>
                </a:lnTo>
                <a:lnTo>
                  <a:pt x="1723643" y="25908"/>
                </a:lnTo>
                <a:lnTo>
                  <a:pt x="1723643" y="12954"/>
                </a:lnTo>
                <a:lnTo>
                  <a:pt x="1736598" y="25908"/>
                </a:lnTo>
                <a:lnTo>
                  <a:pt x="1736598" y="669036"/>
                </a:lnTo>
                <a:lnTo>
                  <a:pt x="1749552" y="669036"/>
                </a:lnTo>
                <a:close/>
              </a:path>
              <a:path w="1750059" h="669290">
                <a:moveTo>
                  <a:pt x="25907" y="25908"/>
                </a:moveTo>
                <a:lnTo>
                  <a:pt x="25907" y="12954"/>
                </a:lnTo>
                <a:lnTo>
                  <a:pt x="12941" y="25908"/>
                </a:lnTo>
                <a:lnTo>
                  <a:pt x="25907" y="25908"/>
                </a:lnTo>
                <a:close/>
              </a:path>
              <a:path w="1750059" h="669290">
                <a:moveTo>
                  <a:pt x="25907" y="643128"/>
                </a:moveTo>
                <a:lnTo>
                  <a:pt x="25907" y="25908"/>
                </a:lnTo>
                <a:lnTo>
                  <a:pt x="12941" y="25908"/>
                </a:lnTo>
                <a:lnTo>
                  <a:pt x="12941" y="643128"/>
                </a:lnTo>
                <a:lnTo>
                  <a:pt x="25907" y="643128"/>
                </a:lnTo>
                <a:close/>
              </a:path>
              <a:path w="1750059" h="669290">
                <a:moveTo>
                  <a:pt x="1736598" y="643128"/>
                </a:moveTo>
                <a:lnTo>
                  <a:pt x="12941" y="643128"/>
                </a:lnTo>
                <a:lnTo>
                  <a:pt x="25907" y="656082"/>
                </a:lnTo>
                <a:lnTo>
                  <a:pt x="25907" y="669036"/>
                </a:lnTo>
                <a:lnTo>
                  <a:pt x="1723643" y="669036"/>
                </a:lnTo>
                <a:lnTo>
                  <a:pt x="1723643" y="656082"/>
                </a:lnTo>
                <a:lnTo>
                  <a:pt x="1736598" y="643128"/>
                </a:lnTo>
                <a:close/>
              </a:path>
              <a:path w="1750059" h="669290">
                <a:moveTo>
                  <a:pt x="25907" y="669036"/>
                </a:moveTo>
                <a:lnTo>
                  <a:pt x="25907" y="656082"/>
                </a:lnTo>
                <a:lnTo>
                  <a:pt x="12941" y="643128"/>
                </a:lnTo>
                <a:lnTo>
                  <a:pt x="12941" y="669036"/>
                </a:lnTo>
                <a:lnTo>
                  <a:pt x="25907" y="669036"/>
                </a:lnTo>
                <a:close/>
              </a:path>
              <a:path w="1750059" h="669290">
                <a:moveTo>
                  <a:pt x="1736598" y="25908"/>
                </a:moveTo>
                <a:lnTo>
                  <a:pt x="1723643" y="12954"/>
                </a:lnTo>
                <a:lnTo>
                  <a:pt x="1723643" y="25908"/>
                </a:lnTo>
                <a:lnTo>
                  <a:pt x="1736598" y="25908"/>
                </a:lnTo>
                <a:close/>
              </a:path>
              <a:path w="1750059" h="669290">
                <a:moveTo>
                  <a:pt x="1736598" y="643128"/>
                </a:moveTo>
                <a:lnTo>
                  <a:pt x="1736598" y="25908"/>
                </a:lnTo>
                <a:lnTo>
                  <a:pt x="1723643" y="25908"/>
                </a:lnTo>
                <a:lnTo>
                  <a:pt x="1723643" y="643128"/>
                </a:lnTo>
                <a:lnTo>
                  <a:pt x="1736598" y="643128"/>
                </a:lnTo>
                <a:close/>
              </a:path>
              <a:path w="1750059" h="669290">
                <a:moveTo>
                  <a:pt x="1736598" y="669036"/>
                </a:moveTo>
                <a:lnTo>
                  <a:pt x="1736598" y="643128"/>
                </a:lnTo>
                <a:lnTo>
                  <a:pt x="1723643" y="656082"/>
                </a:lnTo>
                <a:lnTo>
                  <a:pt x="1723643" y="669036"/>
                </a:lnTo>
                <a:lnTo>
                  <a:pt x="1736598" y="669036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66889" y="6304026"/>
            <a:ext cx="1724025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448309" marR="442595" indent="78105">
              <a:lnSpc>
                <a:spcPct val="100000"/>
              </a:lnSpc>
            </a:pPr>
            <a:r>
              <a:rPr sz="1900" spc="-45" dirty="0">
                <a:solidFill>
                  <a:srgbClr val="FFFFFF"/>
                </a:solidFill>
                <a:latin typeface="Apple SD Gothic Neo"/>
                <a:cs typeface="Apple SD Gothic Neo"/>
              </a:rPr>
              <a:t>Bu</a:t>
            </a:r>
            <a:r>
              <a:rPr sz="1900" spc="-65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50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20" dirty="0">
                <a:solidFill>
                  <a:srgbClr val="FFFFFF"/>
                </a:solidFill>
                <a:latin typeface="Apple SD Gothic Neo"/>
                <a:cs typeface="Apple SD Gothic Neo"/>
              </a:rPr>
              <a:t>on</a:t>
            </a:r>
            <a:r>
              <a:rPr sz="1900" spc="-10" dirty="0">
                <a:solidFill>
                  <a:srgbClr val="FFFFFF"/>
                </a:solidFill>
                <a:latin typeface="Apple SD Gothic Neo"/>
                <a:cs typeface="Apple SD Gothic Neo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Apple SD Gothic Neo"/>
                <a:cs typeface="Apple SD Gothic Neo"/>
              </a:rPr>
              <a:t>(submit)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63731" y="6291071"/>
            <a:ext cx="2401570" cy="669290"/>
          </a:xfrm>
          <a:custGeom>
            <a:avLst/>
            <a:gdLst/>
            <a:ahLst/>
            <a:cxnLst/>
            <a:rect l="l" t="t" r="r" b="b"/>
            <a:pathLst>
              <a:path w="2401570" h="669290">
                <a:moveTo>
                  <a:pt x="2401061" y="669036"/>
                </a:moveTo>
                <a:lnTo>
                  <a:pt x="2401061" y="0"/>
                </a:lnTo>
                <a:lnTo>
                  <a:pt x="0" y="0"/>
                </a:lnTo>
                <a:lnTo>
                  <a:pt x="0" y="669036"/>
                </a:lnTo>
                <a:lnTo>
                  <a:pt x="12953" y="669036"/>
                </a:lnTo>
                <a:lnTo>
                  <a:pt x="12953" y="25908"/>
                </a:lnTo>
                <a:lnTo>
                  <a:pt x="25146" y="12954"/>
                </a:lnTo>
                <a:lnTo>
                  <a:pt x="25146" y="25908"/>
                </a:lnTo>
                <a:lnTo>
                  <a:pt x="2375916" y="25908"/>
                </a:lnTo>
                <a:lnTo>
                  <a:pt x="2375916" y="12954"/>
                </a:lnTo>
                <a:lnTo>
                  <a:pt x="2388857" y="25908"/>
                </a:lnTo>
                <a:lnTo>
                  <a:pt x="2388857" y="669036"/>
                </a:lnTo>
                <a:lnTo>
                  <a:pt x="2401061" y="669036"/>
                </a:lnTo>
                <a:close/>
              </a:path>
              <a:path w="2401570" h="669290">
                <a:moveTo>
                  <a:pt x="25146" y="25908"/>
                </a:moveTo>
                <a:lnTo>
                  <a:pt x="25146" y="12954"/>
                </a:lnTo>
                <a:lnTo>
                  <a:pt x="12953" y="25908"/>
                </a:lnTo>
                <a:lnTo>
                  <a:pt x="25146" y="25908"/>
                </a:lnTo>
                <a:close/>
              </a:path>
              <a:path w="2401570" h="669290">
                <a:moveTo>
                  <a:pt x="25146" y="643128"/>
                </a:moveTo>
                <a:lnTo>
                  <a:pt x="25146" y="25908"/>
                </a:lnTo>
                <a:lnTo>
                  <a:pt x="12953" y="25908"/>
                </a:lnTo>
                <a:lnTo>
                  <a:pt x="12953" y="643128"/>
                </a:lnTo>
                <a:lnTo>
                  <a:pt x="25146" y="643128"/>
                </a:lnTo>
                <a:close/>
              </a:path>
              <a:path w="2401570" h="669290">
                <a:moveTo>
                  <a:pt x="2388857" y="643128"/>
                </a:moveTo>
                <a:lnTo>
                  <a:pt x="12953" y="643128"/>
                </a:lnTo>
                <a:lnTo>
                  <a:pt x="25146" y="656082"/>
                </a:lnTo>
                <a:lnTo>
                  <a:pt x="25146" y="669036"/>
                </a:lnTo>
                <a:lnTo>
                  <a:pt x="2375916" y="669036"/>
                </a:lnTo>
                <a:lnTo>
                  <a:pt x="2375916" y="656082"/>
                </a:lnTo>
                <a:lnTo>
                  <a:pt x="2388857" y="643128"/>
                </a:lnTo>
                <a:close/>
              </a:path>
              <a:path w="2401570" h="669290">
                <a:moveTo>
                  <a:pt x="25146" y="669036"/>
                </a:moveTo>
                <a:lnTo>
                  <a:pt x="25146" y="656082"/>
                </a:lnTo>
                <a:lnTo>
                  <a:pt x="12953" y="643128"/>
                </a:lnTo>
                <a:lnTo>
                  <a:pt x="12953" y="669036"/>
                </a:lnTo>
                <a:lnTo>
                  <a:pt x="25146" y="669036"/>
                </a:lnTo>
                <a:close/>
              </a:path>
              <a:path w="2401570" h="669290">
                <a:moveTo>
                  <a:pt x="2388857" y="25908"/>
                </a:moveTo>
                <a:lnTo>
                  <a:pt x="2375916" y="12954"/>
                </a:lnTo>
                <a:lnTo>
                  <a:pt x="2375916" y="25908"/>
                </a:lnTo>
                <a:lnTo>
                  <a:pt x="2388857" y="25908"/>
                </a:lnTo>
                <a:close/>
              </a:path>
              <a:path w="2401570" h="669290">
                <a:moveTo>
                  <a:pt x="2388857" y="643128"/>
                </a:moveTo>
                <a:lnTo>
                  <a:pt x="2388857" y="25908"/>
                </a:lnTo>
                <a:lnTo>
                  <a:pt x="2375916" y="25908"/>
                </a:lnTo>
                <a:lnTo>
                  <a:pt x="2375916" y="643128"/>
                </a:lnTo>
                <a:lnTo>
                  <a:pt x="2388857" y="643128"/>
                </a:lnTo>
                <a:close/>
              </a:path>
              <a:path w="2401570" h="669290">
                <a:moveTo>
                  <a:pt x="2388857" y="669036"/>
                </a:moveTo>
                <a:lnTo>
                  <a:pt x="2388857" y="643128"/>
                </a:lnTo>
                <a:lnTo>
                  <a:pt x="2375916" y="656082"/>
                </a:lnTo>
                <a:lnTo>
                  <a:pt x="2375916" y="669036"/>
                </a:lnTo>
                <a:lnTo>
                  <a:pt x="2388857" y="669036"/>
                </a:lnTo>
                <a:close/>
              </a:path>
            </a:pathLst>
          </a:custGeom>
          <a:solidFill>
            <a:srgbClr val="375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76685" y="6304026"/>
            <a:ext cx="2376170" cy="643255"/>
          </a:xfrm>
          <a:prstGeom prst="rect">
            <a:avLst/>
          </a:prstGeom>
          <a:solidFill>
            <a:srgbClr val="4E80BC"/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900" spc="-285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-35" dirty="0">
                <a:solidFill>
                  <a:srgbClr val="FFFFFF"/>
                </a:solidFill>
                <a:latin typeface="Apple SD Gothic Neo"/>
                <a:cs typeface="Apple SD Gothic Neo"/>
              </a:rPr>
              <a:t>e</a:t>
            </a:r>
            <a:r>
              <a:rPr sz="1900" spc="-70" dirty="0">
                <a:solidFill>
                  <a:srgbClr val="FFFFFF"/>
                </a:solidFill>
                <a:latin typeface="Apple SD Gothic Neo"/>
                <a:cs typeface="Apple SD Gothic Neo"/>
              </a:rPr>
              <a:t>x</a:t>
            </a:r>
            <a:r>
              <a:rPr sz="1900" spc="-80" dirty="0">
                <a:solidFill>
                  <a:srgbClr val="FFFFFF"/>
                </a:solidFill>
                <a:latin typeface="Apple SD Gothic Neo"/>
                <a:cs typeface="Apple SD Gothic Neo"/>
              </a:rPr>
              <a:t>t</a:t>
            </a:r>
            <a:r>
              <a:rPr sz="1900" spc="5" dirty="0">
                <a:solidFill>
                  <a:srgbClr val="FFFFFF"/>
                </a:solidFill>
                <a:latin typeface="Apple SD Gothic Neo"/>
                <a:cs typeface="Apple SD Gothic Neo"/>
              </a:rPr>
              <a:t>a</a:t>
            </a:r>
            <a:r>
              <a:rPr sz="1900" spc="-20" dirty="0">
                <a:solidFill>
                  <a:srgbClr val="FFFFFF"/>
                </a:solidFill>
                <a:latin typeface="Apple SD Gothic Neo"/>
                <a:cs typeface="Apple SD Gothic Neo"/>
              </a:rPr>
              <a:t>rea(in</a:t>
            </a:r>
            <a:r>
              <a:rPr sz="1900" spc="-55" dirty="0">
                <a:solidFill>
                  <a:srgbClr val="FFFFFF"/>
                </a:solidFill>
                <a:latin typeface="Apple SD Gothic Neo"/>
                <a:cs typeface="Apple SD Gothic Neo"/>
              </a:rPr>
              <a:t>f</a:t>
            </a:r>
            <a:r>
              <a:rPr sz="1900" spc="-5" dirty="0">
                <a:solidFill>
                  <a:srgbClr val="FFFFFF"/>
                </a:solidFill>
                <a:latin typeface="Apple SD Gothic Neo"/>
                <a:cs typeface="Apple SD Gothic Neo"/>
              </a:rPr>
              <a:t>orm</a:t>
            </a:r>
            <a:r>
              <a:rPr sz="1900" spc="-20" dirty="0">
                <a:solidFill>
                  <a:srgbClr val="FFFFFF"/>
                </a:solidFill>
                <a:latin typeface="Apple SD Gothic Neo"/>
                <a:cs typeface="Apple SD Gothic Neo"/>
              </a:rPr>
              <a:t>a</a:t>
            </a:r>
            <a:r>
              <a:rPr sz="1900" spc="-25" dirty="0">
                <a:solidFill>
                  <a:srgbClr val="FFFFFF"/>
                </a:solidFill>
                <a:latin typeface="Apple SD Gothic Neo"/>
                <a:cs typeface="Apple SD Gothic Neo"/>
              </a:rPr>
              <a:t>tion)</a:t>
            </a:r>
            <a:endParaRPr sz="1900">
              <a:latin typeface="Apple SD Gothic Neo"/>
              <a:cs typeface="Apple SD Gothic Ne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74761" y="5710428"/>
            <a:ext cx="2729865" cy="559435"/>
          </a:xfrm>
          <a:custGeom>
            <a:avLst/>
            <a:gdLst/>
            <a:ahLst/>
            <a:cxnLst/>
            <a:rect l="l" t="t" r="r" b="b"/>
            <a:pathLst>
              <a:path w="2729865" h="559435">
                <a:moveTo>
                  <a:pt x="73386" y="508916"/>
                </a:moveTo>
                <a:lnTo>
                  <a:pt x="68580" y="483870"/>
                </a:lnTo>
                <a:lnTo>
                  <a:pt x="0" y="536448"/>
                </a:lnTo>
                <a:lnTo>
                  <a:pt x="60960" y="553225"/>
                </a:lnTo>
                <a:lnTo>
                  <a:pt x="60960" y="511302"/>
                </a:lnTo>
                <a:lnTo>
                  <a:pt x="73386" y="508916"/>
                </a:lnTo>
                <a:close/>
              </a:path>
              <a:path w="2729865" h="559435">
                <a:moveTo>
                  <a:pt x="78203" y="534015"/>
                </a:moveTo>
                <a:lnTo>
                  <a:pt x="73386" y="508916"/>
                </a:lnTo>
                <a:lnTo>
                  <a:pt x="60960" y="511302"/>
                </a:lnTo>
                <a:lnTo>
                  <a:pt x="65531" y="536448"/>
                </a:lnTo>
                <a:lnTo>
                  <a:pt x="78203" y="534015"/>
                </a:lnTo>
                <a:close/>
              </a:path>
              <a:path w="2729865" h="559435">
                <a:moveTo>
                  <a:pt x="83057" y="559308"/>
                </a:moveTo>
                <a:lnTo>
                  <a:pt x="78203" y="534015"/>
                </a:lnTo>
                <a:lnTo>
                  <a:pt x="65531" y="536448"/>
                </a:lnTo>
                <a:lnTo>
                  <a:pt x="60960" y="511302"/>
                </a:lnTo>
                <a:lnTo>
                  <a:pt x="60960" y="553225"/>
                </a:lnTo>
                <a:lnTo>
                  <a:pt x="83057" y="559308"/>
                </a:lnTo>
                <a:close/>
              </a:path>
              <a:path w="2729865" h="559435">
                <a:moveTo>
                  <a:pt x="2729484" y="25146"/>
                </a:moveTo>
                <a:lnTo>
                  <a:pt x="2724912" y="0"/>
                </a:lnTo>
                <a:lnTo>
                  <a:pt x="73386" y="508916"/>
                </a:lnTo>
                <a:lnTo>
                  <a:pt x="78203" y="534015"/>
                </a:lnTo>
                <a:lnTo>
                  <a:pt x="2729484" y="2514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6625" y="5769102"/>
            <a:ext cx="1076960" cy="531495"/>
          </a:xfrm>
          <a:custGeom>
            <a:avLst/>
            <a:gdLst/>
            <a:ahLst/>
            <a:cxnLst/>
            <a:rect l="l" t="t" r="r" b="b"/>
            <a:pathLst>
              <a:path w="1076960" h="531495">
                <a:moveTo>
                  <a:pt x="1013133" y="485039"/>
                </a:moveTo>
                <a:lnTo>
                  <a:pt x="10667" y="0"/>
                </a:lnTo>
                <a:lnTo>
                  <a:pt x="0" y="22860"/>
                </a:lnTo>
                <a:lnTo>
                  <a:pt x="1002216" y="508143"/>
                </a:lnTo>
                <a:lnTo>
                  <a:pt x="1013133" y="485039"/>
                </a:lnTo>
                <a:close/>
              </a:path>
              <a:path w="1076960" h="531495">
                <a:moveTo>
                  <a:pt x="1024889" y="530515"/>
                </a:moveTo>
                <a:lnTo>
                  <a:pt x="1024889" y="490727"/>
                </a:lnTo>
                <a:lnTo>
                  <a:pt x="1013459" y="513587"/>
                </a:lnTo>
                <a:lnTo>
                  <a:pt x="1002216" y="508143"/>
                </a:lnTo>
                <a:lnTo>
                  <a:pt x="991361" y="531113"/>
                </a:lnTo>
                <a:lnTo>
                  <a:pt x="1024889" y="530515"/>
                </a:lnTo>
                <a:close/>
              </a:path>
              <a:path w="1076960" h="531495">
                <a:moveTo>
                  <a:pt x="1024889" y="490727"/>
                </a:moveTo>
                <a:lnTo>
                  <a:pt x="1013133" y="485039"/>
                </a:lnTo>
                <a:lnTo>
                  <a:pt x="1002216" y="508143"/>
                </a:lnTo>
                <a:lnTo>
                  <a:pt x="1013459" y="513587"/>
                </a:lnTo>
                <a:lnTo>
                  <a:pt x="1024889" y="490727"/>
                </a:lnTo>
                <a:close/>
              </a:path>
              <a:path w="1076960" h="531495">
                <a:moveTo>
                  <a:pt x="1076705" y="529590"/>
                </a:moveTo>
                <a:lnTo>
                  <a:pt x="1024127" y="461771"/>
                </a:lnTo>
                <a:lnTo>
                  <a:pt x="1013133" y="485039"/>
                </a:lnTo>
                <a:lnTo>
                  <a:pt x="1024889" y="490727"/>
                </a:lnTo>
                <a:lnTo>
                  <a:pt x="1024889" y="530515"/>
                </a:lnTo>
                <a:lnTo>
                  <a:pt x="1076705" y="52959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68473" y="4283360"/>
            <a:ext cx="736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DOM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213" y="5007038"/>
            <a:ext cx="8149590" cy="191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80000"/>
              </a:lnSpc>
              <a:buChar char="•"/>
              <a:tabLst>
                <a:tab pos="354965" algn="l"/>
              </a:tabLst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405BB"/>
                </a:solidFill>
                <a:latin typeface="Arial"/>
                <a:cs typeface="Arial"/>
              </a:rPr>
              <a:t>&lt;input&gt; </a:t>
            </a:r>
            <a:r>
              <a:rPr sz="2800" dirty="0">
                <a:latin typeface="Arial"/>
                <a:cs typeface="Arial"/>
              </a:rPr>
              <a:t>in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&lt;form&gt;</a:t>
            </a:r>
            <a:r>
              <a:rPr sz="28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tag to declare group of input controls, allowing users to input data.</a:t>
            </a:r>
            <a:endParaRPr sz="28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3405BB"/>
                </a:solidFill>
                <a:latin typeface="Arial"/>
                <a:cs typeface="Arial"/>
              </a:rPr>
              <a:t>type</a:t>
            </a:r>
            <a:r>
              <a:rPr sz="2800" spc="-5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</a:t>
            </a:r>
            <a:r>
              <a:rPr sz="2800" dirty="0">
                <a:solidFill>
                  <a:srgbClr val="3405BB"/>
                </a:solidFill>
                <a:latin typeface="Arial"/>
                <a:cs typeface="Arial"/>
              </a:rPr>
              <a:t>:</a:t>
            </a:r>
            <a:r>
              <a:rPr sz="2800" spc="-15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405BB"/>
                </a:solidFill>
                <a:latin typeface="Arial"/>
                <a:cs typeface="Arial"/>
              </a:rPr>
              <a:t>“text”,</a:t>
            </a:r>
            <a:r>
              <a:rPr sz="2800" spc="-15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405BB"/>
                </a:solidFill>
                <a:latin typeface="Arial"/>
                <a:cs typeface="Arial"/>
              </a:rPr>
              <a:t>“submit”,</a:t>
            </a:r>
            <a:endParaRPr sz="2800">
              <a:latin typeface="Arial"/>
              <a:cs typeface="Arial"/>
            </a:endParaRPr>
          </a:p>
          <a:p>
            <a:pPr marL="354330" marR="877569" indent="-341630">
              <a:lnSpc>
                <a:spcPct val="80000"/>
              </a:lnSpc>
              <a:spcBef>
                <a:spcPts val="670"/>
              </a:spcBef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3405BB"/>
                </a:solidFill>
                <a:latin typeface="Arial"/>
                <a:cs typeface="Arial"/>
              </a:rPr>
              <a:t>JavaScript</a:t>
            </a:r>
            <a:r>
              <a:rPr sz="2800" spc="-2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be used to create interactive behaviours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via </a:t>
            </a:r>
            <a:r>
              <a:rPr sz="2800" dirty="0">
                <a:solidFill>
                  <a:srgbClr val="3405BB"/>
                </a:solidFill>
                <a:latin typeface="Arial"/>
                <a:cs typeface="Arial"/>
              </a:rPr>
              <a:t>event handler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HTML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CCCCFF"/>
                </a:solidFill>
                <a:latin typeface="Arial"/>
                <a:cs typeface="Arial"/>
              </a:rPr>
              <a:t>Form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(W3school)</a:t>
            </a:r>
          </a:p>
        </p:txBody>
      </p:sp>
      <p:sp>
        <p:nvSpPr>
          <p:cNvPr id="4" name="object 4"/>
          <p:cNvSpPr/>
          <p:nvPr/>
        </p:nvSpPr>
        <p:spPr>
          <a:xfrm>
            <a:off x="6354965" y="1546097"/>
            <a:ext cx="3409950" cy="280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8897" y="1757172"/>
            <a:ext cx="4834255" cy="2170430"/>
          </a:xfrm>
          <a:custGeom>
            <a:avLst/>
            <a:gdLst/>
            <a:ahLst/>
            <a:cxnLst/>
            <a:rect l="l" t="t" r="r" b="b"/>
            <a:pathLst>
              <a:path w="4834255" h="2170429">
                <a:moveTo>
                  <a:pt x="4834128" y="2170175"/>
                </a:moveTo>
                <a:lnTo>
                  <a:pt x="4834128" y="0"/>
                </a:lnTo>
                <a:lnTo>
                  <a:pt x="0" y="0"/>
                </a:lnTo>
                <a:lnTo>
                  <a:pt x="0" y="2170176"/>
                </a:lnTo>
                <a:lnTo>
                  <a:pt x="4571" y="2170176"/>
                </a:lnTo>
                <a:lnTo>
                  <a:pt x="4571" y="9905"/>
                </a:lnTo>
                <a:lnTo>
                  <a:pt x="9143" y="5333"/>
                </a:lnTo>
                <a:lnTo>
                  <a:pt x="9143" y="9905"/>
                </a:lnTo>
                <a:lnTo>
                  <a:pt x="4824222" y="9905"/>
                </a:lnTo>
                <a:lnTo>
                  <a:pt x="4824222" y="5333"/>
                </a:lnTo>
                <a:lnTo>
                  <a:pt x="4828794" y="9905"/>
                </a:lnTo>
                <a:lnTo>
                  <a:pt x="4828794" y="2170175"/>
                </a:lnTo>
                <a:lnTo>
                  <a:pt x="4834128" y="2170175"/>
                </a:lnTo>
                <a:close/>
              </a:path>
              <a:path w="4834255" h="2170429">
                <a:moveTo>
                  <a:pt x="9143" y="9905"/>
                </a:moveTo>
                <a:lnTo>
                  <a:pt x="9143" y="5333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4834255" h="2170429">
                <a:moveTo>
                  <a:pt x="9143" y="2161031"/>
                </a:moveTo>
                <a:lnTo>
                  <a:pt x="9143" y="9905"/>
                </a:lnTo>
                <a:lnTo>
                  <a:pt x="4571" y="9905"/>
                </a:lnTo>
                <a:lnTo>
                  <a:pt x="4571" y="2161031"/>
                </a:lnTo>
                <a:lnTo>
                  <a:pt x="9143" y="2161031"/>
                </a:lnTo>
                <a:close/>
              </a:path>
              <a:path w="4834255" h="2170429">
                <a:moveTo>
                  <a:pt x="4828794" y="2161031"/>
                </a:moveTo>
                <a:lnTo>
                  <a:pt x="4571" y="2161031"/>
                </a:lnTo>
                <a:lnTo>
                  <a:pt x="9143" y="2165604"/>
                </a:lnTo>
                <a:lnTo>
                  <a:pt x="9144" y="2170176"/>
                </a:lnTo>
                <a:lnTo>
                  <a:pt x="4824222" y="2170175"/>
                </a:lnTo>
                <a:lnTo>
                  <a:pt x="4824222" y="2165603"/>
                </a:lnTo>
                <a:lnTo>
                  <a:pt x="4828794" y="2161031"/>
                </a:lnTo>
                <a:close/>
              </a:path>
              <a:path w="4834255" h="2170429">
                <a:moveTo>
                  <a:pt x="9144" y="2170176"/>
                </a:moveTo>
                <a:lnTo>
                  <a:pt x="9143" y="2165604"/>
                </a:lnTo>
                <a:lnTo>
                  <a:pt x="4571" y="2161031"/>
                </a:lnTo>
                <a:lnTo>
                  <a:pt x="4571" y="2170176"/>
                </a:lnTo>
                <a:lnTo>
                  <a:pt x="9144" y="2170176"/>
                </a:lnTo>
                <a:close/>
              </a:path>
              <a:path w="4834255" h="2170429">
                <a:moveTo>
                  <a:pt x="4828794" y="9905"/>
                </a:moveTo>
                <a:lnTo>
                  <a:pt x="4824222" y="5333"/>
                </a:lnTo>
                <a:lnTo>
                  <a:pt x="4824222" y="9905"/>
                </a:lnTo>
                <a:lnTo>
                  <a:pt x="4828794" y="9905"/>
                </a:lnTo>
                <a:close/>
              </a:path>
              <a:path w="4834255" h="2170429">
                <a:moveTo>
                  <a:pt x="4828794" y="2161031"/>
                </a:moveTo>
                <a:lnTo>
                  <a:pt x="4828794" y="9905"/>
                </a:lnTo>
                <a:lnTo>
                  <a:pt x="4824222" y="9905"/>
                </a:lnTo>
                <a:lnTo>
                  <a:pt x="4824222" y="2161031"/>
                </a:lnTo>
                <a:lnTo>
                  <a:pt x="4828794" y="2161031"/>
                </a:lnTo>
                <a:close/>
              </a:path>
              <a:path w="4834255" h="2170429">
                <a:moveTo>
                  <a:pt x="4828794" y="2170175"/>
                </a:moveTo>
                <a:lnTo>
                  <a:pt x="4828794" y="2161031"/>
                </a:lnTo>
                <a:lnTo>
                  <a:pt x="4824222" y="2165603"/>
                </a:lnTo>
                <a:lnTo>
                  <a:pt x="4824222" y="2170175"/>
                </a:lnTo>
                <a:lnTo>
                  <a:pt x="4828794" y="2170175"/>
                </a:lnTo>
                <a:close/>
              </a:path>
            </a:pathLst>
          </a:custGeom>
          <a:solidFill>
            <a:srgbClr val="00B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2203" y="1783333"/>
            <a:ext cx="11512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95" dirty="0">
                <a:solidFill>
                  <a:srgbClr val="3405BB"/>
                </a:solidFill>
                <a:latin typeface="Apple SD Gothic Neo"/>
                <a:cs typeface="Apple SD Gothic Neo"/>
              </a:rPr>
              <a:t>&lt;</a:t>
            </a:r>
            <a:r>
              <a:rPr sz="3000" spc="-170" dirty="0">
                <a:solidFill>
                  <a:srgbClr val="3405BB"/>
                </a:solidFill>
                <a:latin typeface="Apple SD Gothic Neo"/>
                <a:cs typeface="Apple SD Gothic Neo"/>
              </a:rPr>
              <a:t>f</a:t>
            </a:r>
            <a:r>
              <a:rPr sz="3000" spc="-70" dirty="0">
                <a:solidFill>
                  <a:srgbClr val="3405BB"/>
                </a:solidFill>
                <a:latin typeface="Apple SD Gothic Neo"/>
                <a:cs typeface="Apple SD Gothic Neo"/>
              </a:rPr>
              <a:t>orm&gt;</a:t>
            </a:r>
            <a:endParaRPr sz="3000">
              <a:latin typeface="Apple SD Gothic Neo"/>
              <a:cs typeface="Apple SD Gothic Ne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203" y="3429253"/>
            <a:ext cx="129794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0" dirty="0">
                <a:solidFill>
                  <a:srgbClr val="3405BB"/>
                </a:solidFill>
                <a:latin typeface="Apple SD Gothic Neo"/>
                <a:cs typeface="Apple SD Gothic Neo"/>
              </a:rPr>
              <a:t>&lt;/</a:t>
            </a:r>
            <a:r>
              <a:rPr sz="3000" spc="-105" dirty="0">
                <a:solidFill>
                  <a:srgbClr val="3405BB"/>
                </a:solidFill>
                <a:latin typeface="Apple SD Gothic Neo"/>
                <a:cs typeface="Apple SD Gothic Neo"/>
              </a:rPr>
              <a:t>f</a:t>
            </a:r>
            <a:r>
              <a:rPr sz="3000" spc="-25" dirty="0">
                <a:solidFill>
                  <a:srgbClr val="3405BB"/>
                </a:solidFill>
                <a:latin typeface="Apple SD Gothic Neo"/>
                <a:cs typeface="Apple SD Gothic Neo"/>
              </a:rPr>
              <a:t>o</a:t>
            </a:r>
            <a:r>
              <a:rPr sz="3000" spc="-85" dirty="0">
                <a:solidFill>
                  <a:srgbClr val="3405BB"/>
                </a:solidFill>
                <a:latin typeface="Apple SD Gothic Neo"/>
                <a:cs typeface="Apple SD Gothic Neo"/>
              </a:rPr>
              <a:t>rm&gt;</a:t>
            </a:r>
            <a:endParaRPr sz="3000">
              <a:latin typeface="Apple SD Gothic Neo"/>
              <a:cs typeface="Apple SD Gothic Ne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5238" y="2202433"/>
          <a:ext cx="3505411" cy="1214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&lt;input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C00000"/>
                          </a:solidFill>
                          <a:latin typeface="Apple SD Gothic Neo"/>
                          <a:cs typeface="Apple SD Gothic Neo"/>
                        </a:rPr>
                        <a:t>typ</a:t>
                      </a:r>
                      <a:r>
                        <a:rPr sz="2600" spc="-10" dirty="0">
                          <a:solidFill>
                            <a:srgbClr val="C00000"/>
                          </a:solidFill>
                          <a:latin typeface="Apple SD Gothic Neo"/>
                          <a:cs typeface="Apple SD Gothic Neo"/>
                        </a:rPr>
                        <a:t>e</a:t>
                      </a:r>
                      <a:r>
                        <a:rPr sz="2600" dirty="0">
                          <a:latin typeface="Apple SD Gothic Neo"/>
                          <a:cs typeface="Apple SD Gothic Neo"/>
                        </a:rPr>
                        <a:t>=</a:t>
                      </a:r>
                      <a:r>
                        <a:rPr sz="2600" spc="-100" dirty="0">
                          <a:latin typeface="Apple SD Gothic Neo"/>
                          <a:cs typeface="Apple SD Gothic Neo"/>
                        </a:rPr>
                        <a:t> </a:t>
                      </a:r>
                      <a:r>
                        <a:rPr sz="2600" dirty="0">
                          <a:latin typeface="Apple SD Gothic Neo"/>
                          <a:cs typeface="Apple SD Gothic Neo"/>
                        </a:rPr>
                        <a:t>“…”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pple SD Gothic Neo"/>
                          <a:cs typeface="Apple SD Gothic Neo"/>
                        </a:rPr>
                        <a:t>…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&gt;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&lt;input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C00000"/>
                          </a:solidFill>
                          <a:latin typeface="Apple SD Gothic Neo"/>
                          <a:cs typeface="Apple SD Gothic Neo"/>
                        </a:rPr>
                        <a:t>typ</a:t>
                      </a:r>
                      <a:r>
                        <a:rPr sz="2600" spc="-10" dirty="0">
                          <a:solidFill>
                            <a:srgbClr val="C00000"/>
                          </a:solidFill>
                          <a:latin typeface="Apple SD Gothic Neo"/>
                          <a:cs typeface="Apple SD Gothic Neo"/>
                        </a:rPr>
                        <a:t>e</a:t>
                      </a: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=</a:t>
                      </a:r>
                      <a:r>
                        <a:rPr sz="2600" spc="-95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 </a:t>
                      </a: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“…”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…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&gt;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7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2600" dirty="0">
                          <a:solidFill>
                            <a:srgbClr val="3405BB"/>
                          </a:solidFill>
                          <a:latin typeface="Apple SD Gothic Neo"/>
                          <a:cs typeface="Apple SD Gothic Neo"/>
                        </a:rPr>
                        <a:t>….</a:t>
                      </a:r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600">
                        <a:latin typeface="Apple SD Gothic Neo"/>
                        <a:cs typeface="Apple SD Gothic Ne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5553" y="4902644"/>
            <a:ext cx="7952740" cy="2002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Attributes: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•size: onscreen width of text field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•Maxlength: mix-number characters user is able to type into field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•Readonly: text cannot be modified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8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Text fields</a:t>
            </a:r>
          </a:p>
        </p:txBody>
      </p:sp>
      <p:sp>
        <p:nvSpPr>
          <p:cNvPr id="4" name="object 4"/>
          <p:cNvSpPr/>
          <p:nvPr/>
        </p:nvSpPr>
        <p:spPr>
          <a:xfrm>
            <a:off x="1170317" y="1546097"/>
            <a:ext cx="8446007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4075" y="3418332"/>
            <a:ext cx="4752594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469" y="4642103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5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891" y="6444996"/>
            <a:ext cx="381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849" y="5586551"/>
            <a:ext cx="6435725" cy="104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a multi-line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text input area</a:t>
            </a:r>
            <a:r>
              <a:rPr sz="2500" b="1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468630">
              <a:lnSpc>
                <a:spcPts val="2515"/>
              </a:lnSpc>
              <a:spcBef>
                <a:spcPts val="10"/>
              </a:spcBef>
              <a:tabLst>
                <a:tab pos="755015" algn="l"/>
              </a:tabLst>
            </a:pPr>
            <a:r>
              <a:rPr sz="2100" dirty="0">
                <a:latin typeface="Arial"/>
                <a:cs typeface="Arial"/>
              </a:rPr>
              <a:t>–	i</a:t>
            </a:r>
            <a:r>
              <a:rPr sz="2100" spc="-5" dirty="0">
                <a:latin typeface="Arial"/>
                <a:cs typeface="Arial"/>
              </a:rPr>
              <a:t>nitia</a:t>
            </a:r>
            <a:r>
              <a:rPr sz="2100" dirty="0">
                <a:latin typeface="Arial"/>
                <a:cs typeface="Arial"/>
              </a:rPr>
              <a:t>l</a:t>
            </a:r>
            <a:r>
              <a:rPr sz="2100" spc="-5" dirty="0">
                <a:latin typeface="Arial"/>
                <a:cs typeface="Arial"/>
              </a:rPr>
              <a:t> tex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 i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 place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-5" dirty="0">
                <a:latin typeface="Arial"/>
                <a:cs typeface="Arial"/>
              </a:rPr>
              <a:t> insid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-5" dirty="0">
                <a:latin typeface="Arial"/>
                <a:cs typeface="Arial"/>
              </a:rPr>
              <a:t> textare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ta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-5" dirty="0">
                <a:latin typeface="Arial"/>
                <a:cs typeface="Arial"/>
              </a:rPr>
              <a:t> (optional)</a:t>
            </a:r>
            <a:endParaRPr sz="2100">
              <a:latin typeface="Arial"/>
              <a:cs typeface="Arial"/>
            </a:endParaRPr>
          </a:p>
          <a:p>
            <a:pPr marL="354330" indent="-341630">
              <a:lnSpc>
                <a:spcPts val="2995"/>
              </a:lnSpc>
              <a:buChar char="•"/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ow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 an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 cols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5" dirty="0">
                <a:latin typeface="Arial"/>
                <a:cs typeface="Arial"/>
              </a:rPr>
              <a:t> height/widt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 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 characters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5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&lt;textarea&gt;</a:t>
            </a:r>
          </a:p>
        </p:txBody>
      </p:sp>
      <p:sp>
        <p:nvSpPr>
          <p:cNvPr id="4" name="object 4"/>
          <p:cNvSpPr/>
          <p:nvPr/>
        </p:nvSpPr>
        <p:spPr>
          <a:xfrm>
            <a:off x="1602371" y="1475231"/>
            <a:ext cx="7114793" cy="1511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69" y="3273552"/>
            <a:ext cx="3515105" cy="1590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0317" y="5291328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5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643" y="1718952"/>
            <a:ext cx="6964680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xt</a:t>
            </a:r>
            <a:r>
              <a:rPr sz="3000" spc="-5" dirty="0">
                <a:solidFill>
                  <a:srgbClr val="3405BB"/>
                </a:solidFill>
                <a:latin typeface="Arial"/>
                <a:cs typeface="Arial"/>
              </a:rPr>
              <a:t>/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textarea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(multi-lines)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ts val="3570"/>
              </a:lnSpc>
              <a:spcBef>
                <a:spcPts val="360"/>
              </a:spcBef>
              <a:buChar char="•"/>
              <a:tabLst>
                <a:tab pos="354965" algn="l"/>
              </a:tabLst>
            </a:pP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c</a:t>
            </a:r>
            <a:r>
              <a:rPr sz="3000" spc="-5" dirty="0">
                <a:solidFill>
                  <a:srgbClr val="3405BB"/>
                </a:solidFill>
                <a:latin typeface="Arial"/>
                <a:cs typeface="Arial"/>
              </a:rPr>
              <a:t>heckbox/radi</a:t>
            </a: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o </a:t>
            </a:r>
            <a:r>
              <a:rPr sz="3000" spc="-5" dirty="0">
                <a:latin typeface="Arial"/>
                <a:cs typeface="Arial"/>
              </a:rPr>
              <a:t>(one-out-of-n)/selection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43" y="2712092"/>
            <a:ext cx="4935220" cy="141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000" spc="-5" dirty="0">
                <a:latin typeface="Arial"/>
                <a:cs typeface="Arial"/>
              </a:rPr>
              <a:t>button/reset</a:t>
            </a:r>
            <a:r>
              <a:rPr sz="3000" dirty="0">
                <a:latin typeface="Arial"/>
                <a:cs typeface="Arial"/>
              </a:rPr>
              <a:t>/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submit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</a:tabLst>
            </a:pPr>
            <a:r>
              <a:rPr sz="3000" spc="-5" dirty="0">
                <a:latin typeface="Arial"/>
                <a:cs typeface="Arial"/>
              </a:rPr>
              <a:t>hidden</a:t>
            </a:r>
            <a:r>
              <a:rPr sz="3000" spc="5" dirty="0">
                <a:latin typeface="Arial"/>
                <a:cs typeface="Arial"/>
              </a:rPr>
              <a:t>/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passwor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(masked)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</a:tabLst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9983" y="2712092"/>
            <a:ext cx="1169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/</a:t>
            </a: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image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5799" y="2700527"/>
            <a:ext cx="1709166" cy="42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2595" y="3676650"/>
            <a:ext cx="246507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4843" y="2596895"/>
            <a:ext cx="562355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6355" y="3270503"/>
            <a:ext cx="2309622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9691" y="4668773"/>
            <a:ext cx="2946654" cy="549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9021" y="5149596"/>
            <a:ext cx="859536" cy="5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7522" y="5353050"/>
            <a:ext cx="1239011" cy="323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0495" y="5218938"/>
            <a:ext cx="934974" cy="4434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0243" y="5838444"/>
            <a:ext cx="2372105" cy="3909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7035" y="5786628"/>
            <a:ext cx="154305" cy="195580"/>
          </a:xfrm>
          <a:custGeom>
            <a:avLst/>
            <a:gdLst/>
            <a:ahLst/>
            <a:cxnLst/>
            <a:rect l="l" t="t" r="r" b="b"/>
            <a:pathLst>
              <a:path w="154304" h="195579">
                <a:moveTo>
                  <a:pt x="153924" y="28194"/>
                </a:moveTo>
                <a:lnTo>
                  <a:pt x="112014" y="0"/>
                </a:lnTo>
                <a:lnTo>
                  <a:pt x="76962" y="51816"/>
                </a:lnTo>
                <a:lnTo>
                  <a:pt x="41910" y="0"/>
                </a:lnTo>
                <a:lnTo>
                  <a:pt x="0" y="28194"/>
                </a:lnTo>
                <a:lnTo>
                  <a:pt x="46482" y="97536"/>
                </a:lnTo>
                <a:lnTo>
                  <a:pt x="46482" y="188313"/>
                </a:lnTo>
                <a:lnTo>
                  <a:pt x="76962" y="143256"/>
                </a:lnTo>
                <a:lnTo>
                  <a:pt x="107442" y="188313"/>
                </a:lnTo>
                <a:lnTo>
                  <a:pt x="107442" y="97536"/>
                </a:lnTo>
                <a:lnTo>
                  <a:pt x="153924" y="28194"/>
                </a:lnTo>
                <a:close/>
              </a:path>
              <a:path w="154304" h="195579">
                <a:moveTo>
                  <a:pt x="46482" y="188313"/>
                </a:moveTo>
                <a:lnTo>
                  <a:pt x="46482" y="97536"/>
                </a:lnTo>
                <a:lnTo>
                  <a:pt x="0" y="166878"/>
                </a:lnTo>
                <a:lnTo>
                  <a:pt x="41910" y="195072"/>
                </a:lnTo>
                <a:lnTo>
                  <a:pt x="46482" y="188313"/>
                </a:lnTo>
                <a:close/>
              </a:path>
              <a:path w="154304" h="195579">
                <a:moveTo>
                  <a:pt x="153924" y="166878"/>
                </a:moveTo>
                <a:lnTo>
                  <a:pt x="107442" y="97536"/>
                </a:lnTo>
                <a:lnTo>
                  <a:pt x="107442" y="188313"/>
                </a:lnTo>
                <a:lnTo>
                  <a:pt x="112014" y="195072"/>
                </a:lnTo>
                <a:lnTo>
                  <a:pt x="153924" y="1668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8747" y="5768340"/>
            <a:ext cx="189865" cy="231775"/>
          </a:xfrm>
          <a:custGeom>
            <a:avLst/>
            <a:gdLst/>
            <a:ahLst/>
            <a:cxnLst/>
            <a:rect l="l" t="t" r="r" b="b"/>
            <a:pathLst>
              <a:path w="189864" h="231775">
                <a:moveTo>
                  <a:pt x="95153" y="47292"/>
                </a:moveTo>
                <a:lnTo>
                  <a:pt x="63246" y="0"/>
                </a:lnTo>
                <a:lnTo>
                  <a:pt x="0" y="42672"/>
                </a:lnTo>
                <a:lnTo>
                  <a:pt x="25146" y="79859"/>
                </a:lnTo>
                <a:lnTo>
                  <a:pt x="25146" y="57150"/>
                </a:lnTo>
                <a:lnTo>
                  <a:pt x="28194" y="38862"/>
                </a:lnTo>
                <a:lnTo>
                  <a:pt x="35629" y="49906"/>
                </a:lnTo>
                <a:lnTo>
                  <a:pt x="49530" y="40302"/>
                </a:lnTo>
                <a:lnTo>
                  <a:pt x="49530" y="25146"/>
                </a:lnTo>
                <a:lnTo>
                  <a:pt x="67056" y="28194"/>
                </a:lnTo>
                <a:lnTo>
                  <a:pt x="67056" y="51142"/>
                </a:lnTo>
                <a:lnTo>
                  <a:pt x="84582" y="77139"/>
                </a:lnTo>
                <a:lnTo>
                  <a:pt x="84582" y="63246"/>
                </a:lnTo>
                <a:lnTo>
                  <a:pt x="95153" y="47292"/>
                </a:lnTo>
                <a:close/>
              </a:path>
              <a:path w="189864" h="231775">
                <a:moveTo>
                  <a:pt x="54102" y="154305"/>
                </a:moveTo>
                <a:lnTo>
                  <a:pt x="54102" y="122682"/>
                </a:lnTo>
                <a:lnTo>
                  <a:pt x="49464" y="115824"/>
                </a:lnTo>
                <a:lnTo>
                  <a:pt x="0" y="188976"/>
                </a:lnTo>
                <a:lnTo>
                  <a:pt x="25146" y="205941"/>
                </a:lnTo>
                <a:lnTo>
                  <a:pt x="25146" y="175260"/>
                </a:lnTo>
                <a:lnTo>
                  <a:pt x="35365" y="182134"/>
                </a:lnTo>
                <a:lnTo>
                  <a:pt x="54102" y="154305"/>
                </a:lnTo>
                <a:close/>
              </a:path>
              <a:path w="189864" h="231775">
                <a:moveTo>
                  <a:pt x="35629" y="49906"/>
                </a:moveTo>
                <a:lnTo>
                  <a:pt x="28194" y="38862"/>
                </a:lnTo>
                <a:lnTo>
                  <a:pt x="25146" y="57150"/>
                </a:lnTo>
                <a:lnTo>
                  <a:pt x="35629" y="49906"/>
                </a:lnTo>
                <a:close/>
              </a:path>
              <a:path w="189864" h="231775">
                <a:moveTo>
                  <a:pt x="80010" y="115824"/>
                </a:moveTo>
                <a:lnTo>
                  <a:pt x="35629" y="49906"/>
                </a:lnTo>
                <a:lnTo>
                  <a:pt x="25146" y="57150"/>
                </a:lnTo>
                <a:lnTo>
                  <a:pt x="25146" y="79859"/>
                </a:lnTo>
                <a:lnTo>
                  <a:pt x="49464" y="115824"/>
                </a:lnTo>
                <a:lnTo>
                  <a:pt x="54102" y="108966"/>
                </a:lnTo>
                <a:lnTo>
                  <a:pt x="54102" y="154305"/>
                </a:lnTo>
                <a:lnTo>
                  <a:pt x="80010" y="115824"/>
                </a:lnTo>
                <a:close/>
              </a:path>
              <a:path w="189864" h="231775">
                <a:moveTo>
                  <a:pt x="35365" y="182134"/>
                </a:moveTo>
                <a:lnTo>
                  <a:pt x="25146" y="175260"/>
                </a:lnTo>
                <a:lnTo>
                  <a:pt x="28194" y="192786"/>
                </a:lnTo>
                <a:lnTo>
                  <a:pt x="35365" y="182134"/>
                </a:lnTo>
                <a:close/>
              </a:path>
              <a:path w="189864" h="231775">
                <a:moveTo>
                  <a:pt x="56412" y="196293"/>
                </a:moveTo>
                <a:lnTo>
                  <a:pt x="35365" y="182134"/>
                </a:lnTo>
                <a:lnTo>
                  <a:pt x="28194" y="192786"/>
                </a:lnTo>
                <a:lnTo>
                  <a:pt x="25146" y="175260"/>
                </a:lnTo>
                <a:lnTo>
                  <a:pt x="25146" y="205941"/>
                </a:lnTo>
                <a:lnTo>
                  <a:pt x="49530" y="222393"/>
                </a:lnTo>
                <a:lnTo>
                  <a:pt x="49530" y="206502"/>
                </a:lnTo>
                <a:lnTo>
                  <a:pt x="56412" y="196293"/>
                </a:lnTo>
                <a:close/>
              </a:path>
              <a:path w="189864" h="231775">
                <a:moveTo>
                  <a:pt x="54102" y="122682"/>
                </a:moveTo>
                <a:lnTo>
                  <a:pt x="54102" y="108966"/>
                </a:lnTo>
                <a:lnTo>
                  <a:pt x="49464" y="115824"/>
                </a:lnTo>
                <a:lnTo>
                  <a:pt x="54102" y="122682"/>
                </a:lnTo>
                <a:close/>
              </a:path>
              <a:path w="189864" h="231775">
                <a:moveTo>
                  <a:pt x="67056" y="28194"/>
                </a:moveTo>
                <a:lnTo>
                  <a:pt x="49530" y="25146"/>
                </a:lnTo>
                <a:lnTo>
                  <a:pt x="56501" y="35486"/>
                </a:lnTo>
                <a:lnTo>
                  <a:pt x="67056" y="28194"/>
                </a:lnTo>
                <a:close/>
              </a:path>
              <a:path w="189864" h="231775">
                <a:moveTo>
                  <a:pt x="56501" y="35486"/>
                </a:moveTo>
                <a:lnTo>
                  <a:pt x="49530" y="25146"/>
                </a:lnTo>
                <a:lnTo>
                  <a:pt x="49530" y="40302"/>
                </a:lnTo>
                <a:lnTo>
                  <a:pt x="56501" y="35486"/>
                </a:lnTo>
                <a:close/>
              </a:path>
              <a:path w="189864" h="231775">
                <a:moveTo>
                  <a:pt x="67056" y="203454"/>
                </a:moveTo>
                <a:lnTo>
                  <a:pt x="56412" y="196293"/>
                </a:lnTo>
                <a:lnTo>
                  <a:pt x="49530" y="206502"/>
                </a:lnTo>
                <a:lnTo>
                  <a:pt x="67056" y="203454"/>
                </a:lnTo>
                <a:close/>
              </a:path>
              <a:path w="189864" h="231775">
                <a:moveTo>
                  <a:pt x="67056" y="226001"/>
                </a:moveTo>
                <a:lnTo>
                  <a:pt x="67056" y="203454"/>
                </a:lnTo>
                <a:lnTo>
                  <a:pt x="49530" y="206502"/>
                </a:lnTo>
                <a:lnTo>
                  <a:pt x="49530" y="222393"/>
                </a:lnTo>
                <a:lnTo>
                  <a:pt x="63246" y="231648"/>
                </a:lnTo>
                <a:lnTo>
                  <a:pt x="67056" y="226001"/>
                </a:lnTo>
                <a:close/>
              </a:path>
              <a:path w="189864" h="231775">
                <a:moveTo>
                  <a:pt x="133912" y="196033"/>
                </a:moveTo>
                <a:lnTo>
                  <a:pt x="95250" y="138684"/>
                </a:lnTo>
                <a:lnTo>
                  <a:pt x="56412" y="196293"/>
                </a:lnTo>
                <a:lnTo>
                  <a:pt x="67056" y="203454"/>
                </a:lnTo>
                <a:lnTo>
                  <a:pt x="67056" y="226001"/>
                </a:lnTo>
                <a:lnTo>
                  <a:pt x="84582" y="200025"/>
                </a:lnTo>
                <a:lnTo>
                  <a:pt x="84582" y="168402"/>
                </a:lnTo>
                <a:lnTo>
                  <a:pt x="105918" y="168402"/>
                </a:lnTo>
                <a:lnTo>
                  <a:pt x="105918" y="200599"/>
                </a:lnTo>
                <a:lnTo>
                  <a:pt x="122682" y="225898"/>
                </a:lnTo>
                <a:lnTo>
                  <a:pt x="122682" y="203454"/>
                </a:lnTo>
                <a:lnTo>
                  <a:pt x="133912" y="196033"/>
                </a:lnTo>
                <a:close/>
              </a:path>
              <a:path w="189864" h="231775">
                <a:moveTo>
                  <a:pt x="67056" y="51142"/>
                </a:moveTo>
                <a:lnTo>
                  <a:pt x="67056" y="28194"/>
                </a:lnTo>
                <a:lnTo>
                  <a:pt x="56501" y="35486"/>
                </a:lnTo>
                <a:lnTo>
                  <a:pt x="67056" y="51142"/>
                </a:lnTo>
                <a:close/>
              </a:path>
              <a:path w="189864" h="231775">
                <a:moveTo>
                  <a:pt x="105918" y="63246"/>
                </a:moveTo>
                <a:lnTo>
                  <a:pt x="95153" y="47292"/>
                </a:lnTo>
                <a:lnTo>
                  <a:pt x="84582" y="63246"/>
                </a:lnTo>
                <a:lnTo>
                  <a:pt x="105918" y="63246"/>
                </a:lnTo>
                <a:close/>
              </a:path>
              <a:path w="189864" h="231775">
                <a:moveTo>
                  <a:pt x="105918" y="77139"/>
                </a:moveTo>
                <a:lnTo>
                  <a:pt x="105918" y="63246"/>
                </a:lnTo>
                <a:lnTo>
                  <a:pt x="84582" y="63246"/>
                </a:lnTo>
                <a:lnTo>
                  <a:pt x="84582" y="77139"/>
                </a:lnTo>
                <a:lnTo>
                  <a:pt x="95250" y="92964"/>
                </a:lnTo>
                <a:lnTo>
                  <a:pt x="105918" y="77139"/>
                </a:lnTo>
                <a:close/>
              </a:path>
              <a:path w="189864" h="231775">
                <a:moveTo>
                  <a:pt x="105918" y="168402"/>
                </a:moveTo>
                <a:lnTo>
                  <a:pt x="84582" y="168402"/>
                </a:lnTo>
                <a:lnTo>
                  <a:pt x="95153" y="184355"/>
                </a:lnTo>
                <a:lnTo>
                  <a:pt x="105918" y="168402"/>
                </a:lnTo>
                <a:close/>
              </a:path>
              <a:path w="189864" h="231775">
                <a:moveTo>
                  <a:pt x="95153" y="184355"/>
                </a:moveTo>
                <a:lnTo>
                  <a:pt x="84582" y="168402"/>
                </a:lnTo>
                <a:lnTo>
                  <a:pt x="84582" y="200025"/>
                </a:lnTo>
                <a:lnTo>
                  <a:pt x="95153" y="184355"/>
                </a:lnTo>
                <a:close/>
              </a:path>
              <a:path w="189864" h="231775">
                <a:moveTo>
                  <a:pt x="189738" y="42672"/>
                </a:moveTo>
                <a:lnTo>
                  <a:pt x="126492" y="0"/>
                </a:lnTo>
                <a:lnTo>
                  <a:pt x="95153" y="47292"/>
                </a:lnTo>
                <a:lnTo>
                  <a:pt x="105918" y="63246"/>
                </a:lnTo>
                <a:lnTo>
                  <a:pt x="105918" y="77139"/>
                </a:lnTo>
                <a:lnTo>
                  <a:pt x="122682" y="52273"/>
                </a:lnTo>
                <a:lnTo>
                  <a:pt x="122682" y="28194"/>
                </a:lnTo>
                <a:lnTo>
                  <a:pt x="140970" y="25146"/>
                </a:lnTo>
                <a:lnTo>
                  <a:pt x="140970" y="40603"/>
                </a:lnTo>
                <a:lnTo>
                  <a:pt x="154360" y="49690"/>
                </a:lnTo>
                <a:lnTo>
                  <a:pt x="161544" y="38862"/>
                </a:lnTo>
                <a:lnTo>
                  <a:pt x="165354" y="57150"/>
                </a:lnTo>
                <a:lnTo>
                  <a:pt x="165354" y="79248"/>
                </a:lnTo>
                <a:lnTo>
                  <a:pt x="189738" y="42672"/>
                </a:lnTo>
                <a:close/>
              </a:path>
              <a:path w="189864" h="231775">
                <a:moveTo>
                  <a:pt x="105918" y="200599"/>
                </a:moveTo>
                <a:lnTo>
                  <a:pt x="105918" y="168402"/>
                </a:lnTo>
                <a:lnTo>
                  <a:pt x="95153" y="184355"/>
                </a:lnTo>
                <a:lnTo>
                  <a:pt x="105918" y="200599"/>
                </a:lnTo>
                <a:close/>
              </a:path>
              <a:path w="189864" h="231775">
                <a:moveTo>
                  <a:pt x="165354" y="79248"/>
                </a:moveTo>
                <a:lnTo>
                  <a:pt x="165354" y="57150"/>
                </a:lnTo>
                <a:lnTo>
                  <a:pt x="154360" y="49690"/>
                </a:lnTo>
                <a:lnTo>
                  <a:pt x="110489" y="115824"/>
                </a:lnTo>
                <a:lnTo>
                  <a:pt x="136398" y="154879"/>
                </a:lnTo>
                <a:lnTo>
                  <a:pt x="136398" y="108966"/>
                </a:lnTo>
                <a:lnTo>
                  <a:pt x="140970" y="115824"/>
                </a:lnTo>
                <a:lnTo>
                  <a:pt x="165354" y="79248"/>
                </a:lnTo>
                <a:close/>
              </a:path>
              <a:path w="189864" h="231775">
                <a:moveTo>
                  <a:pt x="140970" y="25146"/>
                </a:moveTo>
                <a:lnTo>
                  <a:pt x="122682" y="28194"/>
                </a:lnTo>
                <a:lnTo>
                  <a:pt x="133819" y="35751"/>
                </a:lnTo>
                <a:lnTo>
                  <a:pt x="140970" y="25146"/>
                </a:lnTo>
                <a:close/>
              </a:path>
              <a:path w="189864" h="231775">
                <a:moveTo>
                  <a:pt x="133819" y="35751"/>
                </a:moveTo>
                <a:lnTo>
                  <a:pt x="122682" y="28194"/>
                </a:lnTo>
                <a:lnTo>
                  <a:pt x="122682" y="52273"/>
                </a:lnTo>
                <a:lnTo>
                  <a:pt x="133819" y="35751"/>
                </a:lnTo>
                <a:close/>
              </a:path>
              <a:path w="189864" h="231775">
                <a:moveTo>
                  <a:pt x="140970" y="206502"/>
                </a:moveTo>
                <a:lnTo>
                  <a:pt x="133912" y="196033"/>
                </a:lnTo>
                <a:lnTo>
                  <a:pt x="122682" y="203454"/>
                </a:lnTo>
                <a:lnTo>
                  <a:pt x="140970" y="206502"/>
                </a:lnTo>
                <a:close/>
              </a:path>
              <a:path w="189864" h="231775">
                <a:moveTo>
                  <a:pt x="140970" y="221879"/>
                </a:moveTo>
                <a:lnTo>
                  <a:pt x="140970" y="206502"/>
                </a:lnTo>
                <a:lnTo>
                  <a:pt x="122682" y="203454"/>
                </a:lnTo>
                <a:lnTo>
                  <a:pt x="122682" y="225898"/>
                </a:lnTo>
                <a:lnTo>
                  <a:pt x="126492" y="231648"/>
                </a:lnTo>
                <a:lnTo>
                  <a:pt x="140970" y="221879"/>
                </a:lnTo>
                <a:close/>
              </a:path>
              <a:path w="189864" h="231775">
                <a:moveTo>
                  <a:pt x="140970" y="40603"/>
                </a:moveTo>
                <a:lnTo>
                  <a:pt x="140970" y="25146"/>
                </a:lnTo>
                <a:lnTo>
                  <a:pt x="133819" y="35751"/>
                </a:lnTo>
                <a:lnTo>
                  <a:pt x="140970" y="40603"/>
                </a:lnTo>
                <a:close/>
              </a:path>
              <a:path w="189864" h="231775">
                <a:moveTo>
                  <a:pt x="165354" y="205427"/>
                </a:moveTo>
                <a:lnTo>
                  <a:pt x="165354" y="175260"/>
                </a:lnTo>
                <a:lnTo>
                  <a:pt x="161544" y="192786"/>
                </a:lnTo>
                <a:lnTo>
                  <a:pt x="154621" y="182350"/>
                </a:lnTo>
                <a:lnTo>
                  <a:pt x="133912" y="196033"/>
                </a:lnTo>
                <a:lnTo>
                  <a:pt x="140970" y="206502"/>
                </a:lnTo>
                <a:lnTo>
                  <a:pt x="140970" y="221879"/>
                </a:lnTo>
                <a:lnTo>
                  <a:pt x="165354" y="205427"/>
                </a:lnTo>
                <a:close/>
              </a:path>
              <a:path w="189864" h="231775">
                <a:moveTo>
                  <a:pt x="140970" y="115824"/>
                </a:moveTo>
                <a:lnTo>
                  <a:pt x="136398" y="108966"/>
                </a:lnTo>
                <a:lnTo>
                  <a:pt x="136398" y="122682"/>
                </a:lnTo>
                <a:lnTo>
                  <a:pt x="140970" y="115824"/>
                </a:lnTo>
                <a:close/>
              </a:path>
              <a:path w="189864" h="231775">
                <a:moveTo>
                  <a:pt x="189738" y="188976"/>
                </a:moveTo>
                <a:lnTo>
                  <a:pt x="140970" y="115824"/>
                </a:lnTo>
                <a:lnTo>
                  <a:pt x="136398" y="122682"/>
                </a:lnTo>
                <a:lnTo>
                  <a:pt x="136398" y="154879"/>
                </a:lnTo>
                <a:lnTo>
                  <a:pt x="154621" y="182350"/>
                </a:lnTo>
                <a:lnTo>
                  <a:pt x="165354" y="175260"/>
                </a:lnTo>
                <a:lnTo>
                  <a:pt x="165354" y="205427"/>
                </a:lnTo>
                <a:lnTo>
                  <a:pt x="189738" y="188976"/>
                </a:lnTo>
                <a:close/>
              </a:path>
              <a:path w="189864" h="231775">
                <a:moveTo>
                  <a:pt x="165354" y="57150"/>
                </a:moveTo>
                <a:lnTo>
                  <a:pt x="161544" y="38862"/>
                </a:lnTo>
                <a:lnTo>
                  <a:pt x="154360" y="49690"/>
                </a:lnTo>
                <a:lnTo>
                  <a:pt x="165354" y="57150"/>
                </a:lnTo>
                <a:close/>
              </a:path>
              <a:path w="189864" h="231775">
                <a:moveTo>
                  <a:pt x="165354" y="175260"/>
                </a:moveTo>
                <a:lnTo>
                  <a:pt x="154621" y="182350"/>
                </a:lnTo>
                <a:lnTo>
                  <a:pt x="161544" y="192786"/>
                </a:lnTo>
                <a:lnTo>
                  <a:pt x="165354" y="175260"/>
                </a:lnTo>
                <a:close/>
              </a:path>
            </a:pathLst>
          </a:custGeom>
          <a:solidFill>
            <a:srgbClr val="009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1349" y="5723382"/>
            <a:ext cx="310895" cy="3108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4555" y="4336541"/>
            <a:ext cx="154305" cy="195580"/>
          </a:xfrm>
          <a:custGeom>
            <a:avLst/>
            <a:gdLst/>
            <a:ahLst/>
            <a:cxnLst/>
            <a:rect l="l" t="t" r="r" b="b"/>
            <a:pathLst>
              <a:path w="154305" h="195579">
                <a:moveTo>
                  <a:pt x="153924" y="28193"/>
                </a:moveTo>
                <a:lnTo>
                  <a:pt x="112014" y="0"/>
                </a:lnTo>
                <a:lnTo>
                  <a:pt x="76962" y="51815"/>
                </a:lnTo>
                <a:lnTo>
                  <a:pt x="41910" y="0"/>
                </a:lnTo>
                <a:lnTo>
                  <a:pt x="0" y="28193"/>
                </a:lnTo>
                <a:lnTo>
                  <a:pt x="46482" y="97535"/>
                </a:lnTo>
                <a:lnTo>
                  <a:pt x="46482" y="188313"/>
                </a:lnTo>
                <a:lnTo>
                  <a:pt x="76962" y="143255"/>
                </a:lnTo>
                <a:lnTo>
                  <a:pt x="107442" y="188313"/>
                </a:lnTo>
                <a:lnTo>
                  <a:pt x="107442" y="97535"/>
                </a:lnTo>
                <a:lnTo>
                  <a:pt x="153924" y="28193"/>
                </a:lnTo>
                <a:close/>
              </a:path>
              <a:path w="154305" h="195579">
                <a:moveTo>
                  <a:pt x="46482" y="188313"/>
                </a:moveTo>
                <a:lnTo>
                  <a:pt x="46482" y="97535"/>
                </a:lnTo>
                <a:lnTo>
                  <a:pt x="0" y="166877"/>
                </a:lnTo>
                <a:lnTo>
                  <a:pt x="41910" y="195071"/>
                </a:lnTo>
                <a:lnTo>
                  <a:pt x="46482" y="188313"/>
                </a:lnTo>
                <a:close/>
              </a:path>
              <a:path w="154305" h="195579">
                <a:moveTo>
                  <a:pt x="153924" y="166877"/>
                </a:moveTo>
                <a:lnTo>
                  <a:pt x="107442" y="97535"/>
                </a:lnTo>
                <a:lnTo>
                  <a:pt x="107442" y="188313"/>
                </a:lnTo>
                <a:lnTo>
                  <a:pt x="112014" y="195071"/>
                </a:lnTo>
                <a:lnTo>
                  <a:pt x="153924" y="1668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7029" y="4319015"/>
            <a:ext cx="189865" cy="230504"/>
          </a:xfrm>
          <a:custGeom>
            <a:avLst/>
            <a:gdLst/>
            <a:ahLst/>
            <a:cxnLst/>
            <a:rect l="l" t="t" r="r" b="b"/>
            <a:pathLst>
              <a:path w="189864" h="230504">
                <a:moveTo>
                  <a:pt x="94584" y="46722"/>
                </a:moveTo>
                <a:lnTo>
                  <a:pt x="63246" y="0"/>
                </a:lnTo>
                <a:lnTo>
                  <a:pt x="0" y="42672"/>
                </a:lnTo>
                <a:lnTo>
                  <a:pt x="24384" y="78899"/>
                </a:lnTo>
                <a:lnTo>
                  <a:pt x="24384" y="56388"/>
                </a:lnTo>
                <a:lnTo>
                  <a:pt x="28194" y="38862"/>
                </a:lnTo>
                <a:lnTo>
                  <a:pt x="35164" y="49265"/>
                </a:lnTo>
                <a:lnTo>
                  <a:pt x="48768" y="40277"/>
                </a:lnTo>
                <a:lnTo>
                  <a:pt x="48768" y="24384"/>
                </a:lnTo>
                <a:lnTo>
                  <a:pt x="67056" y="28194"/>
                </a:lnTo>
                <a:lnTo>
                  <a:pt x="67056" y="51511"/>
                </a:lnTo>
                <a:lnTo>
                  <a:pt x="83820" y="76377"/>
                </a:lnTo>
                <a:lnTo>
                  <a:pt x="83820" y="62484"/>
                </a:lnTo>
                <a:lnTo>
                  <a:pt x="94584" y="46722"/>
                </a:lnTo>
                <a:close/>
              </a:path>
              <a:path w="189864" h="230504">
                <a:moveTo>
                  <a:pt x="53340" y="153730"/>
                </a:moveTo>
                <a:lnTo>
                  <a:pt x="53340" y="121920"/>
                </a:lnTo>
                <a:lnTo>
                  <a:pt x="48724" y="115062"/>
                </a:lnTo>
                <a:lnTo>
                  <a:pt x="0" y="187452"/>
                </a:lnTo>
                <a:lnTo>
                  <a:pt x="24384" y="203903"/>
                </a:lnTo>
                <a:lnTo>
                  <a:pt x="24384" y="173736"/>
                </a:lnTo>
                <a:lnTo>
                  <a:pt x="35164" y="180858"/>
                </a:lnTo>
                <a:lnTo>
                  <a:pt x="53340" y="153730"/>
                </a:lnTo>
                <a:close/>
              </a:path>
              <a:path w="189864" h="230504">
                <a:moveTo>
                  <a:pt x="35164" y="49265"/>
                </a:moveTo>
                <a:lnTo>
                  <a:pt x="28194" y="38862"/>
                </a:lnTo>
                <a:lnTo>
                  <a:pt x="24384" y="56388"/>
                </a:lnTo>
                <a:lnTo>
                  <a:pt x="35164" y="49265"/>
                </a:lnTo>
                <a:close/>
              </a:path>
              <a:path w="189864" h="230504">
                <a:moveTo>
                  <a:pt x="79248" y="115062"/>
                </a:moveTo>
                <a:lnTo>
                  <a:pt x="35164" y="49265"/>
                </a:lnTo>
                <a:lnTo>
                  <a:pt x="24384" y="56388"/>
                </a:lnTo>
                <a:lnTo>
                  <a:pt x="24384" y="78899"/>
                </a:lnTo>
                <a:lnTo>
                  <a:pt x="48724" y="115062"/>
                </a:lnTo>
                <a:lnTo>
                  <a:pt x="53340" y="108204"/>
                </a:lnTo>
                <a:lnTo>
                  <a:pt x="53340" y="153730"/>
                </a:lnTo>
                <a:lnTo>
                  <a:pt x="79248" y="115062"/>
                </a:lnTo>
                <a:close/>
              </a:path>
              <a:path w="189864" h="230504">
                <a:moveTo>
                  <a:pt x="35164" y="180858"/>
                </a:moveTo>
                <a:lnTo>
                  <a:pt x="24384" y="173736"/>
                </a:lnTo>
                <a:lnTo>
                  <a:pt x="28194" y="191262"/>
                </a:lnTo>
                <a:lnTo>
                  <a:pt x="35164" y="180858"/>
                </a:lnTo>
                <a:close/>
              </a:path>
              <a:path w="189864" h="230504">
                <a:moveTo>
                  <a:pt x="56180" y="194744"/>
                </a:moveTo>
                <a:lnTo>
                  <a:pt x="35164" y="180858"/>
                </a:lnTo>
                <a:lnTo>
                  <a:pt x="28194" y="191262"/>
                </a:lnTo>
                <a:lnTo>
                  <a:pt x="24384" y="173736"/>
                </a:lnTo>
                <a:lnTo>
                  <a:pt x="24384" y="203903"/>
                </a:lnTo>
                <a:lnTo>
                  <a:pt x="48768" y="220355"/>
                </a:lnTo>
                <a:lnTo>
                  <a:pt x="48768" y="205740"/>
                </a:lnTo>
                <a:lnTo>
                  <a:pt x="56180" y="194744"/>
                </a:lnTo>
                <a:close/>
              </a:path>
              <a:path w="189864" h="230504">
                <a:moveTo>
                  <a:pt x="53340" y="121920"/>
                </a:moveTo>
                <a:lnTo>
                  <a:pt x="53340" y="108204"/>
                </a:lnTo>
                <a:lnTo>
                  <a:pt x="48724" y="115062"/>
                </a:lnTo>
                <a:lnTo>
                  <a:pt x="53340" y="121920"/>
                </a:lnTo>
                <a:close/>
              </a:path>
              <a:path w="189864" h="230504">
                <a:moveTo>
                  <a:pt x="67056" y="28194"/>
                </a:moveTo>
                <a:lnTo>
                  <a:pt x="48768" y="24384"/>
                </a:lnTo>
                <a:lnTo>
                  <a:pt x="56180" y="35379"/>
                </a:lnTo>
                <a:lnTo>
                  <a:pt x="67056" y="28194"/>
                </a:lnTo>
                <a:close/>
              </a:path>
              <a:path w="189864" h="230504">
                <a:moveTo>
                  <a:pt x="56180" y="35379"/>
                </a:moveTo>
                <a:lnTo>
                  <a:pt x="48768" y="24384"/>
                </a:lnTo>
                <a:lnTo>
                  <a:pt x="48768" y="40277"/>
                </a:lnTo>
                <a:lnTo>
                  <a:pt x="56180" y="35379"/>
                </a:lnTo>
                <a:close/>
              </a:path>
              <a:path w="189864" h="230504">
                <a:moveTo>
                  <a:pt x="67056" y="201930"/>
                </a:moveTo>
                <a:lnTo>
                  <a:pt x="56180" y="194744"/>
                </a:lnTo>
                <a:lnTo>
                  <a:pt x="48768" y="205740"/>
                </a:lnTo>
                <a:lnTo>
                  <a:pt x="67056" y="201930"/>
                </a:lnTo>
                <a:close/>
              </a:path>
              <a:path w="189864" h="230504">
                <a:moveTo>
                  <a:pt x="67056" y="224443"/>
                </a:moveTo>
                <a:lnTo>
                  <a:pt x="67056" y="201930"/>
                </a:lnTo>
                <a:lnTo>
                  <a:pt x="48768" y="205740"/>
                </a:lnTo>
                <a:lnTo>
                  <a:pt x="48768" y="220355"/>
                </a:lnTo>
                <a:lnTo>
                  <a:pt x="63246" y="230124"/>
                </a:lnTo>
                <a:lnTo>
                  <a:pt x="67056" y="224443"/>
                </a:lnTo>
                <a:close/>
              </a:path>
              <a:path w="189864" h="230504">
                <a:moveTo>
                  <a:pt x="67056" y="51511"/>
                </a:moveTo>
                <a:lnTo>
                  <a:pt x="67056" y="28194"/>
                </a:lnTo>
                <a:lnTo>
                  <a:pt x="56180" y="35379"/>
                </a:lnTo>
                <a:lnTo>
                  <a:pt x="67056" y="51511"/>
                </a:lnTo>
                <a:close/>
              </a:path>
              <a:path w="189864" h="230504">
                <a:moveTo>
                  <a:pt x="132972" y="195007"/>
                </a:moveTo>
                <a:lnTo>
                  <a:pt x="94488" y="137922"/>
                </a:lnTo>
                <a:lnTo>
                  <a:pt x="56180" y="194744"/>
                </a:lnTo>
                <a:lnTo>
                  <a:pt x="67056" y="201930"/>
                </a:lnTo>
                <a:lnTo>
                  <a:pt x="67056" y="224443"/>
                </a:lnTo>
                <a:lnTo>
                  <a:pt x="83820" y="199450"/>
                </a:lnTo>
                <a:lnTo>
                  <a:pt x="83820" y="167640"/>
                </a:lnTo>
                <a:lnTo>
                  <a:pt x="105155" y="167640"/>
                </a:lnTo>
                <a:lnTo>
                  <a:pt x="105155" y="198882"/>
                </a:lnTo>
                <a:lnTo>
                  <a:pt x="122682" y="224545"/>
                </a:lnTo>
                <a:lnTo>
                  <a:pt x="122682" y="201930"/>
                </a:lnTo>
                <a:lnTo>
                  <a:pt x="132972" y="195007"/>
                </a:lnTo>
                <a:close/>
              </a:path>
              <a:path w="189864" h="230504">
                <a:moveTo>
                  <a:pt x="105155" y="62484"/>
                </a:moveTo>
                <a:lnTo>
                  <a:pt x="94584" y="46722"/>
                </a:lnTo>
                <a:lnTo>
                  <a:pt x="83820" y="62484"/>
                </a:lnTo>
                <a:lnTo>
                  <a:pt x="105155" y="62484"/>
                </a:lnTo>
                <a:close/>
              </a:path>
              <a:path w="189864" h="230504">
                <a:moveTo>
                  <a:pt x="105155" y="76377"/>
                </a:moveTo>
                <a:lnTo>
                  <a:pt x="105155" y="62484"/>
                </a:lnTo>
                <a:lnTo>
                  <a:pt x="83820" y="62484"/>
                </a:lnTo>
                <a:lnTo>
                  <a:pt x="83820" y="76377"/>
                </a:lnTo>
                <a:lnTo>
                  <a:pt x="94488" y="92202"/>
                </a:lnTo>
                <a:lnTo>
                  <a:pt x="105155" y="76377"/>
                </a:lnTo>
                <a:close/>
              </a:path>
              <a:path w="189864" h="230504">
                <a:moveTo>
                  <a:pt x="105155" y="167640"/>
                </a:moveTo>
                <a:lnTo>
                  <a:pt x="83820" y="167640"/>
                </a:lnTo>
                <a:lnTo>
                  <a:pt x="94584" y="183401"/>
                </a:lnTo>
                <a:lnTo>
                  <a:pt x="105155" y="167640"/>
                </a:lnTo>
                <a:close/>
              </a:path>
              <a:path w="189864" h="230504">
                <a:moveTo>
                  <a:pt x="94584" y="183401"/>
                </a:moveTo>
                <a:lnTo>
                  <a:pt x="83820" y="167640"/>
                </a:lnTo>
                <a:lnTo>
                  <a:pt x="83820" y="199450"/>
                </a:lnTo>
                <a:lnTo>
                  <a:pt x="94584" y="183401"/>
                </a:lnTo>
                <a:close/>
              </a:path>
              <a:path w="189864" h="230504">
                <a:moveTo>
                  <a:pt x="189738" y="42672"/>
                </a:moveTo>
                <a:lnTo>
                  <a:pt x="126492" y="0"/>
                </a:lnTo>
                <a:lnTo>
                  <a:pt x="94584" y="46722"/>
                </a:lnTo>
                <a:lnTo>
                  <a:pt x="105155" y="62484"/>
                </a:lnTo>
                <a:lnTo>
                  <a:pt x="105155" y="76377"/>
                </a:lnTo>
                <a:lnTo>
                  <a:pt x="122682" y="50380"/>
                </a:lnTo>
                <a:lnTo>
                  <a:pt x="122682" y="28194"/>
                </a:lnTo>
                <a:lnTo>
                  <a:pt x="140208" y="24384"/>
                </a:lnTo>
                <a:lnTo>
                  <a:pt x="140208" y="39984"/>
                </a:lnTo>
                <a:lnTo>
                  <a:pt x="154323" y="49480"/>
                </a:lnTo>
                <a:lnTo>
                  <a:pt x="161544" y="38862"/>
                </a:lnTo>
                <a:lnTo>
                  <a:pt x="164592" y="56388"/>
                </a:lnTo>
                <a:lnTo>
                  <a:pt x="164592" y="79505"/>
                </a:lnTo>
                <a:lnTo>
                  <a:pt x="189738" y="42672"/>
                </a:lnTo>
                <a:close/>
              </a:path>
              <a:path w="189864" h="230504">
                <a:moveTo>
                  <a:pt x="105155" y="198882"/>
                </a:moveTo>
                <a:lnTo>
                  <a:pt x="105155" y="167640"/>
                </a:lnTo>
                <a:lnTo>
                  <a:pt x="94584" y="183401"/>
                </a:lnTo>
                <a:lnTo>
                  <a:pt x="105155" y="198882"/>
                </a:lnTo>
                <a:close/>
              </a:path>
              <a:path w="189864" h="230504">
                <a:moveTo>
                  <a:pt x="164592" y="79505"/>
                </a:moveTo>
                <a:lnTo>
                  <a:pt x="164592" y="56388"/>
                </a:lnTo>
                <a:lnTo>
                  <a:pt x="154323" y="49480"/>
                </a:lnTo>
                <a:lnTo>
                  <a:pt x="109728" y="115062"/>
                </a:lnTo>
                <a:lnTo>
                  <a:pt x="135636" y="153162"/>
                </a:lnTo>
                <a:lnTo>
                  <a:pt x="135636" y="108204"/>
                </a:lnTo>
                <a:lnTo>
                  <a:pt x="140317" y="115062"/>
                </a:lnTo>
                <a:lnTo>
                  <a:pt x="164592" y="79505"/>
                </a:lnTo>
                <a:close/>
              </a:path>
              <a:path w="189864" h="230504">
                <a:moveTo>
                  <a:pt x="140208" y="24384"/>
                </a:moveTo>
                <a:lnTo>
                  <a:pt x="122682" y="28194"/>
                </a:lnTo>
                <a:lnTo>
                  <a:pt x="132972" y="35116"/>
                </a:lnTo>
                <a:lnTo>
                  <a:pt x="140208" y="24384"/>
                </a:lnTo>
                <a:close/>
              </a:path>
              <a:path w="189864" h="230504">
                <a:moveTo>
                  <a:pt x="132972" y="35116"/>
                </a:moveTo>
                <a:lnTo>
                  <a:pt x="122682" y="28194"/>
                </a:lnTo>
                <a:lnTo>
                  <a:pt x="122682" y="50380"/>
                </a:lnTo>
                <a:lnTo>
                  <a:pt x="132972" y="35116"/>
                </a:lnTo>
                <a:close/>
              </a:path>
              <a:path w="189864" h="230504">
                <a:moveTo>
                  <a:pt x="140208" y="205740"/>
                </a:moveTo>
                <a:lnTo>
                  <a:pt x="132972" y="195007"/>
                </a:lnTo>
                <a:lnTo>
                  <a:pt x="122682" y="201930"/>
                </a:lnTo>
                <a:lnTo>
                  <a:pt x="140208" y="205740"/>
                </a:lnTo>
                <a:close/>
              </a:path>
              <a:path w="189864" h="230504">
                <a:moveTo>
                  <a:pt x="140208" y="220869"/>
                </a:moveTo>
                <a:lnTo>
                  <a:pt x="140208" y="205740"/>
                </a:lnTo>
                <a:lnTo>
                  <a:pt x="122682" y="201930"/>
                </a:lnTo>
                <a:lnTo>
                  <a:pt x="122682" y="224545"/>
                </a:lnTo>
                <a:lnTo>
                  <a:pt x="126492" y="230124"/>
                </a:lnTo>
                <a:lnTo>
                  <a:pt x="140208" y="220869"/>
                </a:lnTo>
                <a:close/>
              </a:path>
              <a:path w="189864" h="230504">
                <a:moveTo>
                  <a:pt x="140208" y="39984"/>
                </a:moveTo>
                <a:lnTo>
                  <a:pt x="140208" y="24384"/>
                </a:lnTo>
                <a:lnTo>
                  <a:pt x="132972" y="35116"/>
                </a:lnTo>
                <a:lnTo>
                  <a:pt x="140208" y="39984"/>
                </a:lnTo>
                <a:close/>
              </a:path>
              <a:path w="189864" h="230504">
                <a:moveTo>
                  <a:pt x="164592" y="204417"/>
                </a:moveTo>
                <a:lnTo>
                  <a:pt x="164592" y="173736"/>
                </a:lnTo>
                <a:lnTo>
                  <a:pt x="161544" y="191262"/>
                </a:lnTo>
                <a:lnTo>
                  <a:pt x="154323" y="180643"/>
                </a:lnTo>
                <a:lnTo>
                  <a:pt x="132972" y="195007"/>
                </a:lnTo>
                <a:lnTo>
                  <a:pt x="140208" y="205740"/>
                </a:lnTo>
                <a:lnTo>
                  <a:pt x="140208" y="220869"/>
                </a:lnTo>
                <a:lnTo>
                  <a:pt x="164592" y="204417"/>
                </a:lnTo>
                <a:close/>
              </a:path>
              <a:path w="189864" h="230504">
                <a:moveTo>
                  <a:pt x="140317" y="115062"/>
                </a:moveTo>
                <a:lnTo>
                  <a:pt x="135636" y="108204"/>
                </a:lnTo>
                <a:lnTo>
                  <a:pt x="135636" y="121920"/>
                </a:lnTo>
                <a:lnTo>
                  <a:pt x="140317" y="115062"/>
                </a:lnTo>
                <a:close/>
              </a:path>
              <a:path w="189864" h="230504">
                <a:moveTo>
                  <a:pt x="189738" y="187452"/>
                </a:moveTo>
                <a:lnTo>
                  <a:pt x="140317" y="115062"/>
                </a:lnTo>
                <a:lnTo>
                  <a:pt x="135636" y="121920"/>
                </a:lnTo>
                <a:lnTo>
                  <a:pt x="135636" y="153162"/>
                </a:lnTo>
                <a:lnTo>
                  <a:pt x="154323" y="180643"/>
                </a:lnTo>
                <a:lnTo>
                  <a:pt x="164592" y="173736"/>
                </a:lnTo>
                <a:lnTo>
                  <a:pt x="164592" y="204417"/>
                </a:lnTo>
                <a:lnTo>
                  <a:pt x="189738" y="187452"/>
                </a:lnTo>
                <a:close/>
              </a:path>
              <a:path w="189864" h="230504">
                <a:moveTo>
                  <a:pt x="164592" y="56388"/>
                </a:moveTo>
                <a:lnTo>
                  <a:pt x="161544" y="38862"/>
                </a:lnTo>
                <a:lnTo>
                  <a:pt x="154323" y="49480"/>
                </a:lnTo>
                <a:lnTo>
                  <a:pt x="164592" y="56388"/>
                </a:lnTo>
                <a:close/>
              </a:path>
              <a:path w="189864" h="230504">
                <a:moveTo>
                  <a:pt x="164592" y="173736"/>
                </a:moveTo>
                <a:lnTo>
                  <a:pt x="154323" y="180643"/>
                </a:lnTo>
                <a:lnTo>
                  <a:pt x="161544" y="191262"/>
                </a:lnTo>
                <a:lnTo>
                  <a:pt x="164592" y="173736"/>
                </a:lnTo>
                <a:close/>
              </a:path>
            </a:pathLst>
          </a:custGeom>
          <a:solidFill>
            <a:srgbClr val="009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9631" y="4273296"/>
            <a:ext cx="310895" cy="3101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32643" y="4220852"/>
            <a:ext cx="5764530" cy="141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  <a:tab pos="1831975" algn="l"/>
                <a:tab pos="2560955" algn="l"/>
              </a:tabLst>
            </a:pPr>
            <a:r>
              <a:rPr sz="3000" spc="-5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mail</a:t>
            </a:r>
            <a:r>
              <a:rPr sz="3000" spc="-90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&lt;	9	</a:t>
            </a: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359"/>
              </a:spcBef>
              <a:buChar char="•"/>
              <a:tabLst>
                <a:tab pos="354965" algn="l"/>
              </a:tabLst>
            </a:pPr>
            <a:r>
              <a:rPr sz="3000" spc="-5" dirty="0">
                <a:solidFill>
                  <a:srgbClr val="3405BB"/>
                </a:solidFill>
                <a:latin typeface="Arial"/>
                <a:cs typeface="Arial"/>
              </a:rPr>
              <a:t>dat</a:t>
            </a: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/</a:t>
            </a:r>
            <a:r>
              <a:rPr sz="3000" spc="-5" dirty="0">
                <a:latin typeface="Arial"/>
                <a:cs typeface="Arial"/>
              </a:rPr>
              <a:t> time/datetime/week/month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c</a:t>
            </a:r>
            <a:r>
              <a:rPr sz="3000" spc="-5" dirty="0">
                <a:latin typeface="Arial"/>
                <a:cs typeface="Arial"/>
              </a:rPr>
              <a:t>olor/number/range</a:t>
            </a:r>
            <a:endParaRPr sz="3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2643" y="5729612"/>
            <a:ext cx="352615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  <a:tab pos="3385820" algn="l"/>
              </a:tabLst>
            </a:pPr>
            <a:r>
              <a:rPr sz="3000" spc="-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earch/</a:t>
            </a:r>
            <a:r>
              <a:rPr sz="3000" dirty="0">
                <a:solidFill>
                  <a:srgbClr val="3405BB"/>
                </a:solidFill>
                <a:latin typeface="Arial"/>
                <a:cs typeface="Arial"/>
              </a:rPr>
              <a:t>url</a:t>
            </a:r>
            <a:r>
              <a:rPr sz="3000" spc="-19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2700" spc="-1312" baseline="13888" dirty="0">
                <a:latin typeface="Arial"/>
                <a:cs typeface="Arial"/>
              </a:rPr>
              <a:t>&lt;</a:t>
            </a:r>
            <a:r>
              <a:rPr sz="3000" dirty="0">
                <a:latin typeface="Arial"/>
                <a:cs typeface="Arial"/>
              </a:rPr>
              <a:t>(	)</a:t>
            </a:r>
            <a:endParaRPr sz="3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17603" y="688704"/>
            <a:ext cx="51727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651000" algn="l"/>
                <a:tab pos="4892675" algn="l"/>
              </a:tabLst>
            </a:pP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&lt;input</a:t>
            </a:r>
            <a:r>
              <a:rPr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type</a:t>
            </a:r>
            <a:r>
              <a:rPr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7F7F"/>
                </a:solidFill>
                <a:latin typeface="Arial"/>
                <a:cs typeface="Arial"/>
              </a:rPr>
              <a:t>= " " …..	&gt;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44931" y="579290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55839" y="6444996"/>
            <a:ext cx="381000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1253" y="6638479"/>
            <a:ext cx="58997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But no Combo Box &amp; List Box in form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63369" y="5676900"/>
            <a:ext cx="1538477" cy="15300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2815" y="5779008"/>
            <a:ext cx="886460" cy="1309370"/>
          </a:xfrm>
          <a:custGeom>
            <a:avLst/>
            <a:gdLst/>
            <a:ahLst/>
            <a:cxnLst/>
            <a:rect l="l" t="t" r="r" b="b"/>
            <a:pathLst>
              <a:path w="886459" h="1309370">
                <a:moveTo>
                  <a:pt x="886206" y="31241"/>
                </a:moveTo>
                <a:lnTo>
                  <a:pt x="838200" y="0"/>
                </a:lnTo>
                <a:lnTo>
                  <a:pt x="0" y="1277874"/>
                </a:lnTo>
                <a:lnTo>
                  <a:pt x="48006" y="1309116"/>
                </a:lnTo>
                <a:lnTo>
                  <a:pt x="886206" y="3124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85277" y="5861303"/>
            <a:ext cx="944244" cy="1228725"/>
          </a:xfrm>
          <a:custGeom>
            <a:avLst/>
            <a:gdLst/>
            <a:ahLst/>
            <a:cxnLst/>
            <a:rect l="l" t="t" r="r" b="b"/>
            <a:pathLst>
              <a:path w="944245" h="1228725">
                <a:moveTo>
                  <a:pt x="944118" y="1194054"/>
                </a:moveTo>
                <a:lnTo>
                  <a:pt x="45720" y="0"/>
                </a:lnTo>
                <a:lnTo>
                  <a:pt x="0" y="34290"/>
                </a:lnTo>
                <a:lnTo>
                  <a:pt x="898398" y="1228344"/>
                </a:lnTo>
                <a:lnTo>
                  <a:pt x="944118" y="119405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773" y="707246"/>
            <a:ext cx="57423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Button: onclick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event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6.2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773" y="2042122"/>
            <a:ext cx="7220584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1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event</a:t>
            </a:r>
            <a:r>
              <a:rPr sz="29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handler</a:t>
            </a:r>
            <a:r>
              <a:rPr sz="29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for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button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can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be implemented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by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Javascript</a:t>
            </a:r>
            <a:r>
              <a:rPr sz="29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value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of 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FF"/>
                </a:solidFill>
                <a:latin typeface="Arial"/>
                <a:cs typeface="Arial"/>
              </a:rPr>
              <a:t>onclick</a:t>
            </a:r>
            <a:r>
              <a:rPr sz="29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attribute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070" y="4507410"/>
            <a:ext cx="7842250" cy="179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&lt;form&gt;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&lt;inpu</a:t>
            </a:r>
            <a:r>
              <a:rPr sz="2400" dirty="0">
                <a:latin typeface="Arial Unicode MS"/>
                <a:cs typeface="Arial Unicode MS"/>
              </a:rPr>
              <a:t>t</a:t>
            </a:r>
            <a:r>
              <a:rPr sz="2400" spc="10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type='button</a:t>
            </a:r>
            <a:r>
              <a:rPr sz="2400" dirty="0">
                <a:latin typeface="Arial Unicode MS"/>
                <a:cs typeface="Arial Unicode MS"/>
              </a:rPr>
              <a:t>'</a:t>
            </a:r>
            <a:r>
              <a:rPr sz="2400" spc="20" dirty="0">
                <a:latin typeface="Arial Unicode MS"/>
                <a:cs typeface="Arial Unicode MS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v</a:t>
            </a:r>
            <a:r>
              <a:rPr sz="2400" spc="-5" dirty="0">
                <a:latin typeface="Arial Unicode MS"/>
                <a:cs typeface="Arial Unicode MS"/>
              </a:rPr>
              <a:t>alue='clickme</a:t>
            </a:r>
            <a:r>
              <a:rPr sz="2400" dirty="0">
                <a:latin typeface="Arial Unicode MS"/>
                <a:cs typeface="Arial Unicode MS"/>
              </a:rPr>
              <a:t>'</a:t>
            </a:r>
            <a:r>
              <a:rPr sz="2400" spc="25" dirty="0">
                <a:latin typeface="Arial Unicode MS"/>
                <a:cs typeface="Arial Unicode MS"/>
              </a:rPr>
              <a:t> </a:t>
            </a:r>
            <a:r>
              <a:rPr sz="2400" dirty="0">
                <a:solidFill>
                  <a:srgbClr val="0000FF"/>
                </a:solidFill>
                <a:latin typeface="Arial Unicode MS"/>
                <a:cs typeface="Arial Unicode MS"/>
              </a:rPr>
              <a:t>onclick='alert("Hi");'</a:t>
            </a:r>
            <a:r>
              <a:rPr sz="2400" spc="2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/&gt;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Unicode MS"/>
                <a:cs typeface="Arial Unicode MS"/>
              </a:rPr>
              <a:t>&lt;/form&gt;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8689" y="3994403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080" rIns="0" bIns="0" rtlCol="0">
            <a:spAutoFit/>
          </a:bodyPr>
          <a:lstStyle/>
          <a:p>
            <a:pPr marL="241300">
              <a:lnSpc>
                <a:spcPts val="4285"/>
              </a:lnSpc>
            </a:pP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JS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436" y="1606004"/>
            <a:ext cx="7753984" cy="532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29"/>
              </a:lnSpc>
            </a:pPr>
            <a:r>
              <a:rPr sz="2900" spc="-5" dirty="0">
                <a:latin typeface="Arial"/>
                <a:cs typeface="Arial"/>
              </a:rPr>
              <a:t>Declaring a JS function: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385"/>
              </a:lnSpc>
            </a:pPr>
            <a:r>
              <a:rPr sz="2900" b="1" spc="-5" dirty="0">
                <a:solidFill>
                  <a:srgbClr val="0000CC"/>
                </a:solidFill>
                <a:latin typeface="Arial"/>
                <a:cs typeface="Arial"/>
              </a:rPr>
              <a:t>function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identifier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00AC4D"/>
                </a:solidFill>
                <a:latin typeface="Arial"/>
                <a:cs typeface="Arial"/>
              </a:rPr>
              <a:t>parameter1,</a:t>
            </a:r>
            <a:r>
              <a:rPr sz="2900" spc="-20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AC4D"/>
                </a:solidFill>
                <a:latin typeface="Arial"/>
                <a:cs typeface="Arial"/>
              </a:rPr>
              <a:t>parameter</a:t>
            </a:r>
            <a:r>
              <a:rPr sz="2900" spc="-10" dirty="0">
                <a:solidFill>
                  <a:srgbClr val="00AC4D"/>
                </a:solidFill>
                <a:latin typeface="Arial"/>
                <a:cs typeface="Arial"/>
              </a:rPr>
              <a:t>2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900" spc="-30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654C"/>
                </a:solidFill>
                <a:latin typeface="Arial"/>
                <a:cs typeface="Arial"/>
              </a:rPr>
              <a:t>…)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385"/>
              </a:lnSpc>
            </a:pPr>
            <a:r>
              <a:rPr sz="2900" spc="-5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2900">
              <a:latin typeface="Arial"/>
              <a:cs typeface="Arial"/>
            </a:endParaRPr>
          </a:p>
          <a:p>
            <a:pPr marL="354330">
              <a:lnSpc>
                <a:spcPts val="3385"/>
              </a:lnSpc>
            </a:pPr>
            <a:r>
              <a:rPr sz="2900" spc="-5" dirty="0">
                <a:latin typeface="Arial"/>
                <a:cs typeface="Arial"/>
              </a:rPr>
              <a:t>statements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marL="354330" marR="6041390">
              <a:lnSpc>
                <a:spcPts val="3379"/>
              </a:lnSpc>
              <a:spcBef>
                <a:spcPts val="145"/>
              </a:spcBef>
            </a:pPr>
            <a:r>
              <a:rPr sz="2900" spc="-5" dirty="0">
                <a:latin typeface="Arial"/>
                <a:cs typeface="Arial"/>
              </a:rPr>
              <a:t>…. </a:t>
            </a:r>
            <a:r>
              <a:rPr sz="2900" spc="-5" dirty="0">
                <a:solidFill>
                  <a:srgbClr val="00AC4D"/>
                </a:solidFill>
                <a:latin typeface="Arial"/>
                <a:cs typeface="Arial"/>
              </a:rPr>
              <a:t>return</a:t>
            </a:r>
            <a:r>
              <a:rPr sz="2900" spc="-20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x;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  <a:p>
            <a:pPr marL="1098550" indent="-457200">
              <a:lnSpc>
                <a:spcPct val="100000"/>
              </a:lnSpc>
              <a:spcBef>
                <a:spcPts val="1805"/>
              </a:spcBef>
              <a:buClr>
                <a:srgbClr val="000000"/>
              </a:buClr>
              <a:buChar char="•"/>
              <a:tabLst>
                <a:tab pos="1099185" algn="l"/>
              </a:tabLst>
            </a:pP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5.1 - (programmer-defined)</a:t>
            </a:r>
            <a:r>
              <a:rPr sz="2800" u="heavy" spc="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1098550" indent="-457200">
              <a:lnSpc>
                <a:spcPct val="100000"/>
              </a:lnSpc>
              <a:buClr>
                <a:srgbClr val="000000"/>
              </a:buClr>
              <a:buChar char="•"/>
              <a:tabLst>
                <a:tab pos="1099185" algn="l"/>
              </a:tabLst>
            </a:pP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5.2 - return result</a:t>
            </a:r>
            <a:endParaRPr sz="2800">
              <a:latin typeface="Arial"/>
              <a:cs typeface="Arial"/>
            </a:endParaRPr>
          </a:p>
          <a:p>
            <a:pPr marL="1098550" indent="-457200">
              <a:lnSpc>
                <a:spcPct val="100000"/>
              </a:lnSpc>
              <a:buClr>
                <a:srgbClr val="000000"/>
              </a:buClr>
              <a:buChar char="•"/>
              <a:tabLst>
                <a:tab pos="1099185" algn="l"/>
              </a:tabLst>
            </a:pP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5.3 - (formal, actual) parameters</a:t>
            </a:r>
            <a:endParaRPr sz="2800">
              <a:latin typeface="Arial"/>
              <a:cs typeface="Arial"/>
            </a:endParaRPr>
          </a:p>
          <a:p>
            <a:pPr marL="1098550" indent="-457200">
              <a:lnSpc>
                <a:spcPct val="100000"/>
              </a:lnSpc>
              <a:buClr>
                <a:srgbClr val="000000"/>
              </a:buClr>
              <a:buChar char="•"/>
              <a:tabLst>
                <a:tab pos="1099185" algn="l"/>
              </a:tabLst>
            </a:pPr>
            <a:r>
              <a:rPr sz="2800" u="heavy" dirty="0">
                <a:solidFill>
                  <a:srgbClr val="CCCCFF"/>
                </a:solidFill>
                <a:latin typeface="Arial"/>
                <a:cs typeface="Arial"/>
              </a:rPr>
              <a:t>5.4 - global, local variables, scope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839" y="5149976"/>
            <a:ext cx="9036685" cy="0"/>
          </a:xfrm>
          <a:custGeom>
            <a:avLst/>
            <a:gdLst/>
            <a:ahLst/>
            <a:cxnLst/>
            <a:rect l="l" t="t" r="r" b="b"/>
            <a:pathLst>
              <a:path w="9036685">
                <a:moveTo>
                  <a:pt x="0" y="0"/>
                </a:moveTo>
                <a:lnTo>
                  <a:pt x="9036558" y="0"/>
                </a:lnTo>
              </a:path>
            </a:pathLst>
          </a:custGeom>
          <a:ln w="9905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1633608"/>
            <a:ext cx="6903084" cy="166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173355" indent="-341630">
              <a:lnSpc>
                <a:spcPct val="80000"/>
              </a:lnSpc>
              <a:buChar char="•"/>
              <a:tabLst>
                <a:tab pos="354965" algn="l"/>
              </a:tabLst>
            </a:pPr>
            <a:r>
              <a:rPr sz="3000" spc="-5" dirty="0">
                <a:latin typeface="Arial"/>
                <a:cs typeface="Arial"/>
              </a:rPr>
              <a:t>Plac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longe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 script</a:t>
            </a:r>
            <a:r>
              <a:rPr sz="300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5" dirty="0">
                <a:latin typeface="Arial"/>
                <a:cs typeface="Arial"/>
              </a:rPr>
              <a:t> 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5" dirty="0">
                <a:latin typeface="Arial"/>
                <a:cs typeface="Arial"/>
              </a:rPr>
              <a:t> hea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</a:t>
            </a:r>
            <a:r>
              <a:rPr sz="3000" spc="-5" dirty="0">
                <a:latin typeface="Arial"/>
                <a:cs typeface="Arial"/>
              </a:rPr>
              <a:t> the documen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 a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 function(s)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3000" spc="-5" dirty="0">
                <a:latin typeface="Arial"/>
                <a:cs typeface="Arial"/>
              </a:rPr>
              <a:t>Enclose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-5" dirty="0">
                <a:latin typeface="Arial"/>
                <a:cs typeface="Arial"/>
              </a:rPr>
              <a:t> i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&lt;script&gt;...&lt;/script&gt;,</a:t>
            </a:r>
            <a:endParaRPr sz="3000">
              <a:latin typeface="Arial"/>
              <a:cs typeface="Arial"/>
            </a:endParaRPr>
          </a:p>
          <a:p>
            <a:pPr marL="354330" indent="-341630">
              <a:lnSpc>
                <a:spcPts val="3570"/>
              </a:lnSpc>
              <a:buChar char="•"/>
              <a:tabLst>
                <a:tab pos="354965" algn="l"/>
              </a:tabLst>
            </a:pPr>
            <a:r>
              <a:rPr sz="3000" spc="-5" dirty="0">
                <a:latin typeface="Arial"/>
                <a:cs typeface="Arial"/>
              </a:rPr>
              <a:t>Even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 handle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 become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functio</a:t>
            </a:r>
            <a:r>
              <a:rPr sz="3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000" spc="-5" dirty="0">
                <a:solidFill>
                  <a:srgbClr val="0000FF"/>
                </a:solidFill>
                <a:latin typeface="Arial"/>
                <a:cs typeface="Arial"/>
              </a:rPr>
              <a:t> call.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034" rIns="0" bIns="0" rtlCol="0">
            <a:spAutoFit/>
          </a:bodyPr>
          <a:lstStyle/>
          <a:p>
            <a:pPr marL="317500">
              <a:lnSpc>
                <a:spcPts val="4285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call</a:t>
            </a:r>
            <a:r>
              <a:rPr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(6.3)</a:t>
            </a:r>
          </a:p>
        </p:txBody>
      </p:sp>
      <p:sp>
        <p:nvSpPr>
          <p:cNvPr id="4" name="object 4"/>
          <p:cNvSpPr/>
          <p:nvPr/>
        </p:nvSpPr>
        <p:spPr>
          <a:xfrm>
            <a:off x="1098689" y="3491103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9484" y="4945569"/>
            <a:ext cx="5491480" cy="155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81525" algn="ctr">
              <a:lnSpc>
                <a:spcPct val="100000"/>
              </a:lnSpc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&lt;/script&gt;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latin typeface="Arial Unicode MS"/>
                <a:cs typeface="Arial Unicode MS"/>
              </a:rPr>
              <a:t>&lt;form&gt;</a:t>
            </a:r>
            <a:endParaRPr sz="1800">
              <a:latin typeface="Arial Unicode MS"/>
              <a:cs typeface="Arial Unicode MS"/>
            </a:endParaRPr>
          </a:p>
          <a:p>
            <a:pPr marL="83820">
              <a:lnSpc>
                <a:spcPct val="100000"/>
              </a:lnSpc>
            </a:pPr>
            <a:r>
              <a:rPr sz="1800" spc="-5" dirty="0">
                <a:latin typeface="Arial Unicode MS"/>
                <a:cs typeface="Arial Unicode MS"/>
              </a:rPr>
              <a:t>&lt;inpu</a:t>
            </a:r>
            <a:r>
              <a:rPr sz="1800" dirty="0">
                <a:latin typeface="Arial Unicode MS"/>
                <a:cs typeface="Arial Unicode MS"/>
              </a:rPr>
              <a:t>t</a:t>
            </a:r>
            <a:r>
              <a:rPr sz="1800" spc="-5" dirty="0">
                <a:latin typeface="Arial Unicode MS"/>
                <a:cs typeface="Arial Unicode MS"/>
              </a:rPr>
              <a:t> type='button</a:t>
            </a:r>
            <a:r>
              <a:rPr sz="1800" dirty="0">
                <a:latin typeface="Arial Unicode MS"/>
                <a:cs typeface="Arial Unicode MS"/>
              </a:rPr>
              <a:t>'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v</a:t>
            </a:r>
            <a:r>
              <a:rPr sz="1800" spc="-5" dirty="0">
                <a:latin typeface="Arial Unicode MS"/>
                <a:cs typeface="Arial Unicode MS"/>
              </a:rPr>
              <a:t>alue='clickme</a:t>
            </a:r>
            <a:r>
              <a:rPr sz="1800" dirty="0">
                <a:latin typeface="Arial Unicode MS"/>
                <a:cs typeface="Arial Unicode MS"/>
              </a:rPr>
              <a:t>' </a:t>
            </a:r>
            <a:r>
              <a:rPr sz="1800" spc="-5" dirty="0">
                <a:solidFill>
                  <a:srgbClr val="00B04F"/>
                </a:solidFill>
                <a:latin typeface="Arial Unicode MS"/>
                <a:cs typeface="Arial Unicode MS"/>
              </a:rPr>
              <a:t>onclick='doit();</a:t>
            </a:r>
            <a:r>
              <a:rPr sz="1800" dirty="0">
                <a:solidFill>
                  <a:srgbClr val="00B04F"/>
                </a:solidFill>
                <a:latin typeface="Arial Unicode MS"/>
                <a:cs typeface="Arial Unicode MS"/>
              </a:rPr>
              <a:t>'</a:t>
            </a:r>
            <a:r>
              <a:rPr sz="1800" spc="-20" dirty="0">
                <a:solidFill>
                  <a:srgbClr val="00B04F"/>
                </a:solidFill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/&gt;</a:t>
            </a:r>
            <a:endParaRPr sz="1800">
              <a:latin typeface="Arial Unicode MS"/>
              <a:cs typeface="Arial Unicode MS"/>
            </a:endParaRPr>
          </a:p>
          <a:p>
            <a:pPr marL="838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 Unicode MS"/>
                <a:cs typeface="Arial Unicode MS"/>
              </a:rPr>
              <a:t>&lt;/form&gt;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9484" y="3848289"/>
            <a:ext cx="7054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&lt;script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9536" y="3848289"/>
            <a:ext cx="2209165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</a:pPr>
            <a:r>
              <a:rPr sz="1800" spc="-5" dirty="0">
                <a:solidFill>
                  <a:srgbClr val="0000CC"/>
                </a:solidFill>
                <a:latin typeface="Arial"/>
                <a:cs typeface="Arial"/>
              </a:rPr>
              <a:t>type='text/javascript'&gt; </a:t>
            </a:r>
            <a:r>
              <a:rPr sz="1800" spc="-5" dirty="0">
                <a:solidFill>
                  <a:srgbClr val="00B04F"/>
                </a:solidFill>
                <a:latin typeface="Arial"/>
                <a:cs typeface="Arial"/>
              </a:rPr>
              <a:t>functio</a:t>
            </a:r>
            <a:r>
              <a:rPr sz="1800" dirty="0">
                <a:solidFill>
                  <a:srgbClr val="00B04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B04F"/>
                </a:solidFill>
                <a:latin typeface="Arial"/>
                <a:cs typeface="Arial"/>
              </a:rPr>
              <a:t> doit(){ </a:t>
            </a:r>
            <a:r>
              <a:rPr sz="1800" dirty="0">
                <a:latin typeface="Arial"/>
                <a:cs typeface="Arial"/>
              </a:rPr>
              <a:t>alert(‘Hi');</a:t>
            </a:r>
            <a:endParaRPr sz="18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13733" y="4207764"/>
            <a:ext cx="3718560" cy="1807845"/>
          </a:xfrm>
          <a:custGeom>
            <a:avLst/>
            <a:gdLst/>
            <a:ahLst/>
            <a:cxnLst/>
            <a:rect l="l" t="t" r="r" b="b"/>
            <a:pathLst>
              <a:path w="3718559" h="1807845">
                <a:moveTo>
                  <a:pt x="90678" y="94487"/>
                </a:moveTo>
                <a:lnTo>
                  <a:pt x="89916" y="91439"/>
                </a:lnTo>
                <a:lnTo>
                  <a:pt x="87630" y="90677"/>
                </a:lnTo>
                <a:lnTo>
                  <a:pt x="26928" y="54863"/>
                </a:lnTo>
                <a:lnTo>
                  <a:pt x="9144" y="54863"/>
                </a:lnTo>
                <a:lnTo>
                  <a:pt x="9144" y="44923"/>
                </a:lnTo>
                <a:lnTo>
                  <a:pt x="0" y="50291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89916" y="96774"/>
                </a:lnTo>
                <a:lnTo>
                  <a:pt x="90678" y="94487"/>
                </a:lnTo>
                <a:close/>
              </a:path>
              <a:path w="3718559" h="1807845">
                <a:moveTo>
                  <a:pt x="90678" y="5333"/>
                </a:moveTo>
                <a:lnTo>
                  <a:pt x="89916" y="3047"/>
                </a:lnTo>
                <a:lnTo>
                  <a:pt x="88392" y="762"/>
                </a:lnTo>
                <a:lnTo>
                  <a:pt x="85344" y="0"/>
                </a:lnTo>
                <a:lnTo>
                  <a:pt x="83058" y="1524"/>
                </a:lnTo>
                <a:lnTo>
                  <a:pt x="9144" y="44923"/>
                </a:lnTo>
                <a:lnTo>
                  <a:pt x="27195" y="44957"/>
                </a:lnTo>
                <a:lnTo>
                  <a:pt x="87630" y="9906"/>
                </a:lnTo>
                <a:lnTo>
                  <a:pt x="89916" y="8381"/>
                </a:lnTo>
                <a:lnTo>
                  <a:pt x="90678" y="5333"/>
                </a:lnTo>
                <a:close/>
              </a:path>
              <a:path w="3718559" h="1807845">
                <a:moveTo>
                  <a:pt x="27195" y="44957"/>
                </a:moveTo>
                <a:lnTo>
                  <a:pt x="9144" y="44957"/>
                </a:lnTo>
                <a:lnTo>
                  <a:pt x="9144" y="54863"/>
                </a:lnTo>
                <a:lnTo>
                  <a:pt x="11430" y="54863"/>
                </a:lnTo>
                <a:lnTo>
                  <a:pt x="11430" y="45719"/>
                </a:lnTo>
                <a:lnTo>
                  <a:pt x="18594" y="49946"/>
                </a:lnTo>
                <a:lnTo>
                  <a:pt x="27195" y="44957"/>
                </a:lnTo>
                <a:close/>
              </a:path>
              <a:path w="3718559" h="1807845">
                <a:moveTo>
                  <a:pt x="18594" y="49946"/>
                </a:moveTo>
                <a:lnTo>
                  <a:pt x="11430" y="45719"/>
                </a:lnTo>
                <a:lnTo>
                  <a:pt x="11430" y="54101"/>
                </a:lnTo>
                <a:lnTo>
                  <a:pt x="18594" y="49946"/>
                </a:lnTo>
                <a:close/>
              </a:path>
              <a:path w="3718559" h="1807845">
                <a:moveTo>
                  <a:pt x="26928" y="54863"/>
                </a:moveTo>
                <a:lnTo>
                  <a:pt x="18594" y="49946"/>
                </a:lnTo>
                <a:lnTo>
                  <a:pt x="11430" y="54101"/>
                </a:lnTo>
                <a:lnTo>
                  <a:pt x="11430" y="54863"/>
                </a:lnTo>
                <a:lnTo>
                  <a:pt x="26928" y="54863"/>
                </a:lnTo>
                <a:close/>
              </a:path>
              <a:path w="3718559" h="1807845">
                <a:moveTo>
                  <a:pt x="3718560" y="1805177"/>
                </a:moveTo>
                <a:lnTo>
                  <a:pt x="3718560" y="47243"/>
                </a:lnTo>
                <a:lnTo>
                  <a:pt x="3716274" y="44957"/>
                </a:ln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708654" y="54863"/>
                </a:lnTo>
                <a:lnTo>
                  <a:pt x="3708654" y="50291"/>
                </a:lnTo>
                <a:lnTo>
                  <a:pt x="3713226" y="54863"/>
                </a:lnTo>
                <a:lnTo>
                  <a:pt x="3713226" y="1807463"/>
                </a:lnTo>
                <a:lnTo>
                  <a:pt x="3716274" y="1807463"/>
                </a:lnTo>
                <a:lnTo>
                  <a:pt x="3718560" y="1805177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076194" y="1797557"/>
                </a:lnTo>
                <a:lnTo>
                  <a:pt x="3076194" y="1807463"/>
                </a:lnTo>
                <a:lnTo>
                  <a:pt x="3708654" y="1807463"/>
                </a:lnTo>
                <a:lnTo>
                  <a:pt x="3708654" y="1802891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54863"/>
                </a:moveTo>
                <a:lnTo>
                  <a:pt x="3708654" y="50291"/>
                </a:lnTo>
                <a:lnTo>
                  <a:pt x="3708654" y="54863"/>
                </a:lnTo>
                <a:lnTo>
                  <a:pt x="3713226" y="54863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713226" y="54863"/>
                </a:lnTo>
                <a:lnTo>
                  <a:pt x="3708654" y="54863"/>
                </a:lnTo>
                <a:lnTo>
                  <a:pt x="3708654" y="1797557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1807463"/>
                </a:moveTo>
                <a:lnTo>
                  <a:pt x="3713226" y="1797557"/>
                </a:lnTo>
                <a:lnTo>
                  <a:pt x="3708654" y="1802891"/>
                </a:lnTo>
                <a:lnTo>
                  <a:pt x="3708654" y="1807463"/>
                </a:lnTo>
                <a:lnTo>
                  <a:pt x="3713226" y="1807463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423" y="5656091"/>
            <a:ext cx="7549515" cy="114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700" spc="-5" dirty="0">
                <a:latin typeface="Arial"/>
                <a:cs typeface="Arial"/>
              </a:rPr>
              <a:t>Bette</a:t>
            </a:r>
            <a:r>
              <a:rPr sz="2700" dirty="0">
                <a:latin typeface="Arial"/>
                <a:cs typeface="Arial"/>
              </a:rPr>
              <a:t>r</a:t>
            </a:r>
            <a:r>
              <a:rPr sz="2700" spc="-5" dirty="0">
                <a:latin typeface="Arial"/>
                <a:cs typeface="Arial"/>
              </a:rPr>
              <a:t> t</a:t>
            </a:r>
            <a:r>
              <a:rPr sz="2700" dirty="0">
                <a:latin typeface="Arial"/>
                <a:cs typeface="Arial"/>
              </a:rPr>
              <a:t>o</a:t>
            </a:r>
            <a:r>
              <a:rPr sz="2700" spc="-5" dirty="0">
                <a:latin typeface="Arial"/>
                <a:cs typeface="Arial"/>
              </a:rPr>
              <a:t> us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 variable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-5" dirty="0">
                <a:latin typeface="Arial"/>
                <a:cs typeface="Arial"/>
              </a:rPr>
              <a:t> a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-5" dirty="0">
                <a:latin typeface="Arial"/>
                <a:cs typeface="Arial"/>
              </a:rPr>
              <a:t> functio</a:t>
            </a:r>
            <a:r>
              <a:rPr sz="2700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 parameter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!</a:t>
            </a:r>
            <a:endParaRPr sz="27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700" dirty="0">
                <a:latin typeface="Arial"/>
                <a:cs typeface="Arial"/>
              </a:rPr>
              <a:t>&lt;</a:t>
            </a:r>
            <a:r>
              <a:rPr sz="2700" spc="-5" dirty="0">
                <a:latin typeface="Arial"/>
                <a:cs typeface="Arial"/>
              </a:rPr>
              <a:t>input</a:t>
            </a:r>
            <a:r>
              <a:rPr sz="2700" dirty="0">
                <a:latin typeface="Arial"/>
                <a:cs typeface="Arial"/>
              </a:rPr>
              <a:t>&gt;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3405BB"/>
                </a:solidFill>
                <a:latin typeface="Arial"/>
                <a:cs typeface="Arial"/>
              </a:rPr>
              <a:t>even</a:t>
            </a:r>
            <a:r>
              <a:rPr sz="2700" dirty="0">
                <a:solidFill>
                  <a:srgbClr val="3405BB"/>
                </a:solidFill>
                <a:latin typeface="Arial"/>
                <a:cs typeface="Arial"/>
              </a:rPr>
              <a:t>t</a:t>
            </a:r>
            <a:r>
              <a:rPr sz="2700" spc="-5" dirty="0">
                <a:solidFill>
                  <a:srgbClr val="3405BB"/>
                </a:solidFill>
                <a:latin typeface="Arial"/>
                <a:cs typeface="Arial"/>
              </a:rPr>
              <a:t> handler</a:t>
            </a:r>
            <a:endParaRPr sz="270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onmouseup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onclick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onchange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8973" y="730327"/>
            <a:ext cx="5750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Functio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cal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l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wit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h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parameters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3721" y="5073776"/>
            <a:ext cx="8210550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9905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1693" y="2984022"/>
            <a:ext cx="8387715" cy="1783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</a:pPr>
            <a:r>
              <a:rPr sz="2000" spc="-10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&lt;/script&gt;</a:t>
            </a:r>
            <a:endParaRPr sz="2000">
              <a:latin typeface="Arial Rounded MT Bold"/>
              <a:cs typeface="Arial Rounded MT Bold"/>
            </a:endParaRPr>
          </a:p>
          <a:p>
            <a:pPr marL="353695">
              <a:lnSpc>
                <a:spcPct val="100000"/>
              </a:lnSpc>
            </a:pPr>
            <a:r>
              <a:rPr sz="2000" spc="-5" dirty="0">
                <a:latin typeface="Arial Rounded MT Bold"/>
                <a:cs typeface="Arial Rounded MT Bold"/>
              </a:rPr>
              <a:t>……</a:t>
            </a:r>
            <a:endParaRPr sz="20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</a:t>
            </a:r>
            <a:r>
              <a:rPr sz="2000" spc="-30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2000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2000">
              <a:latin typeface="Arial Rounded MT Bold"/>
              <a:cs typeface="Arial Rounded MT Bold"/>
            </a:endParaRPr>
          </a:p>
          <a:p>
            <a:pPr marL="926465">
              <a:lnSpc>
                <a:spcPct val="100000"/>
              </a:lnSpc>
            </a:pPr>
            <a:r>
              <a:rPr sz="2000" spc="-10" dirty="0">
                <a:latin typeface="Arial Rounded MT Bold"/>
                <a:cs typeface="Arial Rounded MT Bold"/>
              </a:rPr>
              <a:t>&lt;inpu</a:t>
            </a:r>
            <a:r>
              <a:rPr sz="2000" spc="-5" dirty="0">
                <a:latin typeface="Arial Rounded MT Bold"/>
                <a:cs typeface="Arial Rounded MT Bold"/>
              </a:rPr>
              <a:t>t</a:t>
            </a:r>
            <a:r>
              <a:rPr sz="2000" spc="15" dirty="0">
                <a:latin typeface="Arial Rounded MT Bold"/>
                <a:cs typeface="Arial Rounded MT Bold"/>
              </a:rPr>
              <a:t> </a:t>
            </a:r>
            <a:r>
              <a:rPr sz="2000" spc="-10" dirty="0">
                <a:latin typeface="Arial Rounded MT Bold"/>
                <a:cs typeface="Arial Rounded MT Bold"/>
              </a:rPr>
              <a:t>type='</a:t>
            </a:r>
            <a:r>
              <a:rPr sz="2000" spc="-35" dirty="0">
                <a:latin typeface="Arial Rounded MT Bold"/>
                <a:cs typeface="Arial Rounded MT Bold"/>
              </a:rPr>
              <a:t>b</a:t>
            </a:r>
            <a:r>
              <a:rPr sz="2000" spc="-10" dirty="0">
                <a:latin typeface="Arial Rounded MT Bold"/>
                <a:cs typeface="Arial Rounded MT Bold"/>
              </a:rPr>
              <a:t>utton</a:t>
            </a:r>
            <a:r>
              <a:rPr sz="2000" spc="-5" dirty="0">
                <a:latin typeface="Arial Rounded MT Bold"/>
                <a:cs typeface="Arial Rounded MT Bold"/>
              </a:rPr>
              <a:t>'</a:t>
            </a:r>
            <a:r>
              <a:rPr sz="2000" spc="15" dirty="0">
                <a:latin typeface="Arial Rounded MT Bold"/>
                <a:cs typeface="Arial Rounded MT Bold"/>
              </a:rPr>
              <a:t> </a:t>
            </a:r>
            <a:r>
              <a:rPr sz="2000" spc="-35" dirty="0">
                <a:latin typeface="Arial Rounded MT Bold"/>
                <a:cs typeface="Arial Rounded MT Bold"/>
              </a:rPr>
              <a:t>v</a:t>
            </a:r>
            <a:r>
              <a:rPr sz="2000" spc="-5" dirty="0">
                <a:latin typeface="Arial Rounded MT Bold"/>
                <a:cs typeface="Arial Rounded MT Bold"/>
              </a:rPr>
              <a:t>a</a:t>
            </a:r>
            <a:r>
              <a:rPr sz="2000" spc="-10" dirty="0">
                <a:latin typeface="Arial Rounded MT Bold"/>
                <a:cs typeface="Arial Rounded MT Bold"/>
              </a:rPr>
              <a:t>lue='</a:t>
            </a:r>
            <a:r>
              <a:rPr sz="2000" spc="-55" dirty="0">
                <a:latin typeface="Arial Rounded MT Bold"/>
                <a:cs typeface="Arial Rounded MT Bold"/>
              </a:rPr>
              <a:t>c</a:t>
            </a:r>
            <a:r>
              <a:rPr sz="2000" spc="-10" dirty="0">
                <a:latin typeface="Arial Rounded MT Bold"/>
                <a:cs typeface="Arial Rounded MT Bold"/>
              </a:rPr>
              <a:t>li</a:t>
            </a:r>
            <a:r>
              <a:rPr sz="2000" spc="-85" dirty="0">
                <a:latin typeface="Arial Rounded MT Bold"/>
                <a:cs typeface="Arial Rounded MT Bold"/>
              </a:rPr>
              <a:t>c</a:t>
            </a:r>
            <a:r>
              <a:rPr sz="2000" spc="-10" dirty="0">
                <a:latin typeface="Arial Rounded MT Bold"/>
                <a:cs typeface="Arial Rounded MT Bold"/>
              </a:rPr>
              <a:t>kme</a:t>
            </a:r>
            <a:r>
              <a:rPr sz="2000" spc="-5" dirty="0">
                <a:latin typeface="Arial Rounded MT Bold"/>
                <a:cs typeface="Arial Rounded MT Bold"/>
              </a:rPr>
              <a:t>'</a:t>
            </a:r>
            <a:r>
              <a:rPr sz="2000" spc="5" dirty="0">
                <a:latin typeface="Arial Rounded MT Bold"/>
                <a:cs typeface="Arial Rounded MT Bold"/>
              </a:rPr>
              <a:t> </a:t>
            </a:r>
            <a:r>
              <a:rPr sz="2000" spc="-10" dirty="0">
                <a:solidFill>
                  <a:srgbClr val="00B04F"/>
                </a:solidFill>
                <a:latin typeface="Arial Rounded MT Bold"/>
                <a:cs typeface="Arial Rounded MT Bold"/>
              </a:rPr>
              <a:t>on</a:t>
            </a:r>
            <a:r>
              <a:rPr sz="2000" spc="-55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2000" spc="-10" dirty="0">
                <a:solidFill>
                  <a:srgbClr val="00B04F"/>
                </a:solidFill>
                <a:latin typeface="Arial Rounded MT Bold"/>
                <a:cs typeface="Arial Rounded MT Bold"/>
              </a:rPr>
              <a:t>li</a:t>
            </a:r>
            <a:r>
              <a:rPr sz="2000" spc="-85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2000" spc="-10" dirty="0">
                <a:solidFill>
                  <a:srgbClr val="00B04F"/>
                </a:solidFill>
                <a:latin typeface="Arial Rounded MT Bold"/>
                <a:cs typeface="Arial Rounded MT Bold"/>
              </a:rPr>
              <a:t>k='doi</a:t>
            </a:r>
            <a:r>
              <a:rPr sz="2000" dirty="0">
                <a:solidFill>
                  <a:srgbClr val="00B04F"/>
                </a:solidFill>
                <a:latin typeface="Arial Rounded MT Bold"/>
                <a:cs typeface="Arial Rounded MT Bold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(“done”);'</a:t>
            </a:r>
            <a:r>
              <a:rPr sz="2000" spc="25" dirty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sz="2000" spc="-10" dirty="0">
                <a:latin typeface="Arial Rounded MT Bold"/>
                <a:cs typeface="Arial Rounded MT Bold"/>
              </a:rPr>
              <a:t>/&gt;</a:t>
            </a:r>
            <a:endParaRPr sz="20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</a:t>
            </a:r>
            <a:r>
              <a:rPr sz="2000" spc="-30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2000" spc="-10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3057" y="1764824"/>
            <a:ext cx="889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&lt;script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7406" y="1764824"/>
            <a:ext cx="286512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0970">
              <a:lnSpc>
                <a:spcPct val="100000"/>
              </a:lnSpc>
            </a:pPr>
            <a:r>
              <a:rPr sz="2000" spc="-10" dirty="0">
                <a:solidFill>
                  <a:srgbClr val="00B04F"/>
                </a:solidFill>
                <a:latin typeface="Arial Rounded MT Bold"/>
                <a:cs typeface="Arial Rounded MT Bold"/>
              </a:rPr>
              <a:t>type='t</a:t>
            </a:r>
            <a:r>
              <a:rPr sz="2000" spc="-30" dirty="0">
                <a:solidFill>
                  <a:srgbClr val="00B04F"/>
                </a:solidFill>
                <a:latin typeface="Arial Rounded MT Bold"/>
                <a:cs typeface="Arial Rounded MT Bold"/>
              </a:rPr>
              <a:t>e</a:t>
            </a:r>
            <a:r>
              <a:rPr sz="2000" spc="-10" dirty="0">
                <a:solidFill>
                  <a:srgbClr val="00B04F"/>
                </a:solidFill>
                <a:latin typeface="Arial Rounded MT Bold"/>
                <a:cs typeface="Arial Rounded MT Bold"/>
              </a:rPr>
              <a:t>xt/j</a:t>
            </a:r>
            <a:r>
              <a:rPr sz="2000" spc="-55" dirty="0">
                <a:solidFill>
                  <a:srgbClr val="00B04F"/>
                </a:solidFill>
                <a:latin typeface="Arial Rounded MT Bold"/>
                <a:cs typeface="Arial Rounded MT Bold"/>
              </a:rPr>
              <a:t>a</a:t>
            </a:r>
            <a:r>
              <a:rPr sz="2000" spc="-35" dirty="0">
                <a:solidFill>
                  <a:srgbClr val="00B04F"/>
                </a:solidFill>
                <a:latin typeface="Arial Rounded MT Bold"/>
                <a:cs typeface="Arial Rounded MT Bold"/>
              </a:rPr>
              <a:t>v</a:t>
            </a:r>
            <a:r>
              <a:rPr sz="2000" spc="-10" dirty="0">
                <a:solidFill>
                  <a:srgbClr val="00B04F"/>
                </a:solidFill>
                <a:latin typeface="Arial Rounded MT Bold"/>
                <a:cs typeface="Arial Rounded MT Bold"/>
              </a:rPr>
              <a:t>ascript'&gt; </a:t>
            </a:r>
            <a:r>
              <a:rPr sz="2000" spc="-10" dirty="0">
                <a:solidFill>
                  <a:srgbClr val="3405BB"/>
                </a:solidFill>
                <a:latin typeface="Arial Rounded MT Bold"/>
                <a:cs typeface="Arial Rounded MT Bold"/>
              </a:rPr>
              <a:t>functio</a:t>
            </a:r>
            <a:r>
              <a:rPr sz="2000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n</a:t>
            </a:r>
            <a:r>
              <a:rPr sz="2000" spc="20" dirty="0">
                <a:solidFill>
                  <a:srgbClr val="3405BB"/>
                </a:solidFill>
                <a:latin typeface="Arial Rounded MT Bold"/>
                <a:cs typeface="Arial Rounded MT Bold"/>
              </a:rPr>
              <a:t> </a:t>
            </a:r>
            <a:r>
              <a:rPr sz="2000" spc="-10" dirty="0">
                <a:solidFill>
                  <a:srgbClr val="00B04F"/>
                </a:solidFill>
                <a:latin typeface="Arial Rounded MT Bold"/>
                <a:cs typeface="Arial Rounded MT Bold"/>
              </a:rPr>
              <a:t>doit</a:t>
            </a:r>
            <a:r>
              <a:rPr sz="2000" spc="-5" dirty="0">
                <a:solidFill>
                  <a:srgbClr val="00B04F"/>
                </a:solidFill>
                <a:latin typeface="Arial Rounded MT Bold"/>
                <a:cs typeface="Arial Rounded MT Bold"/>
              </a:rPr>
              <a:t>(</a:t>
            </a:r>
            <a:r>
              <a:rPr sz="2000" spc="-10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2000" dirty="0">
                <a:solidFill>
                  <a:srgbClr val="00B04F"/>
                </a:solidFill>
                <a:latin typeface="Arial Rounded MT Bold"/>
                <a:cs typeface="Arial Rounded MT Bold"/>
              </a:rPr>
              <a:t>){ </a:t>
            </a:r>
            <a:r>
              <a:rPr sz="2000" spc="-5" dirty="0">
                <a:latin typeface="Arial Rounded MT Bold"/>
                <a:cs typeface="Arial Rounded MT Bold"/>
              </a:rPr>
              <a:t>ale</a:t>
            </a:r>
            <a:r>
              <a:rPr sz="2000" spc="20" dirty="0">
                <a:latin typeface="Arial Rounded MT Bold"/>
                <a:cs typeface="Arial Rounded MT Bold"/>
              </a:rPr>
              <a:t>r</a:t>
            </a:r>
            <a:r>
              <a:rPr sz="2000" spc="-5" dirty="0">
                <a:latin typeface="Arial Rounded MT Bold"/>
                <a:cs typeface="Arial Rounded MT Bold"/>
              </a:rPr>
              <a:t>t(</a:t>
            </a:r>
            <a:r>
              <a:rPr sz="2000" spc="-10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2000" spc="-5" dirty="0">
                <a:latin typeface="Arial Rounded MT Bold"/>
                <a:cs typeface="Arial Rounded MT Bold"/>
              </a:rPr>
              <a:t>)</a:t>
            </a:r>
            <a:endParaRPr sz="20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Rounded MT Bold"/>
                <a:cs typeface="Arial Rounded MT Bold"/>
              </a:rPr>
              <a:t>}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27904" y="2120645"/>
            <a:ext cx="3919854" cy="1807210"/>
          </a:xfrm>
          <a:custGeom>
            <a:avLst/>
            <a:gdLst/>
            <a:ahLst/>
            <a:cxnLst/>
            <a:rect l="l" t="t" r="r" b="b"/>
            <a:pathLst>
              <a:path w="3919854" h="1807210">
                <a:moveTo>
                  <a:pt x="91440" y="5333"/>
                </a:moveTo>
                <a:lnTo>
                  <a:pt x="88392" y="762"/>
                </a:lnTo>
                <a:lnTo>
                  <a:pt x="85344" y="0"/>
                </a:lnTo>
                <a:lnTo>
                  <a:pt x="83058" y="762"/>
                </a:lnTo>
                <a:lnTo>
                  <a:pt x="0" y="49530"/>
                </a:lnTo>
                <a:lnTo>
                  <a:pt x="9906" y="55346"/>
                </a:lnTo>
                <a:lnTo>
                  <a:pt x="9906" y="44957"/>
                </a:lnTo>
                <a:lnTo>
                  <a:pt x="26643" y="44957"/>
                </a:lnTo>
                <a:lnTo>
                  <a:pt x="88392" y="9143"/>
                </a:lnTo>
                <a:lnTo>
                  <a:pt x="90678" y="7619"/>
                </a:lnTo>
                <a:lnTo>
                  <a:pt x="91440" y="5333"/>
                </a:lnTo>
                <a:close/>
              </a:path>
              <a:path w="3919854" h="1807210">
                <a:moveTo>
                  <a:pt x="26643" y="44957"/>
                </a:moveTo>
                <a:lnTo>
                  <a:pt x="9906" y="44957"/>
                </a:lnTo>
                <a:lnTo>
                  <a:pt x="9906" y="54101"/>
                </a:lnTo>
                <a:lnTo>
                  <a:pt x="12192" y="54101"/>
                </a:lnTo>
                <a:lnTo>
                  <a:pt x="12192" y="45719"/>
                </a:lnTo>
                <a:lnTo>
                  <a:pt x="18760" y="49530"/>
                </a:lnTo>
                <a:lnTo>
                  <a:pt x="26643" y="44957"/>
                </a:lnTo>
                <a:close/>
              </a:path>
              <a:path w="3919854" h="1807210">
                <a:moveTo>
                  <a:pt x="91440" y="94487"/>
                </a:moveTo>
                <a:lnTo>
                  <a:pt x="90678" y="91439"/>
                </a:lnTo>
                <a:lnTo>
                  <a:pt x="88392" y="89915"/>
                </a:lnTo>
                <a:lnTo>
                  <a:pt x="26643" y="54101"/>
                </a:lnTo>
                <a:lnTo>
                  <a:pt x="9906" y="54101"/>
                </a:lnTo>
                <a:lnTo>
                  <a:pt x="9906" y="55346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91440" y="94487"/>
                </a:lnTo>
                <a:close/>
              </a:path>
              <a:path w="3919854" h="1807210">
                <a:moveTo>
                  <a:pt x="18760" y="49530"/>
                </a:moveTo>
                <a:lnTo>
                  <a:pt x="12192" y="45719"/>
                </a:lnTo>
                <a:lnTo>
                  <a:pt x="12192" y="53339"/>
                </a:lnTo>
                <a:lnTo>
                  <a:pt x="18760" y="49530"/>
                </a:lnTo>
                <a:close/>
              </a:path>
              <a:path w="3919854" h="1807210">
                <a:moveTo>
                  <a:pt x="26643" y="54101"/>
                </a:moveTo>
                <a:lnTo>
                  <a:pt x="18760" y="49530"/>
                </a:lnTo>
                <a:lnTo>
                  <a:pt x="12192" y="53339"/>
                </a:lnTo>
                <a:lnTo>
                  <a:pt x="12192" y="54101"/>
                </a:lnTo>
                <a:lnTo>
                  <a:pt x="26643" y="54101"/>
                </a:lnTo>
                <a:close/>
              </a:path>
              <a:path w="3919854" h="1807210">
                <a:moveTo>
                  <a:pt x="3919728" y="1805177"/>
                </a:moveTo>
                <a:lnTo>
                  <a:pt x="3919728" y="47243"/>
                </a:lnTo>
                <a:lnTo>
                  <a:pt x="3917442" y="44957"/>
                </a:lnTo>
                <a:lnTo>
                  <a:pt x="26643" y="44957"/>
                </a:lnTo>
                <a:lnTo>
                  <a:pt x="18760" y="49530"/>
                </a:lnTo>
                <a:lnTo>
                  <a:pt x="26643" y="54101"/>
                </a:lnTo>
                <a:lnTo>
                  <a:pt x="3909822" y="54101"/>
                </a:lnTo>
                <a:lnTo>
                  <a:pt x="3909822" y="49529"/>
                </a:lnTo>
                <a:lnTo>
                  <a:pt x="3915156" y="54101"/>
                </a:lnTo>
                <a:lnTo>
                  <a:pt x="3915156" y="1806701"/>
                </a:lnTo>
                <a:lnTo>
                  <a:pt x="3917442" y="1806701"/>
                </a:lnTo>
                <a:lnTo>
                  <a:pt x="3919728" y="1805177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243072" y="1797557"/>
                </a:lnTo>
                <a:lnTo>
                  <a:pt x="3243072" y="1806701"/>
                </a:lnTo>
                <a:lnTo>
                  <a:pt x="3909822" y="1806701"/>
                </a:lnTo>
                <a:lnTo>
                  <a:pt x="3909822" y="1802129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54101"/>
                </a:moveTo>
                <a:lnTo>
                  <a:pt x="3909822" y="49529"/>
                </a:lnTo>
                <a:lnTo>
                  <a:pt x="3909822" y="54101"/>
                </a:lnTo>
                <a:lnTo>
                  <a:pt x="3915156" y="54101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915156" y="54101"/>
                </a:lnTo>
                <a:lnTo>
                  <a:pt x="3909822" y="54101"/>
                </a:lnTo>
                <a:lnTo>
                  <a:pt x="3909822" y="1797557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1806701"/>
                </a:moveTo>
                <a:lnTo>
                  <a:pt x="3915156" y="1797557"/>
                </a:lnTo>
                <a:lnTo>
                  <a:pt x="3909822" y="1802129"/>
                </a:lnTo>
                <a:lnTo>
                  <a:pt x="3909822" y="1806701"/>
                </a:lnTo>
                <a:lnTo>
                  <a:pt x="3915156" y="1806701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Nam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built-in 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5" dirty="0"/>
              <a:t>alert(string</a:t>
            </a:r>
            <a:r>
              <a:rPr sz="2900" spc="-15" dirty="0"/>
              <a:t> </a:t>
            </a:r>
            <a:r>
              <a:rPr sz="2900" spc="-5" dirty="0"/>
              <a:t>parameter)</a:t>
            </a:r>
            <a:endParaRPr sz="2900"/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330" algn="l"/>
              </a:tabLst>
            </a:pPr>
            <a:r>
              <a:rPr sz="2900" spc="-5" dirty="0"/>
              <a:t>•	pro</a:t>
            </a:r>
            <a:r>
              <a:rPr sz="2900" spc="-10" dirty="0"/>
              <a:t>m</a:t>
            </a:r>
            <a:r>
              <a:rPr sz="2900" spc="-5" dirty="0"/>
              <a:t>pt</a:t>
            </a:r>
            <a:r>
              <a:rPr sz="2900" spc="-10" dirty="0">
                <a:solidFill>
                  <a:srgbClr val="3232CC"/>
                </a:solidFill>
              </a:rPr>
              <a:t>(…,[…])</a:t>
            </a:r>
            <a:endParaRPr sz="2900"/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5" dirty="0"/>
              <a:t>Number(…),</a:t>
            </a:r>
            <a:r>
              <a:rPr sz="2900" spc="-15" dirty="0"/>
              <a:t> </a:t>
            </a:r>
            <a:r>
              <a:rPr sz="2900" spc="-5" dirty="0"/>
              <a:t>parseInt(…)</a:t>
            </a:r>
            <a:endParaRPr sz="2900"/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spc="-5" dirty="0"/>
              <a:t>Associated with objects:</a:t>
            </a:r>
            <a:endParaRPr sz="2900"/>
          </a:p>
          <a:p>
            <a:pPr marL="354330" marR="508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10" dirty="0">
                <a:solidFill>
                  <a:srgbClr val="3232CC"/>
                </a:solidFill>
              </a:rPr>
              <a:t>S</a:t>
            </a:r>
            <a:r>
              <a:rPr sz="2900" spc="-5" dirty="0">
                <a:solidFill>
                  <a:srgbClr val="3232CC"/>
                </a:solidFill>
              </a:rPr>
              <a:t>tring</a:t>
            </a:r>
            <a:r>
              <a:rPr sz="2900" dirty="0">
                <a:solidFill>
                  <a:srgbClr val="3232CC"/>
                </a:solidFill>
              </a:rPr>
              <a:t> </a:t>
            </a:r>
            <a:r>
              <a:rPr sz="2900" spc="-5" dirty="0">
                <a:solidFill>
                  <a:srgbClr val="3232CC"/>
                </a:solidFill>
              </a:rPr>
              <a:t>ob</a:t>
            </a:r>
            <a:r>
              <a:rPr sz="2900" spc="-10" dirty="0">
                <a:solidFill>
                  <a:srgbClr val="3232CC"/>
                </a:solidFill>
              </a:rPr>
              <a:t>j</a:t>
            </a:r>
            <a:r>
              <a:rPr sz="2900" spc="-5" dirty="0"/>
              <a:t>:</a:t>
            </a:r>
            <a:r>
              <a:rPr sz="2900" dirty="0"/>
              <a:t> </a:t>
            </a:r>
            <a:r>
              <a:rPr sz="2900" spc="-5" dirty="0"/>
              <a:t>s.indexOf(…),</a:t>
            </a:r>
            <a:r>
              <a:rPr sz="2900" spc="-20" dirty="0"/>
              <a:t> </a:t>
            </a:r>
            <a:r>
              <a:rPr sz="2900" spc="-5" dirty="0"/>
              <a:t>s.subst</a:t>
            </a:r>
            <a:r>
              <a:rPr sz="2900" spc="-15" dirty="0"/>
              <a:t>r</a:t>
            </a:r>
            <a:r>
              <a:rPr sz="2900" spc="-10" dirty="0">
                <a:solidFill>
                  <a:srgbClr val="3232CC"/>
                </a:solidFill>
              </a:rPr>
              <a:t>(…,…</a:t>
            </a:r>
            <a:r>
              <a:rPr sz="2900" spc="-5" dirty="0">
                <a:solidFill>
                  <a:srgbClr val="3232CC"/>
                </a:solidFill>
              </a:rPr>
              <a:t>)</a:t>
            </a:r>
            <a:r>
              <a:rPr sz="2900" spc="-5" dirty="0"/>
              <a:t>, s.substring(…,…),</a:t>
            </a:r>
            <a:r>
              <a:rPr sz="2900" spc="-30" dirty="0"/>
              <a:t> </a:t>
            </a:r>
            <a:r>
              <a:rPr sz="2900" spc="-5" dirty="0"/>
              <a:t>s.charAt(…),</a:t>
            </a:r>
            <a:r>
              <a:rPr sz="2900" spc="-20" dirty="0"/>
              <a:t> </a:t>
            </a:r>
            <a:r>
              <a:rPr sz="2900" spc="-5" dirty="0"/>
              <a:t>s.toUpperCas</a:t>
            </a:r>
            <a:r>
              <a:rPr sz="2900" dirty="0"/>
              <a:t>e</a:t>
            </a:r>
            <a:r>
              <a:rPr sz="2900" spc="-5" dirty="0">
                <a:solidFill>
                  <a:srgbClr val="3232CC"/>
                </a:solidFill>
              </a:rPr>
              <a:t>(</a:t>
            </a:r>
            <a:r>
              <a:rPr sz="2900" spc="-10" dirty="0">
                <a:solidFill>
                  <a:srgbClr val="3232CC"/>
                </a:solidFill>
              </a:rPr>
              <a:t>)</a:t>
            </a:r>
            <a:r>
              <a:rPr sz="2900" spc="-5" dirty="0"/>
              <a:t>, s.toLowerCase</a:t>
            </a:r>
            <a:r>
              <a:rPr sz="2900" spc="-5" dirty="0">
                <a:solidFill>
                  <a:srgbClr val="3232CC"/>
                </a:solidFill>
              </a:rPr>
              <a:t>()</a:t>
            </a:r>
            <a:endParaRPr sz="2900"/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10" dirty="0">
                <a:solidFill>
                  <a:srgbClr val="3232CC"/>
                </a:solidFill>
              </a:rPr>
              <a:t>M</a:t>
            </a:r>
            <a:r>
              <a:rPr sz="2900" spc="-5" dirty="0">
                <a:solidFill>
                  <a:srgbClr val="3232CC"/>
                </a:solidFill>
              </a:rPr>
              <a:t>ath</a:t>
            </a:r>
            <a:r>
              <a:rPr sz="2900" spc="-15" dirty="0">
                <a:solidFill>
                  <a:srgbClr val="3232CC"/>
                </a:solidFill>
              </a:rPr>
              <a:t> </a:t>
            </a:r>
            <a:r>
              <a:rPr sz="2900" spc="-5" dirty="0">
                <a:solidFill>
                  <a:srgbClr val="3232CC"/>
                </a:solidFill>
              </a:rPr>
              <a:t>ob</a:t>
            </a:r>
            <a:r>
              <a:rPr sz="2900" spc="-10" dirty="0">
                <a:solidFill>
                  <a:srgbClr val="3232CC"/>
                </a:solidFill>
              </a:rPr>
              <a:t>j</a:t>
            </a:r>
            <a:r>
              <a:rPr sz="2900" spc="-5" dirty="0"/>
              <a:t>: Math.round(…),</a:t>
            </a:r>
            <a:r>
              <a:rPr sz="2900" spc="-30" dirty="0"/>
              <a:t> </a:t>
            </a:r>
            <a:r>
              <a:rPr sz="2900" spc="-10" dirty="0"/>
              <a:t>M</a:t>
            </a:r>
            <a:r>
              <a:rPr sz="2900" spc="-5" dirty="0"/>
              <a:t>ath.floor(…),</a:t>
            </a:r>
            <a:r>
              <a:rPr sz="2900" spc="-30" dirty="0"/>
              <a:t> </a:t>
            </a:r>
            <a:r>
              <a:rPr sz="2900" spc="-5" dirty="0"/>
              <a:t>…</a:t>
            </a:r>
            <a:endParaRPr sz="2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onchange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&amp; this.value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(6.4)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573" y="1710652"/>
            <a:ext cx="8387715" cy="257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b="1" spc="-5" dirty="0">
                <a:solidFill>
                  <a:srgbClr val="0000CC"/>
                </a:solidFill>
                <a:latin typeface="Arial"/>
                <a:cs typeface="Arial"/>
              </a:rPr>
              <a:t>onchange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2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when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text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changed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&amp;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box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loses focus</a:t>
            </a:r>
            <a:endParaRPr sz="29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b="1" spc="-5" dirty="0">
                <a:solidFill>
                  <a:srgbClr val="0000CC"/>
                </a:solidFill>
                <a:latin typeface="Arial"/>
                <a:cs typeface="Arial"/>
              </a:rPr>
              <a:t>this:</a:t>
            </a:r>
            <a:r>
              <a:rPr sz="29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pseudo-variable</a:t>
            </a:r>
            <a:r>
              <a:rPr sz="2900" spc="-1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address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current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object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4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&lt;form&gt;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750" y="4760154"/>
            <a:ext cx="10058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&lt;input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7124" y="4760154"/>
            <a:ext cx="65659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type='text'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800" dirty="0">
                <a:latin typeface="Arial"/>
                <a:cs typeface="Arial"/>
              </a:rPr>
              <a:t>='alert(this.value);' /&gt;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549" y="5186859"/>
            <a:ext cx="6926580" cy="166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2259965" algn="l"/>
              </a:tabLst>
            </a:pPr>
            <a:r>
              <a:rPr sz="2800" dirty="0">
                <a:latin typeface="Arial"/>
                <a:cs typeface="Arial"/>
              </a:rPr>
              <a:t>&lt;textarea	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800" dirty="0">
                <a:latin typeface="Arial"/>
                <a:cs typeface="Arial"/>
              </a:rPr>
              <a:t>='alert(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800" dirty="0">
                <a:latin typeface="Arial"/>
                <a:cs typeface="Arial"/>
              </a:rPr>
              <a:t>.value);'&gt;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&lt;/textarea&gt;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&lt;/form&gt;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8689" y="3491103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6721602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1633608"/>
            <a:ext cx="7709534" cy="227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document.form_name.element_name</a:t>
            </a:r>
            <a:endParaRPr sz="3000">
              <a:latin typeface="Arial"/>
              <a:cs typeface="Arial"/>
            </a:endParaRPr>
          </a:p>
          <a:p>
            <a:pPr marL="836930" marR="11430" lvl="1" indent="-457200">
              <a:lnSpc>
                <a:spcPct val="80000"/>
              </a:lnSpc>
              <a:spcBef>
                <a:spcPts val="635"/>
              </a:spcBef>
              <a:buChar char="–"/>
              <a:tabLst>
                <a:tab pos="837565" algn="l"/>
              </a:tabLst>
            </a:pPr>
            <a:r>
              <a:rPr sz="2600" spc="-5" dirty="0">
                <a:latin typeface="Arial"/>
                <a:cs typeface="Arial"/>
              </a:rPr>
              <a:t>hierarchy of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objects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Document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Object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Model (DOM)</a:t>
            </a:r>
            <a:endParaRPr sz="2600">
              <a:latin typeface="Arial"/>
              <a:cs typeface="Arial"/>
            </a:endParaRPr>
          </a:p>
          <a:p>
            <a:pPr marL="836930" marR="5080" lvl="1" indent="-457200">
              <a:lnSpc>
                <a:spcPct val="80000"/>
              </a:lnSpc>
              <a:spcBef>
                <a:spcPts val="620"/>
              </a:spcBef>
              <a:buChar char="–"/>
              <a:tabLst>
                <a:tab pos="837565" algn="l"/>
              </a:tabLst>
            </a:pPr>
            <a:r>
              <a:rPr sz="2600" spc="-5" dirty="0">
                <a:latin typeface="Arial"/>
                <a:cs typeface="Arial"/>
              </a:rPr>
              <a:t>a button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belongs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form,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form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belongs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 document</a:t>
            </a:r>
            <a:endParaRPr sz="2600">
              <a:latin typeface="Arial"/>
              <a:cs typeface="Arial"/>
            </a:endParaRPr>
          </a:p>
          <a:p>
            <a:pPr marL="469265" indent="-456565">
              <a:lnSpc>
                <a:spcPts val="3590"/>
              </a:lnSpc>
              <a:buAutoNum type="arabicPeriod"/>
              <a:tabLst>
                <a:tab pos="469900" algn="l"/>
              </a:tabLst>
            </a:pPr>
            <a:r>
              <a:rPr sz="3000" spc="-5" dirty="0">
                <a:solidFill>
                  <a:srgbClr val="0000CC"/>
                </a:solidFill>
                <a:latin typeface="Arial"/>
                <a:cs typeface="Arial"/>
              </a:rPr>
              <a:t>document.getElementById(element_id)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6173" y="719946"/>
            <a:ext cx="42678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2654300" algn="l"/>
                <a:tab pos="3188335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	in	DOM</a:t>
            </a:r>
          </a:p>
        </p:txBody>
      </p:sp>
      <p:sp>
        <p:nvSpPr>
          <p:cNvPr id="4" name="object 4"/>
          <p:cNvSpPr/>
          <p:nvPr/>
        </p:nvSpPr>
        <p:spPr>
          <a:xfrm>
            <a:off x="1098689" y="4354448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355" y="1472956"/>
            <a:ext cx="7104380" cy="4852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&lt;html&gt;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10" dirty="0">
                <a:latin typeface="Arial"/>
                <a:cs typeface="Arial"/>
              </a:rPr>
              <a:t>&lt;head&gt;</a:t>
            </a:r>
            <a:endParaRPr sz="1700">
              <a:latin typeface="Arial"/>
              <a:cs typeface="Arial"/>
            </a:endParaRPr>
          </a:p>
          <a:p>
            <a:pPr marL="374015" marR="3817620" indent="-120650">
              <a:lnSpc>
                <a:spcPct val="100000"/>
              </a:lnSpc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&lt;script</a:t>
            </a:r>
            <a:r>
              <a:rPr sz="1700" b="1" spc="1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type='text/javascript'&gt; </a:t>
            </a:r>
            <a:r>
              <a:rPr sz="1700" b="1" spc="-5" dirty="0">
                <a:latin typeface="Arial"/>
                <a:cs typeface="Arial"/>
              </a:rPr>
              <a:t>function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700" b="1" spc="-10" dirty="0">
                <a:latin typeface="Arial"/>
                <a:cs typeface="Arial"/>
              </a:rPr>
              <a:t>(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700" b="1" spc="-10" dirty="0">
                <a:latin typeface="Arial"/>
                <a:cs typeface="Arial"/>
              </a:rPr>
              <a:t>){</a:t>
            </a:r>
            <a:endParaRPr sz="1700">
              <a:latin typeface="Arial"/>
              <a:cs typeface="Arial"/>
            </a:endParaRPr>
          </a:p>
          <a:p>
            <a:pPr marL="977900">
              <a:lnSpc>
                <a:spcPct val="100000"/>
              </a:lnSpc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document.getElementByI</a:t>
            </a:r>
            <a:r>
              <a:rPr sz="1700" b="1" spc="-10" dirty="0">
                <a:latin typeface="Arial"/>
                <a:cs typeface="Arial"/>
              </a:rPr>
              <a:t>d("</a:t>
            </a:r>
            <a:r>
              <a:rPr sz="1700" b="1" spc="-5" dirty="0">
                <a:solidFill>
                  <a:srgbClr val="007F7F"/>
                </a:solidFill>
                <a:latin typeface="Arial"/>
                <a:cs typeface="Arial"/>
              </a:rPr>
              <a:t>text</a:t>
            </a:r>
            <a:r>
              <a:rPr sz="1700" b="1" spc="-10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sz="1700" b="1" spc="-10" dirty="0">
                <a:latin typeface="Arial"/>
                <a:cs typeface="Arial"/>
              </a:rPr>
              <a:t>")</a:t>
            </a:r>
            <a:r>
              <a:rPr sz="1700" b="1" dirty="0"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700" b="1" spc="3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=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700" b="1" spc="-10" dirty="0">
                <a:latin typeface="Arial"/>
                <a:cs typeface="Arial"/>
              </a:rPr>
              <a:t>.toUpperCase();</a:t>
            </a:r>
            <a:endParaRPr sz="1700">
              <a:latin typeface="Arial"/>
              <a:cs typeface="Arial"/>
            </a:endParaRPr>
          </a:p>
          <a:p>
            <a:pPr marR="6142355" algn="ctr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&lt;/script&gt;</a:t>
            </a:r>
            <a:endParaRPr sz="1700">
              <a:latin typeface="Arial"/>
              <a:cs typeface="Arial"/>
            </a:endParaRPr>
          </a:p>
          <a:p>
            <a:pPr marR="6256020" algn="ctr">
              <a:lnSpc>
                <a:spcPct val="100000"/>
              </a:lnSpc>
            </a:pPr>
            <a:r>
              <a:rPr sz="1700" b="1" spc="-10" dirty="0">
                <a:latin typeface="Arial"/>
                <a:cs typeface="Arial"/>
              </a:rPr>
              <a:t>&lt;/head&gt;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b="1" spc="-10" dirty="0">
                <a:latin typeface="Arial"/>
                <a:cs typeface="Arial"/>
              </a:rPr>
              <a:t>&lt;body&gt;</a:t>
            </a:r>
            <a:endParaRPr sz="17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&lt;form nam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700" b="1" spc="-10" dirty="0">
                <a:latin typeface="Arial"/>
                <a:cs typeface="Arial"/>
              </a:rPr>
              <a:t>=</a:t>
            </a:r>
            <a:r>
              <a:rPr sz="1700" b="1" spc="-5" dirty="0">
                <a:solidFill>
                  <a:srgbClr val="007F7F"/>
                </a:solidFill>
                <a:latin typeface="Arial"/>
                <a:cs typeface="Arial"/>
              </a:rPr>
              <a:t>'form</a:t>
            </a:r>
            <a:r>
              <a:rPr sz="1700" b="1" spc="-10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1700" b="1" spc="-10" dirty="0">
                <a:latin typeface="Arial"/>
                <a:cs typeface="Arial"/>
              </a:rPr>
              <a:t>'&gt;</a:t>
            </a:r>
            <a:endParaRPr sz="17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type='text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20" dirty="0"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nam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700" b="1" spc="-10" dirty="0">
                <a:latin typeface="Arial"/>
                <a:cs typeface="Arial"/>
              </a:rPr>
              <a:t>=</a:t>
            </a:r>
            <a:r>
              <a:rPr sz="1700" b="1" spc="-10" dirty="0">
                <a:solidFill>
                  <a:srgbClr val="007F7F"/>
                </a:solidFill>
                <a:latin typeface="Arial"/>
                <a:cs typeface="Arial"/>
              </a:rPr>
              <a:t>'text1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/&gt;</a:t>
            </a:r>
            <a:endParaRPr sz="17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type='text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20" dirty="0"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id</a:t>
            </a:r>
            <a:r>
              <a:rPr sz="1700" b="1" spc="-10" dirty="0">
                <a:latin typeface="Arial"/>
                <a:cs typeface="Arial"/>
              </a:rPr>
              <a:t>=</a:t>
            </a:r>
            <a:r>
              <a:rPr sz="1700" b="1" spc="-10" dirty="0">
                <a:solidFill>
                  <a:srgbClr val="007F7F"/>
                </a:solidFill>
                <a:latin typeface="Arial"/>
                <a:cs typeface="Arial"/>
              </a:rPr>
              <a:t>'text2</a:t>
            </a:r>
            <a:r>
              <a:rPr sz="1700" b="1" spc="-5" dirty="0">
                <a:solidFill>
                  <a:srgbClr val="007F7F"/>
                </a:solidFill>
                <a:latin typeface="Arial"/>
                <a:cs typeface="Arial"/>
              </a:rPr>
              <a:t>'</a:t>
            </a:r>
            <a:r>
              <a:rPr sz="1700" b="1" spc="10" dirty="0">
                <a:solidFill>
                  <a:srgbClr val="007F7F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/&gt;</a:t>
            </a:r>
            <a:endParaRPr sz="1700">
              <a:latin typeface="Arial"/>
              <a:cs typeface="Arial"/>
            </a:endParaRPr>
          </a:p>
          <a:p>
            <a:pPr marL="12700" marR="2470785" indent="603250">
              <a:lnSpc>
                <a:spcPct val="8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type='button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700" b="1" spc="-5" dirty="0">
                <a:latin typeface="Arial"/>
                <a:cs typeface="Arial"/>
              </a:rPr>
              <a:t>='upperCase' </a:t>
            </a:r>
            <a:r>
              <a:rPr sz="1700" b="1" spc="-10" dirty="0">
                <a:latin typeface="Arial"/>
                <a:cs typeface="Arial"/>
              </a:rPr>
              <a:t>onclick='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700" b="1" spc="-10" dirty="0">
                <a:latin typeface="Arial"/>
                <a:cs typeface="Arial"/>
              </a:rPr>
              <a:t>(</a:t>
            </a:r>
            <a:r>
              <a:rPr sz="1700" b="1" spc="-5" dirty="0">
                <a:solidFill>
                  <a:srgbClr val="FF0000"/>
                </a:solidFill>
                <a:latin typeface="Arial"/>
                <a:cs typeface="Arial"/>
              </a:rPr>
              <a:t>document.form1.text1.value</a:t>
            </a:r>
            <a:r>
              <a:rPr sz="1700" b="1" spc="-10" dirty="0">
                <a:latin typeface="Arial"/>
                <a:cs typeface="Arial"/>
              </a:rPr>
              <a:t>);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/&gt;</a:t>
            </a:r>
            <a:endParaRPr sz="17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type='button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700" b="1" spc="-10" dirty="0">
                <a:latin typeface="Arial"/>
                <a:cs typeface="Arial"/>
              </a:rPr>
              <a:t>='co</a:t>
            </a:r>
            <a:r>
              <a:rPr sz="1700" b="1" dirty="0">
                <a:latin typeface="Arial"/>
                <a:cs typeface="Arial"/>
              </a:rPr>
              <a:t>p</a:t>
            </a:r>
            <a:r>
              <a:rPr sz="1700" b="1" spc="-10" dirty="0">
                <a:latin typeface="Arial"/>
                <a:cs typeface="Arial"/>
              </a:rPr>
              <a:t>y</a:t>
            </a:r>
            <a:r>
              <a:rPr sz="1700" b="1" dirty="0">
                <a:latin typeface="Arial"/>
                <a:cs typeface="Arial"/>
              </a:rPr>
              <a:t>m</a:t>
            </a:r>
            <a:r>
              <a:rPr sz="1700" b="1" spc="-10" dirty="0">
                <a:latin typeface="Arial"/>
                <a:cs typeface="Arial"/>
              </a:rPr>
              <a:t>e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onclick='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700" b="1" spc="-10" dirty="0">
                <a:latin typeface="Arial"/>
                <a:cs typeface="Arial"/>
              </a:rPr>
              <a:t>(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7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valu</a:t>
            </a:r>
            <a:r>
              <a:rPr sz="1700" b="1" spc="-10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700" b="1" spc="-10" dirty="0">
                <a:latin typeface="Arial"/>
                <a:cs typeface="Arial"/>
              </a:rPr>
              <a:t>);</a:t>
            </a:r>
            <a:r>
              <a:rPr sz="1700" b="1" spc="-5" dirty="0">
                <a:latin typeface="Arial"/>
                <a:cs typeface="Arial"/>
              </a:rPr>
              <a:t>'</a:t>
            </a:r>
            <a:r>
              <a:rPr sz="1700" b="1" spc="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/&gt;</a:t>
            </a:r>
            <a:endParaRPr sz="17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sz="1700" b="1" spc="-5" dirty="0">
                <a:solidFill>
                  <a:srgbClr val="3405BB"/>
                </a:solidFill>
                <a:latin typeface="Arial"/>
                <a:cs typeface="Arial"/>
              </a:rPr>
              <a:t>&lt;/form&gt;</a:t>
            </a:r>
            <a:endParaRPr sz="1700">
              <a:latin typeface="Arial"/>
              <a:cs typeface="Arial"/>
            </a:endParaRPr>
          </a:p>
          <a:p>
            <a:pPr marR="6243320" algn="ctr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&lt;/body&gt;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&lt;/html&gt;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8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(6.5)</a:t>
            </a:r>
          </a:p>
        </p:txBody>
      </p:sp>
      <p:sp>
        <p:nvSpPr>
          <p:cNvPr id="4" name="object 4"/>
          <p:cNvSpPr/>
          <p:nvPr/>
        </p:nvSpPr>
        <p:spPr>
          <a:xfrm>
            <a:off x="1170317" y="6597395"/>
            <a:ext cx="3745229" cy="499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7923" y="6616445"/>
            <a:ext cx="3597402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225" y="6144005"/>
            <a:ext cx="381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45" y="1475231"/>
            <a:ext cx="8802623" cy="2302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5992" y="4211879"/>
            <a:ext cx="7934325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470534" algn="l"/>
              </a:tabLst>
            </a:pPr>
            <a:r>
              <a:rPr sz="31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3100" u="heavy" dirty="0">
                <a:solidFill>
                  <a:srgbClr val="CCCCFF"/>
                </a:solidFill>
                <a:latin typeface="Arial"/>
                <a:cs typeface="Arial"/>
              </a:rPr>
              <a:t>&lt;select&gt; </a:t>
            </a:r>
            <a:r>
              <a:rPr sz="3100"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3100" u="heavy" dirty="0">
                <a:solidFill>
                  <a:srgbClr val="CCCCFF"/>
                </a:solidFill>
                <a:latin typeface="Arial"/>
                <a:cs typeface="Arial"/>
              </a:rPr>
              <a:t>... &lt;/select&gt;</a:t>
            </a:r>
            <a:endParaRPr sz="31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0"/>
              </a:spcBef>
            </a:pPr>
            <a:r>
              <a:rPr sz="2800" dirty="0">
                <a:solidFill>
                  <a:srgbClr val="00B04F"/>
                </a:solidFill>
                <a:latin typeface="Arial"/>
                <a:cs typeface="Arial"/>
              </a:rPr>
              <a:t>&lt;select</a:t>
            </a:r>
            <a:r>
              <a:rPr sz="2800" spc="-1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B04F"/>
                </a:solidFill>
                <a:latin typeface="Arial"/>
                <a:cs typeface="Arial"/>
              </a:rPr>
              <a:t>size=‘3' name='sel1'</a:t>
            </a:r>
            <a:r>
              <a:rPr sz="2800" spc="2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C4D"/>
                </a:solidFill>
                <a:latin typeface="Arial"/>
                <a:cs typeface="Arial"/>
              </a:rPr>
              <a:t>onchange</a:t>
            </a:r>
            <a:r>
              <a:rPr sz="2800" dirty="0">
                <a:solidFill>
                  <a:srgbClr val="00B04F"/>
                </a:solidFill>
                <a:latin typeface="Arial"/>
                <a:cs typeface="Arial"/>
              </a:rPr>
              <a:t>='f();' &gt;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&lt;option&gt; …. &lt;/option&gt;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tabLst>
                <a:tab pos="5190490" algn="l"/>
                <a:tab pos="5744845" algn="l"/>
              </a:tabLst>
            </a:pPr>
            <a:r>
              <a:rPr sz="2800" dirty="0">
                <a:solidFill>
                  <a:srgbClr val="00B04F"/>
                </a:solidFill>
                <a:latin typeface="Arial"/>
                <a:cs typeface="Arial"/>
              </a:rPr>
              <a:t>&lt;option selected='selected'&gt;	…	&lt;/option&gt;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selectedIndex</a:t>
            </a:r>
            <a:endParaRPr sz="28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•zero-based index of the currently selected item </a:t>
            </a:r>
            <a:r>
              <a:rPr sz="2800" dirty="0">
                <a:solidFill>
                  <a:srgbClr val="00AC4D"/>
                </a:solidFill>
                <a:latin typeface="Arial"/>
                <a:cs typeface="Arial"/>
              </a:rPr>
              <a:t>document.form1.sell.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selectedIndex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54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&lt;select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 men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(6.6)</a:t>
            </a:r>
          </a:p>
        </p:txBody>
      </p:sp>
      <p:sp>
        <p:nvSpPr>
          <p:cNvPr id="5" name="object 5"/>
          <p:cNvSpPr/>
          <p:nvPr/>
        </p:nvSpPr>
        <p:spPr>
          <a:xfrm>
            <a:off x="8493125" y="1870710"/>
            <a:ext cx="1187958" cy="2122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8689" y="4065651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1193" y="670559"/>
            <a:ext cx="381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1701875"/>
            <a:ext cx="7221220" cy="171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inpu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B04F"/>
                </a:solidFill>
                <a:latin typeface="Arial"/>
                <a:cs typeface="Arial"/>
              </a:rPr>
              <a:t>type='checkbox'..</a:t>
            </a:r>
            <a:r>
              <a:rPr sz="2500" dirty="0">
                <a:solidFill>
                  <a:srgbClr val="00B04F"/>
                </a:solidFill>
                <a:latin typeface="Arial"/>
                <a:cs typeface="Arial"/>
              </a:rPr>
              <a:t>.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/&gt;</a:t>
            </a:r>
            <a:endParaRPr sz="2500">
              <a:latin typeface="Arial"/>
              <a:cs typeface="Arial"/>
            </a:endParaRPr>
          </a:p>
          <a:p>
            <a:pPr marL="755015" lvl="1" indent="-342265">
              <a:lnSpc>
                <a:spcPct val="100000"/>
              </a:lnSpc>
              <a:spcBef>
                <a:spcPts val="540"/>
              </a:spcBef>
              <a:buChar char="•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each checkbox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 an independent choice</a:t>
            </a:r>
            <a:endParaRPr sz="22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f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checkbox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selected,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its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checked </a:t>
            </a:r>
            <a:r>
              <a:rPr sz="2900" spc="-5" dirty="0">
                <a:latin typeface="Arial"/>
                <a:cs typeface="Arial"/>
              </a:rPr>
              <a:t>attribute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value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‘</a:t>
            </a:r>
            <a:r>
              <a:rPr sz="2900" spc="-5" dirty="0">
                <a:solidFill>
                  <a:srgbClr val="0000CC"/>
                </a:solidFill>
                <a:latin typeface="Arial"/>
                <a:cs typeface="Arial"/>
              </a:rPr>
              <a:t>true’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1373" y="742298"/>
            <a:ext cx="378650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Checkboxes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(6.7)</a:t>
            </a:r>
          </a:p>
        </p:txBody>
      </p:sp>
      <p:sp>
        <p:nvSpPr>
          <p:cNvPr id="4" name="object 4"/>
          <p:cNvSpPr/>
          <p:nvPr/>
        </p:nvSpPr>
        <p:spPr>
          <a:xfrm>
            <a:off x="1098689" y="4065651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5252" y="4551362"/>
            <a:ext cx="772287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&lt;input </a:t>
            </a:r>
            <a:r>
              <a:rPr sz="2800" dirty="0">
                <a:solidFill>
                  <a:srgbClr val="00AC4D"/>
                </a:solidFill>
                <a:latin typeface="Arial"/>
                <a:cs typeface="Arial"/>
              </a:rPr>
              <a:t>type='checkbox' name='cb1'</a:t>
            </a:r>
            <a:r>
              <a:rPr sz="2800" spc="20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C4D"/>
                </a:solidFill>
                <a:latin typeface="Arial"/>
                <a:cs typeface="Arial"/>
              </a:rPr>
              <a:t>value='sugar' checked = 'true'</a:t>
            </a:r>
            <a:r>
              <a:rPr sz="2800" spc="5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45643" y="5738621"/>
            <a:ext cx="1944623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6486" y="5729478"/>
            <a:ext cx="1964055" cy="990600"/>
          </a:xfrm>
          <a:custGeom>
            <a:avLst/>
            <a:gdLst/>
            <a:ahLst/>
            <a:cxnLst/>
            <a:rect l="l" t="t" r="r" b="b"/>
            <a:pathLst>
              <a:path w="1964054" h="990600">
                <a:moveTo>
                  <a:pt x="1963674" y="990600"/>
                </a:moveTo>
                <a:lnTo>
                  <a:pt x="1963674" y="0"/>
                </a:lnTo>
                <a:lnTo>
                  <a:pt x="0" y="0"/>
                </a:lnTo>
                <a:lnTo>
                  <a:pt x="0" y="990600"/>
                </a:lnTo>
                <a:lnTo>
                  <a:pt x="4584" y="990600"/>
                </a:lnTo>
                <a:lnTo>
                  <a:pt x="4584" y="9144"/>
                </a:lnTo>
                <a:lnTo>
                  <a:pt x="9156" y="4572"/>
                </a:lnTo>
                <a:lnTo>
                  <a:pt x="9156" y="9144"/>
                </a:lnTo>
                <a:lnTo>
                  <a:pt x="1953780" y="9144"/>
                </a:lnTo>
                <a:lnTo>
                  <a:pt x="1953780" y="4572"/>
                </a:lnTo>
                <a:lnTo>
                  <a:pt x="1958339" y="9144"/>
                </a:lnTo>
                <a:lnTo>
                  <a:pt x="1958339" y="990600"/>
                </a:lnTo>
                <a:lnTo>
                  <a:pt x="1963674" y="990600"/>
                </a:lnTo>
                <a:close/>
              </a:path>
              <a:path w="1964054" h="990600">
                <a:moveTo>
                  <a:pt x="9156" y="9144"/>
                </a:moveTo>
                <a:lnTo>
                  <a:pt x="9156" y="4572"/>
                </a:lnTo>
                <a:lnTo>
                  <a:pt x="4584" y="9144"/>
                </a:lnTo>
                <a:lnTo>
                  <a:pt x="9156" y="9144"/>
                </a:lnTo>
                <a:close/>
              </a:path>
              <a:path w="1964054" h="990600">
                <a:moveTo>
                  <a:pt x="9156" y="980694"/>
                </a:moveTo>
                <a:lnTo>
                  <a:pt x="9156" y="9144"/>
                </a:lnTo>
                <a:lnTo>
                  <a:pt x="4584" y="9144"/>
                </a:lnTo>
                <a:lnTo>
                  <a:pt x="4584" y="980694"/>
                </a:lnTo>
                <a:lnTo>
                  <a:pt x="9156" y="98069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4584" y="980694"/>
                </a:lnTo>
                <a:lnTo>
                  <a:pt x="9156" y="986028"/>
                </a:lnTo>
                <a:lnTo>
                  <a:pt x="9156" y="990600"/>
                </a:lnTo>
                <a:lnTo>
                  <a:pt x="1953780" y="990600"/>
                </a:lnTo>
                <a:lnTo>
                  <a:pt x="1953780" y="986028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9156" y="990600"/>
                </a:moveTo>
                <a:lnTo>
                  <a:pt x="9156" y="986028"/>
                </a:lnTo>
                <a:lnTo>
                  <a:pt x="4584" y="980694"/>
                </a:lnTo>
                <a:lnTo>
                  <a:pt x="4584" y="990600"/>
                </a:lnTo>
                <a:lnTo>
                  <a:pt x="9156" y="990600"/>
                </a:lnTo>
                <a:close/>
              </a:path>
              <a:path w="1964054" h="990600">
                <a:moveTo>
                  <a:pt x="1958339" y="9144"/>
                </a:moveTo>
                <a:lnTo>
                  <a:pt x="1953780" y="4572"/>
                </a:lnTo>
                <a:lnTo>
                  <a:pt x="1953780" y="9144"/>
                </a:lnTo>
                <a:lnTo>
                  <a:pt x="1958339" y="914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1958339" y="9144"/>
                </a:lnTo>
                <a:lnTo>
                  <a:pt x="1953780" y="9144"/>
                </a:lnTo>
                <a:lnTo>
                  <a:pt x="1953780" y="980694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1958339" y="990600"/>
                </a:moveTo>
                <a:lnTo>
                  <a:pt x="1958339" y="980694"/>
                </a:lnTo>
                <a:lnTo>
                  <a:pt x="1953780" y="986028"/>
                </a:lnTo>
                <a:lnTo>
                  <a:pt x="1953780" y="990600"/>
                </a:lnTo>
                <a:lnTo>
                  <a:pt x="1958339" y="99060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9486" y="754380"/>
            <a:ext cx="381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1710652"/>
            <a:ext cx="6753225" cy="267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One-out-of-n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choice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415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</a:pP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&lt;input</a:t>
            </a: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B04F"/>
                </a:solidFill>
                <a:latin typeface="Arial"/>
                <a:cs typeface="Arial"/>
              </a:rPr>
              <a:t>type='radio</a:t>
            </a:r>
            <a:r>
              <a:rPr sz="2500" dirty="0">
                <a:solidFill>
                  <a:srgbClr val="00B04F"/>
                </a:solidFill>
                <a:latin typeface="Arial"/>
                <a:cs typeface="Arial"/>
              </a:rPr>
              <a:t>' 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... /&gt;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650">
              <a:latin typeface="Times New Roman"/>
              <a:cs typeface="Times New Roman"/>
            </a:endParaRPr>
          </a:p>
          <a:p>
            <a:pPr marL="412750" marR="5080">
              <a:lnSpc>
                <a:spcPct val="100000"/>
              </a:lnSpc>
            </a:pPr>
            <a:r>
              <a:rPr sz="2500" dirty="0">
                <a:solidFill>
                  <a:srgbClr val="0000CC"/>
                </a:solidFill>
                <a:latin typeface="Arial"/>
                <a:cs typeface="Arial"/>
              </a:rPr>
              <a:t>&lt;input</a:t>
            </a:r>
            <a:r>
              <a:rPr sz="25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AC4D"/>
                </a:solidFill>
                <a:latin typeface="Arial"/>
                <a:cs typeface="Arial"/>
              </a:rPr>
              <a:t>type='radio</a:t>
            </a:r>
            <a:r>
              <a:rPr sz="2500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500" spc="-5" dirty="0">
                <a:solidFill>
                  <a:srgbClr val="00AC4D"/>
                </a:solidFill>
                <a:latin typeface="Arial"/>
                <a:cs typeface="Arial"/>
              </a:rPr>
              <a:t> name='rad1</a:t>
            </a:r>
            <a:r>
              <a:rPr sz="2500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500" spc="-5" dirty="0">
                <a:solidFill>
                  <a:srgbClr val="00AC4D"/>
                </a:solidFill>
                <a:latin typeface="Arial"/>
                <a:cs typeface="Arial"/>
              </a:rPr>
              <a:t> value='water' checked='checked</a:t>
            </a:r>
            <a:r>
              <a:rPr sz="2500" dirty="0">
                <a:solidFill>
                  <a:srgbClr val="00AC4D"/>
                </a:solidFill>
                <a:latin typeface="Arial"/>
                <a:cs typeface="Arial"/>
              </a:rPr>
              <a:t>' </a:t>
            </a:r>
            <a:r>
              <a:rPr sz="2500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5173" y="707246"/>
            <a:ext cx="360870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Radio button</a:t>
            </a: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6.8</a:t>
            </a:r>
          </a:p>
        </p:txBody>
      </p:sp>
      <p:sp>
        <p:nvSpPr>
          <p:cNvPr id="4" name="object 4"/>
          <p:cNvSpPr/>
          <p:nvPr/>
        </p:nvSpPr>
        <p:spPr>
          <a:xfrm>
            <a:off x="1384439" y="5125211"/>
            <a:ext cx="7535418" cy="1812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5295" y="5115305"/>
            <a:ext cx="7553959" cy="1831339"/>
          </a:xfrm>
          <a:custGeom>
            <a:avLst/>
            <a:gdLst/>
            <a:ahLst/>
            <a:cxnLst/>
            <a:rect l="l" t="t" r="r" b="b"/>
            <a:pathLst>
              <a:path w="7553959" h="1831340">
                <a:moveTo>
                  <a:pt x="7553705" y="1831086"/>
                </a:moveTo>
                <a:lnTo>
                  <a:pt x="7553705" y="0"/>
                </a:lnTo>
                <a:lnTo>
                  <a:pt x="0" y="0"/>
                </a:lnTo>
                <a:lnTo>
                  <a:pt x="0" y="1831086"/>
                </a:lnTo>
                <a:lnTo>
                  <a:pt x="4572" y="1831086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7544549" y="9905"/>
                </a:lnTo>
                <a:lnTo>
                  <a:pt x="7544549" y="4571"/>
                </a:lnTo>
                <a:lnTo>
                  <a:pt x="7549133" y="9905"/>
                </a:lnTo>
                <a:lnTo>
                  <a:pt x="7549133" y="1831086"/>
                </a:lnTo>
                <a:lnTo>
                  <a:pt x="7553705" y="1831086"/>
                </a:lnTo>
                <a:close/>
              </a:path>
              <a:path w="7553959" h="1831340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553959" h="1831340">
                <a:moveTo>
                  <a:pt x="9143" y="182194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821942"/>
                </a:lnTo>
                <a:lnTo>
                  <a:pt x="9143" y="1821942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4571" y="1821942"/>
                </a:lnTo>
                <a:lnTo>
                  <a:pt x="9143" y="1826514"/>
                </a:lnTo>
                <a:lnTo>
                  <a:pt x="9143" y="1831086"/>
                </a:lnTo>
                <a:lnTo>
                  <a:pt x="7544549" y="1831086"/>
                </a:lnTo>
                <a:lnTo>
                  <a:pt x="7544549" y="1826514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9143" y="1831086"/>
                </a:moveTo>
                <a:lnTo>
                  <a:pt x="9143" y="1826514"/>
                </a:lnTo>
                <a:lnTo>
                  <a:pt x="4571" y="1821942"/>
                </a:lnTo>
                <a:lnTo>
                  <a:pt x="4572" y="1831086"/>
                </a:lnTo>
                <a:lnTo>
                  <a:pt x="9143" y="1831086"/>
                </a:lnTo>
                <a:close/>
              </a:path>
              <a:path w="7553959" h="1831340">
                <a:moveTo>
                  <a:pt x="7549133" y="9905"/>
                </a:moveTo>
                <a:lnTo>
                  <a:pt x="7544549" y="4571"/>
                </a:lnTo>
                <a:lnTo>
                  <a:pt x="7544549" y="9905"/>
                </a:lnTo>
                <a:lnTo>
                  <a:pt x="7549133" y="9905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7549133" y="9905"/>
                </a:lnTo>
                <a:lnTo>
                  <a:pt x="7544549" y="9905"/>
                </a:lnTo>
                <a:lnTo>
                  <a:pt x="7544549" y="1821942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7549133" y="1831086"/>
                </a:moveTo>
                <a:lnTo>
                  <a:pt x="7549133" y="1821942"/>
                </a:lnTo>
                <a:lnTo>
                  <a:pt x="7544549" y="1826514"/>
                </a:lnTo>
                <a:lnTo>
                  <a:pt x="7544549" y="1831086"/>
                </a:lnTo>
                <a:lnTo>
                  <a:pt x="7549133" y="1831086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8689" y="3562350"/>
            <a:ext cx="8209280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3571" y="537972"/>
            <a:ext cx="381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53098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  <a:tab pos="4737735" algn="l"/>
              </a:tabLst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Exe	6.5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	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818857"/>
            <a:ext cx="79101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10" dirty="0">
                <a:latin typeface="Arial"/>
                <a:cs typeface="Arial"/>
              </a:rPr>
              <a:t>M</a:t>
            </a:r>
            <a:r>
              <a:rPr sz="2900" spc="-5" dirty="0">
                <a:latin typeface="Arial"/>
                <a:cs typeface="Arial"/>
              </a:rPr>
              <a:t>ake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 from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900" spc="-20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900" spc="-20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but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changing 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text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lowercase.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930" y="3851869"/>
            <a:ext cx="791019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10" dirty="0">
                <a:latin typeface="Arial"/>
                <a:cs typeface="Arial"/>
              </a:rPr>
              <a:t>M</a:t>
            </a:r>
            <a:r>
              <a:rPr sz="2900" spc="-5" dirty="0">
                <a:latin typeface="Arial"/>
                <a:cs typeface="Arial"/>
              </a:rPr>
              <a:t>ake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 from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900" spc="-20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900" spc="-20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but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changing 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text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uppercase.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643" y="2787395"/>
            <a:ext cx="8290559" cy="8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0381" y="5004053"/>
            <a:ext cx="8907780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Exe.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&lt;body&gt;</a:t>
            </a:r>
          </a:p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&lt;p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tex</a:t>
            </a:r>
            <a:r>
              <a:rPr dirty="0"/>
              <a:t>t</a:t>
            </a:r>
            <a:r>
              <a:rPr spc="-5" dirty="0"/>
              <a:t> entr</a:t>
            </a:r>
            <a:r>
              <a:rPr dirty="0"/>
              <a:t>y</a:t>
            </a:r>
            <a:r>
              <a:rPr spc="-5" dirty="0"/>
              <a:t> element</a:t>
            </a:r>
            <a:r>
              <a:rPr dirty="0"/>
              <a:t>s</a:t>
            </a:r>
            <a:r>
              <a:rPr spc="-5" dirty="0"/>
              <a:t> wit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buttons&lt;/p&gt;</a:t>
            </a:r>
          </a:p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&lt;for</a:t>
            </a:r>
            <a:r>
              <a:rPr dirty="0"/>
              <a:t>m</a:t>
            </a:r>
            <a:r>
              <a:rPr spc="-5" dirty="0"/>
              <a:t> name='form1’&gt;</a:t>
            </a:r>
          </a:p>
          <a:p>
            <a:pPr marL="393065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5" dirty="0"/>
              <a:t> </a:t>
            </a:r>
            <a:r>
              <a:rPr spc="-5" dirty="0">
                <a:solidFill>
                  <a:srgbClr val="C00000"/>
                </a:solidFill>
              </a:rPr>
              <a:t>name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text1</a:t>
            </a:r>
            <a:r>
              <a:rPr dirty="0"/>
              <a:t>'</a:t>
            </a:r>
            <a:r>
              <a:rPr spc="-10" dirty="0"/>
              <a:t> </a:t>
            </a:r>
            <a:r>
              <a:rPr spc="-5" dirty="0"/>
              <a:t>/&gt;</a:t>
            </a:r>
          </a:p>
          <a:p>
            <a:pPr marL="39370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value='b1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lowe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39370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5" dirty="0"/>
              <a:t> </a:t>
            </a:r>
            <a:r>
              <a:rPr dirty="0">
                <a:solidFill>
                  <a:srgbClr val="C00000"/>
                </a:solidFill>
              </a:rPr>
              <a:t>i</a:t>
            </a:r>
            <a:r>
              <a:rPr spc="-5" dirty="0">
                <a:solidFill>
                  <a:srgbClr val="C00000"/>
                </a:solidFill>
              </a:rPr>
              <a:t>d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text2</a:t>
            </a:r>
            <a:r>
              <a:rPr dirty="0"/>
              <a:t>'</a:t>
            </a:r>
            <a:r>
              <a:rPr spc="-10" dirty="0"/>
              <a:t> </a:t>
            </a:r>
            <a:r>
              <a:rPr spc="-5" dirty="0"/>
              <a:t>/&gt;</a:t>
            </a:r>
          </a:p>
          <a:p>
            <a:pPr marL="39370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value='b2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uppe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107950">
              <a:lnSpc>
                <a:spcPct val="100000"/>
              </a:lnSpc>
              <a:spcBef>
                <a:spcPts val="645"/>
              </a:spcBef>
            </a:pPr>
            <a:r>
              <a:rPr dirty="0"/>
              <a:t>&lt;/form&gt;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&lt;/body&gt;</a:t>
            </a:r>
          </a:p>
        </p:txBody>
      </p:sp>
      <p:sp>
        <p:nvSpPr>
          <p:cNvPr id="3" name="object 3"/>
          <p:cNvSpPr/>
          <p:nvPr/>
        </p:nvSpPr>
        <p:spPr>
          <a:xfrm>
            <a:off x="1045349" y="1721357"/>
            <a:ext cx="8658860" cy="4729480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1709" y="3776471"/>
            <a:ext cx="1047750" cy="382905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1709" y="4764023"/>
            <a:ext cx="1047750" cy="382905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Exe.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3" name="object 3"/>
          <p:cNvSpPr/>
          <p:nvPr/>
        </p:nvSpPr>
        <p:spPr>
          <a:xfrm>
            <a:off x="1045349" y="1721357"/>
            <a:ext cx="8574405" cy="5421630"/>
          </a:xfrm>
          <a:custGeom>
            <a:avLst/>
            <a:gdLst/>
            <a:ahLst/>
            <a:cxnLst/>
            <a:rect l="l" t="t" r="r" b="b"/>
            <a:pathLst>
              <a:path w="8574405" h="5421630">
                <a:moveTo>
                  <a:pt x="8574024" y="5420106"/>
                </a:moveTo>
                <a:lnTo>
                  <a:pt x="8574024" y="2285"/>
                </a:lnTo>
                <a:lnTo>
                  <a:pt x="8571738" y="0"/>
                </a:lnTo>
                <a:lnTo>
                  <a:pt x="1523" y="0"/>
                </a:lnTo>
                <a:lnTo>
                  <a:pt x="0" y="2286"/>
                </a:lnTo>
                <a:lnTo>
                  <a:pt x="0" y="5420106"/>
                </a:lnTo>
                <a:lnTo>
                  <a:pt x="1524" y="5421630"/>
                </a:lnTo>
                <a:lnTo>
                  <a:pt x="4572" y="5421630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8564118" y="9905"/>
                </a:lnTo>
                <a:lnTo>
                  <a:pt x="8564118" y="5333"/>
                </a:lnTo>
                <a:lnTo>
                  <a:pt x="8568690" y="9905"/>
                </a:lnTo>
                <a:lnTo>
                  <a:pt x="8568690" y="5421630"/>
                </a:lnTo>
                <a:lnTo>
                  <a:pt x="8571738" y="5421630"/>
                </a:lnTo>
                <a:lnTo>
                  <a:pt x="8574024" y="5420106"/>
                </a:lnTo>
                <a:close/>
              </a:path>
              <a:path w="8574405" h="5421630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8574405" h="5421630">
                <a:moveTo>
                  <a:pt x="9144" y="54124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5412486"/>
                </a:lnTo>
                <a:lnTo>
                  <a:pt x="9144" y="5412486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4572" y="5412486"/>
                </a:lnTo>
                <a:lnTo>
                  <a:pt x="9144" y="5417058"/>
                </a:lnTo>
                <a:lnTo>
                  <a:pt x="9144" y="5421630"/>
                </a:lnTo>
                <a:lnTo>
                  <a:pt x="8564118" y="5421630"/>
                </a:lnTo>
                <a:lnTo>
                  <a:pt x="8564118" y="5417058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9144" y="5421630"/>
                </a:moveTo>
                <a:lnTo>
                  <a:pt x="9144" y="5417058"/>
                </a:lnTo>
                <a:lnTo>
                  <a:pt x="4572" y="5412486"/>
                </a:lnTo>
                <a:lnTo>
                  <a:pt x="4572" y="5421630"/>
                </a:lnTo>
                <a:lnTo>
                  <a:pt x="9144" y="5421630"/>
                </a:lnTo>
                <a:close/>
              </a:path>
              <a:path w="8574405" h="5421630">
                <a:moveTo>
                  <a:pt x="8568690" y="9905"/>
                </a:moveTo>
                <a:lnTo>
                  <a:pt x="8564118" y="5333"/>
                </a:lnTo>
                <a:lnTo>
                  <a:pt x="8564118" y="9905"/>
                </a:lnTo>
                <a:lnTo>
                  <a:pt x="8568690" y="9905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8568690" y="9905"/>
                </a:lnTo>
                <a:lnTo>
                  <a:pt x="8564118" y="9905"/>
                </a:lnTo>
                <a:lnTo>
                  <a:pt x="8564118" y="5412485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8568690" y="5421630"/>
                </a:moveTo>
                <a:lnTo>
                  <a:pt x="8568690" y="5412485"/>
                </a:lnTo>
                <a:lnTo>
                  <a:pt x="8564118" y="5417058"/>
                </a:lnTo>
                <a:lnTo>
                  <a:pt x="8564118" y="5421630"/>
                </a:lnTo>
                <a:lnTo>
                  <a:pt x="8568690" y="5421630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859" y="1732553"/>
            <a:ext cx="7675245" cy="489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&lt;head&gt;</a:t>
            </a:r>
            <a:endParaRPr sz="2700">
              <a:latin typeface="Arial"/>
              <a:cs typeface="Arial"/>
            </a:endParaRPr>
          </a:p>
          <a:p>
            <a:pPr marL="203200" marR="3063240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&lt;scrip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-5" dirty="0">
                <a:latin typeface="Arial"/>
                <a:cs typeface="Arial"/>
              </a:rPr>
              <a:t> type='text/javascript’&gt; functio</a:t>
            </a:r>
            <a:r>
              <a:rPr sz="2700" dirty="0">
                <a:latin typeface="Arial"/>
                <a:cs typeface="Arial"/>
              </a:rPr>
              <a:t>n</a:t>
            </a:r>
            <a:r>
              <a:rPr sz="2700" spc="-5" dirty="0">
                <a:latin typeface="Arial"/>
                <a:cs typeface="Arial"/>
              </a:rPr>
              <a:t> f</a:t>
            </a:r>
            <a:r>
              <a:rPr sz="2700" dirty="0">
                <a:latin typeface="Arial"/>
                <a:cs typeface="Arial"/>
              </a:rPr>
              <a:t>(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){</a:t>
            </a:r>
            <a:endParaRPr sz="2700">
              <a:latin typeface="Arial"/>
              <a:cs typeface="Arial"/>
            </a:endParaRPr>
          </a:p>
          <a:p>
            <a:pPr marL="679450" marR="838200" indent="-1905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if(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=="</a:t>
            </a:r>
            <a:r>
              <a:rPr sz="2700" spc="-5" dirty="0">
                <a:solidFill>
                  <a:srgbClr val="00B04F"/>
                </a:solidFill>
                <a:latin typeface="Arial"/>
                <a:cs typeface="Arial"/>
              </a:rPr>
              <a:t>uppe</a:t>
            </a:r>
            <a:r>
              <a:rPr sz="2700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"){ </a:t>
            </a:r>
            <a:r>
              <a:rPr sz="2700" spc="-5" dirty="0">
                <a:latin typeface="Arial"/>
                <a:cs typeface="Arial"/>
              </a:rPr>
              <a:t>document.getElementById(</a:t>
            </a:r>
            <a:r>
              <a:rPr sz="2700" spc="5" dirty="0">
                <a:latin typeface="Arial"/>
                <a:cs typeface="Arial"/>
              </a:rPr>
              <a:t>"</a:t>
            </a:r>
            <a:r>
              <a:rPr sz="2700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700" spc="-5" dirty="0">
                <a:latin typeface="Arial"/>
                <a:cs typeface="Arial"/>
              </a:rPr>
              <a:t>").value</a:t>
            </a:r>
            <a:endParaRPr sz="2700">
              <a:latin typeface="Arial"/>
              <a:cs typeface="Arial"/>
            </a:endParaRPr>
          </a:p>
          <a:p>
            <a:pPr marL="488950" marR="5080" indent="189865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=document.form1.text1.value</a:t>
            </a:r>
            <a:r>
              <a:rPr sz="2700" spc="5" dirty="0">
                <a:latin typeface="Arial"/>
                <a:cs typeface="Arial"/>
              </a:rPr>
              <a:t>.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toUpperCase</a:t>
            </a:r>
            <a:r>
              <a:rPr sz="2700" dirty="0">
                <a:latin typeface="Arial"/>
                <a:cs typeface="Arial"/>
              </a:rPr>
              <a:t>();} if(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=="</a:t>
            </a:r>
            <a:r>
              <a:rPr sz="2700" spc="-5" dirty="0">
                <a:solidFill>
                  <a:srgbClr val="00B04F"/>
                </a:solidFill>
                <a:latin typeface="Arial"/>
                <a:cs typeface="Arial"/>
              </a:rPr>
              <a:t>lowe</a:t>
            </a:r>
            <a:r>
              <a:rPr sz="2700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"){ </a:t>
            </a:r>
            <a:r>
              <a:rPr sz="2700" spc="-5" dirty="0">
                <a:latin typeface="Arial"/>
                <a:cs typeface="Arial"/>
              </a:rPr>
              <a:t>document.getElementById(</a:t>
            </a:r>
            <a:r>
              <a:rPr sz="2700" spc="5" dirty="0">
                <a:latin typeface="Arial"/>
                <a:cs typeface="Arial"/>
              </a:rPr>
              <a:t>"</a:t>
            </a:r>
            <a:r>
              <a:rPr sz="2700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700" spc="-5" dirty="0">
                <a:latin typeface="Arial"/>
                <a:cs typeface="Arial"/>
              </a:rPr>
              <a:t>").value</a:t>
            </a:r>
            <a:endParaRPr sz="2700">
              <a:latin typeface="Arial"/>
              <a:cs typeface="Arial"/>
            </a:endParaRPr>
          </a:p>
          <a:p>
            <a:pPr marL="679450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=document.form1.text1.value</a:t>
            </a:r>
            <a:r>
              <a:rPr sz="2700" spc="5" dirty="0">
                <a:latin typeface="Arial"/>
                <a:cs typeface="Arial"/>
              </a:rPr>
              <a:t>.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toLowerCase</a:t>
            </a:r>
            <a:r>
              <a:rPr sz="2700" dirty="0">
                <a:latin typeface="Arial"/>
                <a:cs typeface="Arial"/>
              </a:rPr>
              <a:t>();}</a:t>
            </a:r>
            <a:endParaRPr sz="27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&lt;/script&gt;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&lt;/head&gt;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45485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</a:tabLst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Exe	6.6.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changeCase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818857"/>
            <a:ext cx="8484235" cy="260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349885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10" dirty="0">
                <a:latin typeface="Arial"/>
                <a:cs typeface="Arial"/>
              </a:rPr>
              <a:t>Writ</a:t>
            </a:r>
            <a:r>
              <a:rPr sz="2900" spc="-5" dirty="0">
                <a:latin typeface="Arial"/>
                <a:cs typeface="Arial"/>
              </a:rPr>
              <a:t>e a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changeCase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form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which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has </a:t>
            </a:r>
            <a:r>
              <a:rPr sz="2900" spc="-10" dirty="0">
                <a:solidFill>
                  <a:srgbClr val="00B04F"/>
                </a:solidFill>
                <a:latin typeface="Arial"/>
                <a:cs typeface="Arial"/>
              </a:rPr>
              <a:t>tw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o </a:t>
            </a:r>
            <a:r>
              <a:rPr sz="2900" spc="-10" dirty="0">
                <a:solidFill>
                  <a:srgbClr val="00B04F"/>
                </a:solidFill>
                <a:latin typeface="Arial"/>
                <a:cs typeface="Arial"/>
              </a:rPr>
              <a:t>text 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boxes</a:t>
            </a:r>
            <a:r>
              <a:rPr sz="2900" spc="-1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and 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select</a:t>
            </a:r>
            <a:r>
              <a:rPr sz="2900" spc="-1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enu</a:t>
            </a:r>
            <a:r>
              <a:rPr sz="2900" spc="-5" dirty="0">
                <a:latin typeface="Arial"/>
                <a:cs typeface="Arial"/>
              </a:rPr>
              <a:t>.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menu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has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hree </a:t>
            </a:r>
            <a:r>
              <a:rPr sz="2900" spc="-10" dirty="0">
                <a:latin typeface="Arial"/>
                <a:cs typeface="Arial"/>
              </a:rPr>
              <a:t>option</a:t>
            </a:r>
            <a:r>
              <a:rPr sz="2900" spc="-5" dirty="0">
                <a:latin typeface="Arial"/>
                <a:cs typeface="Arial"/>
              </a:rPr>
              <a:t>s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copy,</a:t>
            </a:r>
            <a:r>
              <a:rPr sz="2900" spc="-2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uppercase,</a:t>
            </a:r>
            <a:r>
              <a:rPr sz="2900" spc="-2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B04F"/>
                </a:solidFill>
                <a:latin typeface="Arial"/>
                <a:cs typeface="Arial"/>
              </a:rPr>
              <a:t>lowercas</a:t>
            </a:r>
            <a:r>
              <a:rPr sz="2900" spc="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900" spc="-10" dirty="0">
                <a:latin typeface="Arial"/>
                <a:cs typeface="Arial"/>
              </a:rPr>
              <a:t>)</a:t>
            </a:r>
            <a:r>
              <a:rPr sz="2900" spc="-5" dirty="0">
                <a:latin typeface="Arial"/>
                <a:cs typeface="Arial"/>
              </a:rPr>
              <a:t>. </a:t>
            </a:r>
            <a:r>
              <a:rPr sz="2900" spc="-10" dirty="0">
                <a:latin typeface="Arial"/>
                <a:cs typeface="Arial"/>
              </a:rPr>
              <a:t>Afte</a:t>
            </a:r>
            <a:r>
              <a:rPr sz="2900" spc="-5" dirty="0">
                <a:latin typeface="Arial"/>
                <a:cs typeface="Arial"/>
              </a:rPr>
              <a:t>r </a:t>
            </a:r>
            <a:r>
              <a:rPr sz="2900" spc="-10" dirty="0">
                <a:latin typeface="Arial"/>
                <a:cs typeface="Arial"/>
              </a:rPr>
              <a:t>text</a:t>
            </a:r>
            <a:endParaRPr sz="2900">
              <a:latin typeface="Arial"/>
              <a:cs typeface="Arial"/>
            </a:endParaRPr>
          </a:p>
          <a:p>
            <a:pPr marL="354330" marR="5080" algn="just">
              <a:lnSpc>
                <a:spcPct val="100000"/>
              </a:lnSpc>
            </a:pPr>
            <a:r>
              <a:rPr sz="2900" spc="-5" dirty="0">
                <a:latin typeface="Arial"/>
                <a:cs typeface="Arial"/>
              </a:rPr>
              <a:t>is entered,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menu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option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selected,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text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s copied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second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textbox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(or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m</a:t>
            </a:r>
            <a:r>
              <a:rPr sz="2900" spc="-5" dirty="0">
                <a:latin typeface="Arial"/>
                <a:cs typeface="Arial"/>
              </a:rPr>
              <a:t>ade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uppercase or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lowercase)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according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he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menu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choice.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57" y="5454396"/>
            <a:ext cx="8649461" cy="122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64541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Programmer-defined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858" y="1591387"/>
            <a:ext cx="8195945" cy="538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 indent="-342265">
              <a:lnSpc>
                <a:spcPct val="100000"/>
              </a:lnSpc>
              <a:buChar char="•"/>
              <a:tabLst>
                <a:tab pos="521970" algn="l"/>
              </a:tabLst>
            </a:pP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or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readable</a:t>
            </a:r>
            <a:endParaRPr sz="3200">
              <a:latin typeface="Arial"/>
              <a:cs typeface="Arial"/>
            </a:endParaRPr>
          </a:p>
          <a:p>
            <a:pPr marL="521334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521970" algn="l"/>
              </a:tabLst>
            </a:pPr>
            <a:r>
              <a:rPr sz="3200" spc="-10" dirty="0">
                <a:latin typeface="Arial"/>
                <a:cs typeface="Arial"/>
              </a:rPr>
              <a:t>les</a:t>
            </a:r>
            <a:r>
              <a:rPr sz="3200" spc="-5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erro</a:t>
            </a:r>
            <a:r>
              <a:rPr sz="3200" spc="-5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prone</a:t>
            </a:r>
            <a:endParaRPr sz="3200">
              <a:latin typeface="Arial"/>
              <a:cs typeface="Arial"/>
            </a:endParaRPr>
          </a:p>
          <a:p>
            <a:pPr marL="521334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521970" algn="l"/>
              </a:tabLst>
            </a:pPr>
            <a:r>
              <a:rPr sz="3200" spc="-10" dirty="0">
                <a:latin typeface="Arial"/>
                <a:cs typeface="Arial"/>
              </a:rPr>
              <a:t>re-usable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Declar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 function: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60"/>
              </a:lnSpc>
              <a:spcBef>
                <a:spcPts val="2540"/>
              </a:spcBef>
            </a:pP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functio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00CC"/>
                </a:solidFill>
                <a:latin typeface="Arial"/>
                <a:cs typeface="Arial"/>
              </a:rPr>
              <a:t>identifier</a:t>
            </a:r>
            <a:r>
              <a:rPr sz="3000" spc="-5" dirty="0">
                <a:solidFill>
                  <a:srgbClr val="00654C"/>
                </a:solidFill>
                <a:latin typeface="Arial"/>
                <a:cs typeface="Arial"/>
              </a:rPr>
              <a:t>(parameter1</a:t>
            </a:r>
            <a:r>
              <a:rPr sz="300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3000" spc="-5" dirty="0">
                <a:solidFill>
                  <a:srgbClr val="00654C"/>
                </a:solidFill>
                <a:latin typeface="Arial"/>
                <a:cs typeface="Arial"/>
              </a:rPr>
              <a:t> parameter2</a:t>
            </a:r>
            <a:r>
              <a:rPr sz="300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3000" spc="-5" dirty="0">
                <a:solidFill>
                  <a:srgbClr val="00654C"/>
                </a:solidFill>
                <a:latin typeface="Arial"/>
                <a:cs typeface="Arial"/>
              </a:rPr>
              <a:t> …)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20"/>
              </a:lnSpc>
            </a:pPr>
            <a:r>
              <a:rPr sz="3000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354330" marR="5739130">
              <a:lnSpc>
                <a:spcPts val="3120"/>
              </a:lnSpc>
              <a:spcBef>
                <a:spcPts val="260"/>
              </a:spcBef>
            </a:pPr>
            <a:r>
              <a:rPr sz="3000" dirty="0">
                <a:latin typeface="Arial"/>
                <a:cs typeface="Arial"/>
              </a:rPr>
              <a:t>statement1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; statement2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;</a:t>
            </a:r>
            <a:endParaRPr sz="3000">
              <a:latin typeface="Arial"/>
              <a:cs typeface="Arial"/>
            </a:endParaRPr>
          </a:p>
          <a:p>
            <a:pPr marL="354330">
              <a:lnSpc>
                <a:spcPts val="2855"/>
              </a:lnSpc>
            </a:pPr>
            <a:r>
              <a:rPr sz="3000" dirty="0">
                <a:latin typeface="Arial"/>
                <a:cs typeface="Arial"/>
              </a:rPr>
              <a:t>….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360"/>
              </a:lnSpc>
            </a:pPr>
            <a:r>
              <a:rPr sz="3000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4145" y="1730501"/>
            <a:ext cx="2138172" cy="2295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51568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2500" algn="l"/>
                <a:tab pos="2831465" algn="l"/>
                <a:tab pos="4127500" algn="l"/>
              </a:tabLst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Exe	6.7</a:t>
            </a: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iPod	order	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223" y="1671224"/>
            <a:ext cx="8195309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258445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 basi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hoices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1G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 £90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Nan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4G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 £155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ideo 30G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 £20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Vide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60G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 £275.</a:t>
            </a:r>
            <a:endParaRPr sz="24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 options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engravin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(£10)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carryin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(£15)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power adapte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(£18).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esults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orde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tota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 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VA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5745" y="3952494"/>
            <a:ext cx="8362950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021" y="1445598"/>
            <a:ext cx="8707755" cy="352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600" dirty="0">
                <a:latin typeface="Courier New"/>
                <a:cs typeface="Courier New"/>
              </a:rPr>
              <a:t>&lt;html&gt;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&lt;script type="text/javascript" src="https://ajax.googleapis.com/aj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x/libs/jquery/1.9.0/jquery.min.js"&gt;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&lt;/script&gt;</a:t>
            </a:r>
            <a:endParaRPr sz="1600">
              <a:latin typeface="Courier New"/>
              <a:cs typeface="Courier New"/>
            </a:endParaRPr>
          </a:p>
          <a:p>
            <a:pPr marL="12700" marR="4895850">
              <a:lnSpc>
                <a:spcPts val="1730"/>
              </a:lnSpc>
              <a:spcBef>
                <a:spcPts val="120"/>
              </a:spcBef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&lt;script type="text/javascript"&gt; function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f(){</a:t>
            </a:r>
            <a:endParaRPr sz="1600">
              <a:latin typeface="Courier New"/>
              <a:cs typeface="Courier New"/>
            </a:endParaRPr>
          </a:p>
          <a:p>
            <a:pPr marL="12700" marR="220599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var v=document.fm.tb.value; </a:t>
            </a:r>
            <a:r>
              <a:rPr sz="1600" dirty="0">
                <a:solidFill>
                  <a:srgbClr val="00AC4D"/>
                </a:solidFill>
                <a:latin typeface="Courier New"/>
                <a:cs typeface="Courier New"/>
              </a:rPr>
              <a:t>document.getElementById("t</a:t>
            </a:r>
            <a:r>
              <a:rPr sz="1600" spc="10" dirty="0">
                <a:solidFill>
                  <a:srgbClr val="00AC4D"/>
                </a:solidFill>
                <a:latin typeface="Courier New"/>
                <a:cs typeface="Courier New"/>
              </a:rPr>
              <a:t>b</a:t>
            </a:r>
            <a:r>
              <a:rPr sz="1600" dirty="0">
                <a:solidFill>
                  <a:srgbClr val="00AC4D"/>
                </a:solidFill>
                <a:latin typeface="Courier New"/>
                <a:cs typeface="Courier New"/>
              </a:rPr>
              <a:t>2").value=v.toUpperCase();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//$("#more").html("&lt;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&gt;Hello World!&lt;/p&gt;");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//$("#tb2")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val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$("input[name=tb]")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dirty="0">
                <a:latin typeface="Courier New"/>
                <a:cs typeface="Courier New"/>
              </a:rPr>
              <a:t>val().toUpperCase()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&lt;/script&gt;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&lt;form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name="fm"&gt;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021" y="4957052"/>
            <a:ext cx="75946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600" dirty="0">
                <a:latin typeface="Courier New"/>
                <a:cs typeface="Courier New"/>
              </a:rPr>
              <a:t>&lt;input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&lt;input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Courier New"/>
                <a:cs typeface="Courier New"/>
              </a:rPr>
              <a:t>&lt;input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810" y="4957052"/>
            <a:ext cx="552958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128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type="text"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name="tb" /&gt; type="text"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name="tb2"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id="tb2"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600" dirty="0">
                <a:latin typeface="Courier New"/>
                <a:cs typeface="Courier New"/>
              </a:rPr>
              <a:t>type="button"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value="Click"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onclick="f();"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041" y="5615449"/>
            <a:ext cx="8316595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600" dirty="0">
                <a:latin typeface="Courier New"/>
                <a:cs typeface="Courier New"/>
              </a:rPr>
              <a:t>&lt;/form&gt;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&lt;div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id="more"&gt;&lt;/div&gt;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b="1" u="heavy" spc="-165" dirty="0">
                <a:solidFill>
                  <a:srgbClr val="CCCCFF"/>
                </a:solidFill>
                <a:latin typeface="Arial"/>
                <a:cs typeface="Arial"/>
              </a:rPr>
              <a:t>DHTML</a:t>
            </a:r>
            <a:r>
              <a:rPr sz="1800" u="heavy" spc="-45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1800" b="1" u="heavy" spc="-36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1800" b="1" u="heavy" spc="-105" dirty="0">
                <a:solidFill>
                  <a:srgbClr val="CCCCFF"/>
                </a:solidFill>
                <a:latin typeface="Arial"/>
                <a:cs typeface="Arial"/>
              </a:rPr>
              <a:t>e</a:t>
            </a:r>
            <a:r>
              <a:rPr sz="1800" b="1" u="heavy" spc="-305" dirty="0">
                <a:solidFill>
                  <a:srgbClr val="CCCCFF"/>
                </a:solidFill>
                <a:latin typeface="Arial"/>
                <a:cs typeface="Arial"/>
              </a:rPr>
              <a:t>s</a:t>
            </a:r>
            <a:r>
              <a:rPr sz="1800" b="1" u="heavy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1800" b="1" u="heavy" spc="-80" dirty="0">
                <a:solidFill>
                  <a:srgbClr val="CCCC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3369" y="5826252"/>
            <a:ext cx="5248655" cy="904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4225" y="5816346"/>
            <a:ext cx="5267325" cy="924560"/>
          </a:xfrm>
          <a:custGeom>
            <a:avLst/>
            <a:gdLst/>
            <a:ahLst/>
            <a:cxnLst/>
            <a:rect l="l" t="t" r="r" b="b"/>
            <a:pathLst>
              <a:path w="5267325" h="924559">
                <a:moveTo>
                  <a:pt x="5266944" y="924306"/>
                </a:moveTo>
                <a:lnTo>
                  <a:pt x="5266944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5257800" y="9905"/>
                </a:lnTo>
                <a:lnTo>
                  <a:pt x="5257800" y="5333"/>
                </a:lnTo>
                <a:lnTo>
                  <a:pt x="5262372" y="9905"/>
                </a:lnTo>
                <a:lnTo>
                  <a:pt x="5262372" y="924306"/>
                </a:lnTo>
                <a:lnTo>
                  <a:pt x="5266944" y="924306"/>
                </a:lnTo>
                <a:close/>
              </a:path>
              <a:path w="5267325" h="924559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5267325" h="924559">
                <a:moveTo>
                  <a:pt x="9144" y="914400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144" y="914400"/>
                </a:lnTo>
                <a:close/>
              </a:path>
              <a:path w="5267325" h="924559">
                <a:moveTo>
                  <a:pt x="5262372" y="914400"/>
                </a:moveTo>
                <a:lnTo>
                  <a:pt x="4572" y="914400"/>
                </a:lnTo>
                <a:lnTo>
                  <a:pt x="9144" y="919734"/>
                </a:lnTo>
                <a:lnTo>
                  <a:pt x="9144" y="924306"/>
                </a:lnTo>
                <a:lnTo>
                  <a:pt x="5257800" y="924306"/>
                </a:lnTo>
                <a:lnTo>
                  <a:pt x="5257800" y="919734"/>
                </a:lnTo>
                <a:lnTo>
                  <a:pt x="5262372" y="914400"/>
                </a:lnTo>
                <a:close/>
              </a:path>
              <a:path w="5267325" h="924559">
                <a:moveTo>
                  <a:pt x="9144" y="924306"/>
                </a:moveTo>
                <a:lnTo>
                  <a:pt x="9144" y="919734"/>
                </a:lnTo>
                <a:lnTo>
                  <a:pt x="4572" y="914400"/>
                </a:lnTo>
                <a:lnTo>
                  <a:pt x="4572" y="924306"/>
                </a:lnTo>
                <a:lnTo>
                  <a:pt x="9144" y="924306"/>
                </a:lnTo>
                <a:close/>
              </a:path>
              <a:path w="5267325" h="924559">
                <a:moveTo>
                  <a:pt x="5262372" y="9905"/>
                </a:moveTo>
                <a:lnTo>
                  <a:pt x="5257800" y="5333"/>
                </a:lnTo>
                <a:lnTo>
                  <a:pt x="5257800" y="9905"/>
                </a:lnTo>
                <a:lnTo>
                  <a:pt x="5262372" y="9905"/>
                </a:lnTo>
                <a:close/>
              </a:path>
              <a:path w="5267325" h="924559">
                <a:moveTo>
                  <a:pt x="5262372" y="914400"/>
                </a:moveTo>
                <a:lnTo>
                  <a:pt x="5262372" y="9905"/>
                </a:lnTo>
                <a:lnTo>
                  <a:pt x="5257800" y="9905"/>
                </a:lnTo>
                <a:lnTo>
                  <a:pt x="5257800" y="914400"/>
                </a:lnTo>
                <a:lnTo>
                  <a:pt x="5262372" y="914400"/>
                </a:lnTo>
                <a:close/>
              </a:path>
              <a:path w="5267325" h="924559">
                <a:moveTo>
                  <a:pt x="5262372" y="924306"/>
                </a:moveTo>
                <a:lnTo>
                  <a:pt x="5262372" y="914400"/>
                </a:lnTo>
                <a:lnTo>
                  <a:pt x="5257800" y="919734"/>
                </a:lnTo>
                <a:lnTo>
                  <a:pt x="5257800" y="924306"/>
                </a:lnTo>
                <a:lnTo>
                  <a:pt x="5262372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2073" y="4251959"/>
            <a:ext cx="5343144" cy="371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spc="-195" dirty="0">
                <a:solidFill>
                  <a:srgbClr val="CCCCFF"/>
                </a:solidFill>
              </a:rPr>
              <a:t>Week2</a:t>
            </a:r>
            <a:r>
              <a:rPr b="0" u="heavy" spc="-90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u="heavy" spc="-409" dirty="0">
                <a:solidFill>
                  <a:srgbClr val="CCCCFF"/>
                </a:solidFill>
              </a:rPr>
              <a:t>Ex</a:t>
            </a:r>
            <a:r>
              <a:rPr u="heavy" spc="-370" dirty="0">
                <a:solidFill>
                  <a:srgbClr val="CCCCFF"/>
                </a:solidFill>
              </a:rPr>
              <a:t>e</a:t>
            </a:r>
            <a:r>
              <a:rPr spc="-210" dirty="0"/>
              <a:t>:</a:t>
            </a:r>
            <a:r>
              <a:rPr spc="-190" dirty="0"/>
              <a:t> </a:t>
            </a:r>
            <a:r>
              <a:rPr spc="-220" dirty="0"/>
              <a:t>jQuer</a:t>
            </a:r>
            <a:r>
              <a:rPr spc="-229" dirty="0"/>
              <a:t>y</a:t>
            </a:r>
            <a:r>
              <a:rPr spc="-190" dirty="0"/>
              <a:t> </a:t>
            </a:r>
            <a:r>
              <a:rPr spc="-165" dirty="0"/>
              <a:t>(option)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 simple 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1599" y="3240023"/>
            <a:ext cx="7705725" cy="2564130"/>
          </a:xfrm>
          <a:custGeom>
            <a:avLst/>
            <a:gdLst/>
            <a:ahLst/>
            <a:cxnLst/>
            <a:rect l="l" t="t" r="r" b="b"/>
            <a:pathLst>
              <a:path w="7705725" h="2564129">
                <a:moveTo>
                  <a:pt x="7705344" y="2561844"/>
                </a:moveTo>
                <a:lnTo>
                  <a:pt x="7705344" y="2285"/>
                </a:lnTo>
                <a:lnTo>
                  <a:pt x="77038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61844"/>
                </a:lnTo>
                <a:lnTo>
                  <a:pt x="2286" y="2564130"/>
                </a:lnTo>
                <a:lnTo>
                  <a:pt x="4572" y="2564130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696200" y="9905"/>
                </a:lnTo>
                <a:lnTo>
                  <a:pt x="7696200" y="4571"/>
                </a:lnTo>
                <a:lnTo>
                  <a:pt x="7700772" y="9905"/>
                </a:lnTo>
                <a:lnTo>
                  <a:pt x="7700772" y="2564129"/>
                </a:lnTo>
                <a:lnTo>
                  <a:pt x="7703820" y="2564129"/>
                </a:lnTo>
                <a:lnTo>
                  <a:pt x="7705344" y="2561844"/>
                </a:lnTo>
                <a:close/>
              </a:path>
              <a:path w="7705725" h="2564129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705725" h="2564129">
                <a:moveTo>
                  <a:pt x="9144" y="25549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554986"/>
                </a:lnTo>
                <a:lnTo>
                  <a:pt x="9144" y="2554986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4572" y="2554986"/>
                </a:lnTo>
                <a:lnTo>
                  <a:pt x="9144" y="2559558"/>
                </a:lnTo>
                <a:lnTo>
                  <a:pt x="9144" y="2564130"/>
                </a:lnTo>
                <a:lnTo>
                  <a:pt x="7696200" y="2564129"/>
                </a:lnTo>
                <a:lnTo>
                  <a:pt x="7696200" y="2559558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9144" y="2564130"/>
                </a:moveTo>
                <a:lnTo>
                  <a:pt x="9144" y="2559558"/>
                </a:lnTo>
                <a:lnTo>
                  <a:pt x="4572" y="2554986"/>
                </a:lnTo>
                <a:lnTo>
                  <a:pt x="4572" y="2564130"/>
                </a:lnTo>
                <a:lnTo>
                  <a:pt x="9144" y="2564130"/>
                </a:lnTo>
                <a:close/>
              </a:path>
              <a:path w="7705725" h="2564129">
                <a:moveTo>
                  <a:pt x="7700772" y="9905"/>
                </a:moveTo>
                <a:lnTo>
                  <a:pt x="7696200" y="4571"/>
                </a:lnTo>
                <a:lnTo>
                  <a:pt x="7696200" y="9905"/>
                </a:lnTo>
                <a:lnTo>
                  <a:pt x="7700772" y="9905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7700772" y="9905"/>
                </a:lnTo>
                <a:lnTo>
                  <a:pt x="7696200" y="9905"/>
                </a:lnTo>
                <a:lnTo>
                  <a:pt x="7696200" y="2554985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7700772" y="2564129"/>
                </a:moveTo>
                <a:lnTo>
                  <a:pt x="7700772" y="2554985"/>
                </a:lnTo>
                <a:lnTo>
                  <a:pt x="7696200" y="2559558"/>
                </a:lnTo>
                <a:lnTo>
                  <a:pt x="7696200" y="2564129"/>
                </a:lnTo>
                <a:lnTo>
                  <a:pt x="7700772" y="2564129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893" y="1819618"/>
            <a:ext cx="7588884" cy="343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A simple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function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with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one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statement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and</a:t>
            </a:r>
            <a:r>
              <a:rPr sz="290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no parameter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300">
              <a:latin typeface="Times New Roman"/>
              <a:cs typeface="Times New Roman"/>
            </a:endParaRPr>
          </a:p>
          <a:p>
            <a:pPr marL="946785" marR="528955" indent="-457200">
              <a:lnSpc>
                <a:spcPct val="100000"/>
              </a:lnSpc>
              <a:tabLst>
                <a:tab pos="3510915" algn="l"/>
              </a:tabLst>
            </a:pPr>
            <a:r>
              <a:rPr sz="3200" spc="-10" dirty="0">
                <a:latin typeface="Arial"/>
                <a:cs typeface="Arial"/>
              </a:rPr>
              <a:t>functio</a:t>
            </a:r>
            <a:r>
              <a:rPr sz="3200" spc="-5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dosth(</a:t>
            </a:r>
            <a:r>
              <a:rPr sz="3200" spc="-5" dirty="0">
                <a:latin typeface="Arial"/>
                <a:cs typeface="Arial"/>
              </a:rPr>
              <a:t>)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/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/ 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declar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e a 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function </a:t>
            </a:r>
            <a:r>
              <a:rPr sz="3200" spc="-10" dirty="0">
                <a:latin typeface="Arial"/>
                <a:cs typeface="Arial"/>
              </a:rPr>
              <a:t>alert("doin</a:t>
            </a:r>
            <a:r>
              <a:rPr sz="3200" spc="-5" dirty="0">
                <a:latin typeface="Arial"/>
                <a:cs typeface="Arial"/>
              </a:rPr>
              <a:t>g </a:t>
            </a:r>
            <a:r>
              <a:rPr sz="3200" spc="-10" dirty="0">
                <a:latin typeface="Arial"/>
                <a:cs typeface="Arial"/>
              </a:rPr>
              <a:t>sth");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250">
              <a:latin typeface="Times New Roman"/>
              <a:cs typeface="Times New Roman"/>
            </a:endParaRPr>
          </a:p>
          <a:p>
            <a:pPr marL="489584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dosth()</a:t>
            </a:r>
            <a:r>
              <a:rPr sz="3200" spc="-5" dirty="0">
                <a:latin typeface="Arial"/>
                <a:cs typeface="Arial"/>
              </a:rPr>
              <a:t>;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/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/ </a:t>
            </a:r>
            <a:r>
              <a:rPr sz="32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Calling</a:t>
            </a:r>
            <a:r>
              <a:rPr sz="3200" spc="-9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20" dirty="0">
                <a:solidFill>
                  <a:srgbClr val="3232CC"/>
                </a:solidFill>
                <a:latin typeface="Apple SD Gothic Neo"/>
                <a:cs typeface="Apple SD Gothic Neo"/>
              </a:rPr>
              <a:t>a</a:t>
            </a:r>
            <a:r>
              <a:rPr sz="3200" spc="-11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3200" spc="-60" dirty="0">
                <a:solidFill>
                  <a:srgbClr val="3232CC"/>
                </a:solidFill>
                <a:latin typeface="Apple SD Gothic Neo"/>
                <a:cs typeface="Apple SD Gothic Neo"/>
              </a:rPr>
              <a:t>f</a:t>
            </a:r>
            <a:r>
              <a:rPr sz="3200" spc="-40" dirty="0">
                <a:solidFill>
                  <a:srgbClr val="3232CC"/>
                </a:solidFill>
                <a:latin typeface="Apple SD Gothic Neo"/>
                <a:cs typeface="Apple SD Gothic Neo"/>
              </a:rPr>
              <a:t>unction:</a:t>
            </a:r>
            <a:endParaRPr sz="3200">
              <a:latin typeface="Apple SD Gothic Neo"/>
              <a:cs typeface="Apple SD Gothic Ne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7343" y="647700"/>
            <a:ext cx="387858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77" y="618092"/>
            <a:ext cx="68846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Exp 5.1function</a:t>
            </a:r>
            <a:r>
              <a:rPr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declaration/call</a:t>
            </a:r>
          </a:p>
        </p:txBody>
      </p:sp>
      <p:sp>
        <p:nvSpPr>
          <p:cNvPr id="3" name="object 3"/>
          <p:cNvSpPr/>
          <p:nvPr/>
        </p:nvSpPr>
        <p:spPr>
          <a:xfrm>
            <a:off x="1045349" y="1721357"/>
            <a:ext cx="8658860" cy="4729480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893" y="1774660"/>
            <a:ext cx="6943090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latin typeface="Arial"/>
                <a:cs typeface="Arial"/>
              </a:rPr>
              <a:t>var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v="a",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w="b";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f1(){v+="c"</a:t>
            </a:r>
            <a:r>
              <a:rPr sz="2900" spc="-5" dirty="0">
                <a:latin typeface="Arial"/>
                <a:cs typeface="Arial"/>
              </a:rPr>
              <a:t>;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w+="d";</a:t>
            </a:r>
            <a:r>
              <a:rPr sz="2900" spc="-5" dirty="0">
                <a:latin typeface="Arial"/>
                <a:cs typeface="Arial"/>
              </a:rPr>
              <a:t>}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declaration 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f2(){v+="e"</a:t>
            </a:r>
            <a:r>
              <a:rPr sz="2900" spc="-5" dirty="0">
                <a:latin typeface="Arial"/>
                <a:cs typeface="Arial"/>
              </a:rPr>
              <a:t>;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w+="f";</a:t>
            </a:r>
            <a:r>
              <a:rPr sz="2900" spc="-5" dirty="0">
                <a:latin typeface="Arial"/>
                <a:cs typeface="Arial"/>
              </a:rPr>
              <a:t>}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900" spc="-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declaration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930" y="3233116"/>
            <a:ext cx="3685540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latin typeface="Arial"/>
                <a:cs typeface="Arial"/>
              </a:rPr>
              <a:t>f1();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f</a:t>
            </a:r>
            <a:r>
              <a:rPr sz="2900" spc="-5" dirty="0">
                <a:latin typeface="Arial"/>
                <a:cs typeface="Arial"/>
              </a:rPr>
              <a:t>2();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900" spc="-10" dirty="0">
                <a:latin typeface="Arial"/>
                <a:cs typeface="Arial"/>
              </a:rPr>
              <a:t>alert("v="+v+";w="+w);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285" y="3233116"/>
            <a:ext cx="2374900" cy="80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3435"/>
              </a:lnSpc>
            </a:pPr>
            <a:r>
              <a:rPr sz="2900" spc="-5" dirty="0">
                <a:solidFill>
                  <a:srgbClr val="00654C"/>
                </a:solidFill>
                <a:latin typeface="Arial"/>
                <a:cs typeface="Arial"/>
              </a:rPr>
              <a:t>// call function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315"/>
              </a:lnSpc>
            </a:pPr>
            <a:r>
              <a:rPr sz="2800" dirty="0">
                <a:solidFill>
                  <a:srgbClr val="00B04F"/>
                </a:solidFill>
                <a:latin typeface="Arial"/>
                <a:cs typeface="Arial"/>
              </a:rPr>
              <a:t>// v=ace;w=bdf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7930" y="4691572"/>
            <a:ext cx="3685540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01775">
              <a:lnSpc>
                <a:spcPct val="110000"/>
              </a:lnSpc>
            </a:pPr>
            <a:r>
              <a:rPr sz="2900" spc="-10" dirty="0">
                <a:latin typeface="Arial"/>
                <a:cs typeface="Arial"/>
              </a:rPr>
              <a:t>v="a"</a:t>
            </a:r>
            <a:r>
              <a:rPr sz="2900" spc="-5" dirty="0">
                <a:latin typeface="Arial"/>
                <a:cs typeface="Arial"/>
              </a:rPr>
              <a:t>;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</a:t>
            </a:r>
            <a:r>
              <a:rPr sz="2900" spc="-10" dirty="0">
                <a:latin typeface="Arial"/>
                <a:cs typeface="Arial"/>
              </a:rPr>
              <a:t>="b"; </a:t>
            </a:r>
            <a:r>
              <a:rPr sz="2900" spc="-5" dirty="0">
                <a:latin typeface="Arial"/>
                <a:cs typeface="Arial"/>
              </a:rPr>
              <a:t>f2();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f</a:t>
            </a:r>
            <a:r>
              <a:rPr sz="2900" spc="-5" dirty="0">
                <a:latin typeface="Arial"/>
                <a:cs typeface="Arial"/>
              </a:rPr>
              <a:t>2();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f</a:t>
            </a:r>
            <a:r>
              <a:rPr sz="2900" spc="-5" dirty="0">
                <a:latin typeface="Arial"/>
                <a:cs typeface="Arial"/>
              </a:rPr>
              <a:t>1();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900" spc="-10" dirty="0">
                <a:latin typeface="Arial"/>
                <a:cs typeface="Arial"/>
              </a:rPr>
              <a:t>alert("v="+v+";w="+w);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285" y="5659324"/>
            <a:ext cx="26327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B04F"/>
                </a:solidFill>
                <a:latin typeface="Arial"/>
                <a:cs typeface="Arial"/>
              </a:rPr>
              <a:t>// v=aeec;w=b</a:t>
            </a:r>
            <a:r>
              <a:rPr sz="2800" spc="-50" dirty="0">
                <a:solidFill>
                  <a:srgbClr val="00B04F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0B04F"/>
                </a:solidFill>
                <a:latin typeface="Arial"/>
                <a:cs typeface="Arial"/>
              </a:rPr>
              <a:t>fd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spc="-270" dirty="0">
                <a:solidFill>
                  <a:srgbClr val="001F5F"/>
                </a:solidFill>
              </a:rPr>
              <a:t>Two</a:t>
            </a:r>
            <a:r>
              <a:rPr spc="-190" dirty="0">
                <a:solidFill>
                  <a:srgbClr val="001F5F"/>
                </a:solidFill>
              </a:rPr>
              <a:t> </a:t>
            </a:r>
            <a:r>
              <a:rPr spc="-220" dirty="0">
                <a:solidFill>
                  <a:srgbClr val="001F5F"/>
                </a:solidFill>
              </a:rPr>
              <a:t>main</a:t>
            </a:r>
            <a:r>
              <a:rPr spc="-190" dirty="0">
                <a:solidFill>
                  <a:srgbClr val="001F5F"/>
                </a:solidFill>
              </a:rPr>
              <a:t> </a:t>
            </a:r>
            <a:r>
              <a:rPr spc="-240" dirty="0">
                <a:solidFill>
                  <a:srgbClr val="001F5F"/>
                </a:solidFill>
              </a:rPr>
              <a:t>flavours</a:t>
            </a:r>
            <a:r>
              <a:rPr spc="-19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of</a:t>
            </a:r>
            <a:r>
              <a:rPr spc="-190" dirty="0">
                <a:solidFill>
                  <a:srgbClr val="001F5F"/>
                </a:solidFill>
              </a:rPr>
              <a:t> </a:t>
            </a:r>
            <a:r>
              <a:rPr spc="-250" dirty="0">
                <a:solidFill>
                  <a:srgbClr val="001F5F"/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93" y="1785810"/>
            <a:ext cx="7913370" cy="518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0" indent="-400050">
              <a:lnSpc>
                <a:spcPct val="100000"/>
              </a:lnSpc>
              <a:buClr>
                <a:srgbClr val="548ED5"/>
              </a:buClr>
              <a:buAutoNum type="arabicPeriod"/>
              <a:tabLst>
                <a:tab pos="354965" algn="l"/>
              </a:tabLst>
            </a:pPr>
            <a:r>
              <a:rPr sz="3200" spc="-25" dirty="0">
                <a:solidFill>
                  <a:srgbClr val="001F5F"/>
                </a:solidFill>
                <a:latin typeface="Apple SD Gothic Neo"/>
                <a:cs typeface="Apple SD Gothic Neo"/>
              </a:rPr>
              <a:t>Get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Apple SD Gothic Neo"/>
                <a:cs typeface="Apple SD Gothic Neo"/>
              </a:rPr>
              <a:t>the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Apple SD Gothic Neo"/>
                <a:cs typeface="Apple SD Gothic Neo"/>
              </a:rPr>
              <a:t>job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Apple SD Gothic Neo"/>
                <a:cs typeface="Apple SD Gothic Neo"/>
              </a:rPr>
              <a:t>done</a:t>
            </a:r>
            <a:r>
              <a:rPr sz="3200" spc="-10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55" dirty="0">
                <a:solidFill>
                  <a:srgbClr val="001F5F"/>
                </a:solidFill>
                <a:latin typeface="Apple SD Gothic Neo"/>
                <a:cs typeface="Apple SD Gothic Neo"/>
              </a:rPr>
              <a:t>:</a:t>
            </a:r>
            <a:endParaRPr sz="3200">
              <a:latin typeface="Apple SD Gothic Neo"/>
              <a:cs typeface="Apple SD Gothic Neo"/>
            </a:endParaRPr>
          </a:p>
          <a:p>
            <a:pPr marL="927735" marR="2842895" indent="-514350">
              <a:lnSpc>
                <a:spcPct val="108300"/>
              </a:lnSpc>
            </a:pPr>
            <a:r>
              <a:rPr sz="3200" spc="-40" dirty="0">
                <a:solidFill>
                  <a:srgbClr val="001F5F"/>
                </a:solidFill>
                <a:latin typeface="Apple SD Gothic Neo"/>
                <a:cs typeface="Apple SD Gothic Neo"/>
              </a:rPr>
              <a:t>function</a:t>
            </a:r>
            <a:r>
              <a:rPr sz="3200" spc="-95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Apple SD Gothic Neo"/>
                <a:cs typeface="Apple SD Gothic Neo"/>
              </a:rPr>
              <a:t>destroyUniverse()</a:t>
            </a:r>
            <a:r>
              <a:rPr sz="3200" spc="-95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165" dirty="0">
                <a:solidFill>
                  <a:srgbClr val="001F5F"/>
                </a:solidFill>
                <a:latin typeface="Apple SD Gothic Neo"/>
                <a:cs typeface="Apple SD Gothic Neo"/>
              </a:rPr>
              <a:t>{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Apple SD Gothic Neo"/>
                <a:cs typeface="Apple SD Gothic Neo"/>
              </a:rPr>
              <a:t>alert(“destroyed!”);</a:t>
            </a:r>
            <a:endParaRPr sz="3200">
              <a:latin typeface="Apple SD Gothic Neo"/>
              <a:cs typeface="Apple SD Gothic Neo"/>
            </a:endParaRPr>
          </a:p>
          <a:p>
            <a:pPr marL="413384">
              <a:lnSpc>
                <a:spcPct val="100000"/>
              </a:lnSpc>
              <a:spcBef>
                <a:spcPts val="310"/>
              </a:spcBef>
            </a:pPr>
            <a:r>
              <a:rPr sz="3200" spc="-110" dirty="0">
                <a:solidFill>
                  <a:srgbClr val="001F5F"/>
                </a:solidFill>
                <a:latin typeface="Apple SD Gothic Neo"/>
                <a:cs typeface="Apple SD Gothic Neo"/>
              </a:rPr>
              <a:t>};</a:t>
            </a:r>
            <a:endParaRPr sz="3200">
              <a:latin typeface="Apple SD Gothic Neo"/>
              <a:cs typeface="Apple SD Gothic Ne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Times New Roman"/>
              <a:cs typeface="Times New Roman"/>
            </a:endParaRPr>
          </a:p>
          <a:p>
            <a:pPr marL="412750" marR="3241675" indent="-400050">
              <a:lnSpc>
                <a:spcPct val="108100"/>
              </a:lnSpc>
              <a:buClr>
                <a:srgbClr val="548ED5"/>
              </a:buClr>
              <a:buAutoNum type="arabicPeriod" startAt="2"/>
              <a:tabLst>
                <a:tab pos="354965" algn="l"/>
              </a:tabLst>
            </a:pPr>
            <a:r>
              <a:rPr sz="3200" spc="-45" dirty="0">
                <a:solidFill>
                  <a:srgbClr val="001F5F"/>
                </a:solidFill>
                <a:latin typeface="Apple SD Gothic Neo"/>
                <a:cs typeface="Apple SD Gothic Neo"/>
              </a:rPr>
              <a:t>Produce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Apple SD Gothic Neo"/>
                <a:cs typeface="Apple SD Gothic Neo"/>
              </a:rPr>
              <a:t>a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Apple SD Gothic Neo"/>
                <a:cs typeface="Apple SD Gothic Neo"/>
              </a:rPr>
              <a:t>return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30" dirty="0">
                <a:solidFill>
                  <a:srgbClr val="001F5F"/>
                </a:solidFill>
                <a:latin typeface="Apple SD Gothic Neo"/>
                <a:cs typeface="Apple SD Gothic Neo"/>
              </a:rPr>
              <a:t>value:</a:t>
            </a:r>
            <a:r>
              <a:rPr sz="3200" spc="-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Apple SD Gothic Neo"/>
                <a:cs typeface="Apple SD Gothic Neo"/>
              </a:rPr>
              <a:t>function</a:t>
            </a:r>
            <a:r>
              <a:rPr sz="3200" spc="-95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Apple SD Gothic Neo"/>
                <a:cs typeface="Apple SD Gothic Neo"/>
              </a:rPr>
              <a:t>getSomething()</a:t>
            </a:r>
            <a:r>
              <a:rPr sz="3200" spc="-85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165" dirty="0">
                <a:solidFill>
                  <a:srgbClr val="001F5F"/>
                </a:solidFill>
                <a:latin typeface="Apple SD Gothic Neo"/>
                <a:cs typeface="Apple SD Gothic Neo"/>
              </a:rPr>
              <a:t>{</a:t>
            </a:r>
            <a:endParaRPr sz="3200">
              <a:latin typeface="Apple SD Gothic Neo"/>
              <a:cs typeface="Apple SD Gothic Neo"/>
            </a:endParaRPr>
          </a:p>
          <a:p>
            <a:pPr marL="927735" marR="5080">
              <a:lnSpc>
                <a:spcPct val="108300"/>
              </a:lnSpc>
            </a:pPr>
            <a:r>
              <a:rPr sz="3200" spc="-35" dirty="0">
                <a:solidFill>
                  <a:srgbClr val="001F5F"/>
                </a:solidFill>
                <a:latin typeface="Apple SD Gothic Neo"/>
                <a:cs typeface="Apple SD Gothic Neo"/>
              </a:rPr>
              <a:t>var</a:t>
            </a:r>
            <a:r>
              <a:rPr sz="3200" spc="-11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Apple SD Gothic Neo"/>
                <a:cs typeface="Apple SD Gothic Neo"/>
              </a:rPr>
              <a:t>a</a:t>
            </a:r>
            <a:r>
              <a:rPr sz="3200" spc="-35" dirty="0">
                <a:solidFill>
                  <a:srgbClr val="001F5F"/>
                </a:solidFill>
                <a:latin typeface="Apple SD Gothic Neo"/>
                <a:cs typeface="Apple SD Gothic Neo"/>
              </a:rPr>
              <a:t>nswer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85" dirty="0">
                <a:solidFill>
                  <a:srgbClr val="001F5F"/>
                </a:solidFill>
                <a:latin typeface="Apple SD Gothic Neo"/>
                <a:cs typeface="Apple SD Gothic Neo"/>
              </a:rPr>
              <a:t>=</a:t>
            </a:r>
            <a:r>
              <a:rPr sz="3200" spc="-120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Apple SD Gothic Neo"/>
                <a:cs typeface="Apple SD Gothic Neo"/>
              </a:rPr>
              <a:t>prompt("Enter</a:t>
            </a:r>
            <a:r>
              <a:rPr sz="3200" spc="-95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Apple SD Gothic Neo"/>
                <a:cs typeface="Apple SD Gothic Neo"/>
              </a:rPr>
              <a:t>something:");</a:t>
            </a:r>
            <a:r>
              <a:rPr sz="3200" spc="-15" dirty="0">
                <a:solidFill>
                  <a:srgbClr val="001F5F"/>
                </a:solidFill>
                <a:latin typeface="Apple SD Gothic Neo"/>
                <a:cs typeface="Apple SD Gothic Neo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pple SD Gothic Neo"/>
                <a:cs typeface="Apple SD Gothic Neo"/>
              </a:rPr>
              <a:t>return</a:t>
            </a:r>
            <a:r>
              <a:rPr sz="3200" spc="-114" dirty="0">
                <a:solidFill>
                  <a:srgbClr val="FF0000"/>
                </a:solidFill>
                <a:latin typeface="Apple SD Gothic Neo"/>
                <a:cs typeface="Apple SD Gothic Neo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Apple SD Gothic Neo"/>
                <a:cs typeface="Apple SD Gothic Neo"/>
              </a:rPr>
              <a:t>answer;</a:t>
            </a:r>
            <a:endParaRPr sz="3200">
              <a:latin typeface="Apple SD Gothic Neo"/>
              <a:cs typeface="Apple SD Gothic Neo"/>
            </a:endParaRPr>
          </a:p>
          <a:p>
            <a:pPr marL="412750">
              <a:lnSpc>
                <a:spcPct val="100000"/>
              </a:lnSpc>
              <a:spcBef>
                <a:spcPts val="310"/>
              </a:spcBef>
            </a:pPr>
            <a:r>
              <a:rPr sz="3200" spc="-110" dirty="0">
                <a:solidFill>
                  <a:srgbClr val="001F5F"/>
                </a:solidFill>
                <a:latin typeface="Apple SD Gothic Neo"/>
                <a:cs typeface="Apple SD Gothic Neo"/>
              </a:rPr>
              <a:t>};</a:t>
            </a:r>
            <a:endParaRPr sz="3200">
              <a:latin typeface="Apple SD Gothic Neo"/>
              <a:cs typeface="Apple SD Gothic Ne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Return 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57" y="1782381"/>
            <a:ext cx="7787005" cy="212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65" dirty="0">
                <a:latin typeface="Arial"/>
                <a:cs typeface="Arial"/>
              </a:rPr>
              <a:t>when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155" dirty="0">
                <a:latin typeface="Arial"/>
                <a:cs typeface="Arial"/>
              </a:rPr>
              <a:t>returning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value</a:t>
            </a:r>
            <a:r>
              <a:rPr sz="2800" b="1" spc="-240" dirty="0">
                <a:latin typeface="Arial"/>
                <a:cs typeface="Arial"/>
              </a:rPr>
              <a:t>s</a:t>
            </a:r>
            <a:r>
              <a:rPr sz="2800" b="1" spc="-160" dirty="0">
                <a:solidFill>
                  <a:srgbClr val="548ED5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4330" marR="5080" indent="-341630">
              <a:lnSpc>
                <a:spcPts val="3020"/>
              </a:lnSpc>
              <a:spcBef>
                <a:spcPts val="844"/>
              </a:spcBef>
              <a:buChar char="−"/>
              <a:tabLst>
                <a:tab pos="354965" algn="l"/>
              </a:tabLst>
            </a:pPr>
            <a:r>
              <a:rPr sz="2800" spc="20" dirty="0">
                <a:latin typeface="Apple SD Gothic Neo"/>
                <a:cs typeface="Apple SD Gothic Neo"/>
              </a:rPr>
              <a:t>a</a:t>
            </a:r>
            <a:r>
              <a:rPr sz="2800" spc="-55" dirty="0">
                <a:latin typeface="Apple SD Gothic Neo"/>
                <a:cs typeface="Apple SD Gothic Neo"/>
              </a:rPr>
              <a:t>dd</a:t>
            </a:r>
            <a:r>
              <a:rPr sz="2800" spc="-100" dirty="0">
                <a:latin typeface="Apple SD Gothic Neo"/>
                <a:cs typeface="Apple SD Gothic Neo"/>
              </a:rPr>
              <a:t> </a:t>
            </a:r>
            <a:r>
              <a:rPr sz="2800" spc="20" dirty="0">
                <a:latin typeface="Apple SD Gothic Neo"/>
                <a:cs typeface="Apple SD Gothic Neo"/>
              </a:rPr>
              <a:t>a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b="1" spc="-120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2800" b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statemen</a:t>
            </a:r>
            <a:r>
              <a:rPr sz="2800" spc="-20" dirty="0">
                <a:latin typeface="Apple SD Gothic Neo"/>
                <a:cs typeface="Apple SD Gothic Neo"/>
              </a:rPr>
              <a:t>t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inside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the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function</a:t>
            </a:r>
            <a:r>
              <a:rPr sz="2800" spc="-15" dirty="0">
                <a:latin typeface="Apple SD Gothic Neo"/>
                <a:cs typeface="Apple SD Gothic Neo"/>
              </a:rPr>
              <a:t>,</a:t>
            </a:r>
            <a:r>
              <a:rPr sz="2800" spc="-90" dirty="0">
                <a:latin typeface="Apple SD Gothic Neo"/>
                <a:cs typeface="Apple SD Gothic Neo"/>
              </a:rPr>
              <a:t> </a:t>
            </a:r>
            <a:r>
              <a:rPr sz="28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signa</a:t>
            </a:r>
            <a:r>
              <a:rPr sz="2800" spc="-20" dirty="0">
                <a:solidFill>
                  <a:srgbClr val="3232CC"/>
                </a:solidFill>
                <a:latin typeface="Apple SD Gothic Neo"/>
                <a:cs typeface="Apple SD Gothic Neo"/>
              </a:rPr>
              <a:t>l</a:t>
            </a:r>
            <a:r>
              <a:rPr sz="2800" spc="-10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800" spc="20" dirty="0">
                <a:solidFill>
                  <a:srgbClr val="3232CC"/>
                </a:solidFill>
                <a:latin typeface="Apple SD Gothic Neo"/>
                <a:cs typeface="Apple SD Gothic Neo"/>
              </a:rPr>
              <a:t>a</a:t>
            </a:r>
            <a:r>
              <a:rPr sz="2800" spc="10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800" spc="-25" dirty="0">
                <a:solidFill>
                  <a:srgbClr val="3232CC"/>
                </a:solidFill>
                <a:latin typeface="Apple SD Gothic Neo"/>
                <a:cs typeface="Apple SD Gothic Neo"/>
              </a:rPr>
              <a:t>resul</a:t>
            </a:r>
            <a:r>
              <a:rPr sz="2800" spc="-20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2800" spc="-10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800" spc="-50" dirty="0">
                <a:solidFill>
                  <a:srgbClr val="3232CC"/>
                </a:solidFill>
                <a:latin typeface="Apple SD Gothic Neo"/>
                <a:cs typeface="Apple SD Gothic Neo"/>
              </a:rPr>
              <a:t>o</a:t>
            </a:r>
            <a:r>
              <a:rPr sz="2800" spc="-30" dirty="0">
                <a:solidFill>
                  <a:srgbClr val="3232CC"/>
                </a:solidFill>
                <a:latin typeface="Apple SD Gothic Neo"/>
                <a:cs typeface="Apple SD Gothic Neo"/>
              </a:rPr>
              <a:t>f</a:t>
            </a:r>
            <a:r>
              <a:rPr sz="2800" spc="-10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800" spc="20" dirty="0">
                <a:solidFill>
                  <a:srgbClr val="3232CC"/>
                </a:solidFill>
                <a:latin typeface="Apple SD Gothic Neo"/>
                <a:cs typeface="Apple SD Gothic Neo"/>
              </a:rPr>
              <a:t>a</a:t>
            </a:r>
            <a:r>
              <a:rPr sz="2800" spc="-105" dirty="0">
                <a:solidFill>
                  <a:srgbClr val="3232CC"/>
                </a:solidFill>
                <a:latin typeface="Apple SD Gothic Neo"/>
                <a:cs typeface="Apple SD Gothic Neo"/>
              </a:rPr>
              <a:t> </a:t>
            </a:r>
            <a:r>
              <a:rPr sz="2800" spc="-40" dirty="0">
                <a:solidFill>
                  <a:srgbClr val="3232CC"/>
                </a:solidFill>
                <a:latin typeface="Apple SD Gothic Neo"/>
                <a:cs typeface="Apple SD Gothic Neo"/>
              </a:rPr>
              <a:t>function</a:t>
            </a:r>
            <a:endParaRPr sz="2800">
              <a:latin typeface="Apple SD Gothic Neo"/>
              <a:cs typeface="Apple SD Gothic Neo"/>
            </a:endParaRPr>
          </a:p>
          <a:p>
            <a:pPr marL="354330" marR="257810" indent="-341630">
              <a:lnSpc>
                <a:spcPts val="3020"/>
              </a:lnSpc>
              <a:spcBef>
                <a:spcPts val="805"/>
              </a:spcBef>
              <a:buChar char="−"/>
              <a:tabLst>
                <a:tab pos="354965" algn="l"/>
              </a:tabLst>
            </a:pPr>
            <a:r>
              <a:rPr sz="2800" spc="-50" dirty="0">
                <a:latin typeface="Apple SD Gothic Neo"/>
                <a:cs typeface="Apple SD Gothic Neo"/>
              </a:rPr>
              <a:t>t</a:t>
            </a:r>
            <a:r>
              <a:rPr sz="2800" spc="-25" dirty="0">
                <a:latin typeface="Apple SD Gothic Neo"/>
                <a:cs typeface="Apple SD Gothic Neo"/>
              </a:rPr>
              <a:t>h</a:t>
            </a:r>
            <a:r>
              <a:rPr sz="2800" spc="-20" dirty="0">
                <a:latin typeface="Apple SD Gothic Neo"/>
                <a:cs typeface="Apple SD Gothic Neo"/>
              </a:rPr>
              <a:t>e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20" dirty="0">
                <a:latin typeface="Apple SD Gothic Neo"/>
                <a:cs typeface="Apple SD Gothic Neo"/>
              </a:rPr>
              <a:t>cal</a:t>
            </a:r>
            <a:r>
              <a:rPr sz="2800" spc="-10" dirty="0">
                <a:latin typeface="Apple SD Gothic Neo"/>
                <a:cs typeface="Apple SD Gothic Neo"/>
              </a:rPr>
              <a:t>l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50" dirty="0">
                <a:latin typeface="Apple SD Gothic Neo"/>
                <a:cs typeface="Apple SD Gothic Neo"/>
              </a:rPr>
              <a:t>o</a:t>
            </a:r>
            <a:r>
              <a:rPr sz="2800" spc="-30" dirty="0">
                <a:latin typeface="Apple SD Gothic Neo"/>
                <a:cs typeface="Apple SD Gothic Neo"/>
              </a:rPr>
              <a:t>f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the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40" dirty="0">
                <a:latin typeface="Apple SD Gothic Neo"/>
                <a:cs typeface="Apple SD Gothic Neo"/>
              </a:rPr>
              <a:t>function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i</a:t>
            </a:r>
            <a:r>
              <a:rPr sz="2800" spc="-40" dirty="0">
                <a:latin typeface="Apple SD Gothic Neo"/>
                <a:cs typeface="Apple SD Gothic Neo"/>
              </a:rPr>
              <a:t>s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no</a:t>
            </a:r>
            <a:r>
              <a:rPr sz="2800" spc="-35" dirty="0">
                <a:latin typeface="Apple SD Gothic Neo"/>
                <a:cs typeface="Apple SD Gothic Neo"/>
              </a:rPr>
              <a:t>w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5" dirty="0">
                <a:latin typeface="Apple SD Gothic Neo"/>
                <a:cs typeface="Apple SD Gothic Neo"/>
              </a:rPr>
              <a:t>placed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15" dirty="0">
                <a:latin typeface="Apple SD Gothic Neo"/>
                <a:cs typeface="Apple SD Gothic Neo"/>
              </a:rPr>
              <a:t>i</a:t>
            </a:r>
            <a:r>
              <a:rPr sz="2800" spc="-20" dirty="0">
                <a:latin typeface="Apple SD Gothic Neo"/>
                <a:cs typeface="Apple SD Gothic Neo"/>
              </a:rPr>
              <a:t>n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20" dirty="0">
                <a:latin typeface="Apple SD Gothic Neo"/>
                <a:cs typeface="Apple SD Gothic Neo"/>
              </a:rPr>
              <a:t>a</a:t>
            </a:r>
            <a:r>
              <a:rPr sz="2800" spc="-105" dirty="0">
                <a:latin typeface="Apple SD Gothic Neo"/>
                <a:cs typeface="Apple SD Gothic Neo"/>
              </a:rPr>
              <a:t> </a:t>
            </a:r>
            <a:r>
              <a:rPr sz="2800" spc="-35" dirty="0">
                <a:latin typeface="Apple SD Gothic Neo"/>
                <a:cs typeface="Apple SD Gothic Neo"/>
              </a:rPr>
              <a:t>position</a:t>
            </a:r>
            <a:r>
              <a:rPr sz="2800" spc="-25" dirty="0">
                <a:latin typeface="Apple SD Gothic Neo"/>
                <a:cs typeface="Apple SD Gothic Neo"/>
              </a:rPr>
              <a:t> </a:t>
            </a:r>
            <a:r>
              <a:rPr sz="2800" spc="-20" dirty="0">
                <a:latin typeface="Apple SD Gothic Neo"/>
                <a:cs typeface="Apple SD Gothic Neo"/>
              </a:rPr>
              <a:t>wher</a:t>
            </a:r>
            <a:r>
              <a:rPr sz="2800" spc="-15" dirty="0">
                <a:latin typeface="Apple SD Gothic Neo"/>
                <a:cs typeface="Apple SD Gothic Neo"/>
              </a:rPr>
              <a:t>e</a:t>
            </a:r>
            <a:r>
              <a:rPr sz="2800" spc="-110" dirty="0">
                <a:latin typeface="Apple SD Gothic Neo"/>
                <a:cs typeface="Apple SD Gothic Neo"/>
              </a:rPr>
              <a:t> </a:t>
            </a:r>
            <a:r>
              <a:rPr sz="2800" spc="20" dirty="0">
                <a:latin typeface="Apple SD Gothic Neo"/>
                <a:cs typeface="Apple SD Gothic Neo"/>
              </a:rPr>
              <a:t>a</a:t>
            </a:r>
            <a:r>
              <a:rPr sz="2800" spc="-110" dirty="0">
                <a:latin typeface="Apple SD Gothic Neo"/>
                <a:cs typeface="Apple SD Gothic Neo"/>
              </a:rPr>
              <a:t> </a:t>
            </a:r>
            <a:r>
              <a:rPr sz="2800" spc="-25" dirty="0">
                <a:latin typeface="Apple SD Gothic Neo"/>
                <a:cs typeface="Apple SD Gothic Neo"/>
              </a:rPr>
              <a:t>value</a:t>
            </a:r>
            <a:r>
              <a:rPr sz="2800" spc="-110" dirty="0">
                <a:latin typeface="Apple SD Gothic Neo"/>
                <a:cs typeface="Apple SD Gothic Neo"/>
              </a:rPr>
              <a:t> </a:t>
            </a:r>
            <a:r>
              <a:rPr sz="2800" spc="-30" dirty="0">
                <a:latin typeface="Apple SD Gothic Neo"/>
                <a:cs typeface="Apple SD Gothic Neo"/>
              </a:rPr>
              <a:t>i</a:t>
            </a:r>
            <a:r>
              <a:rPr sz="2800" spc="-40" dirty="0">
                <a:latin typeface="Apple SD Gothic Neo"/>
                <a:cs typeface="Apple SD Gothic Neo"/>
              </a:rPr>
              <a:t>s</a:t>
            </a:r>
            <a:r>
              <a:rPr sz="2800" spc="-110" dirty="0">
                <a:latin typeface="Apple SD Gothic Neo"/>
                <a:cs typeface="Apple SD Gothic Neo"/>
              </a:rPr>
              <a:t> </a:t>
            </a:r>
            <a:r>
              <a:rPr sz="2800" spc="-55" dirty="0">
                <a:latin typeface="Apple SD Gothic Neo"/>
                <a:cs typeface="Apple SD Gothic Neo"/>
              </a:rPr>
              <a:t>expected</a:t>
            </a:r>
            <a:endParaRPr sz="2800">
              <a:latin typeface="Apple SD Gothic Neo"/>
              <a:cs typeface="Apple SD Gothic Ne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9467" y="4383023"/>
            <a:ext cx="7197090" cy="2523490"/>
          </a:xfrm>
          <a:custGeom>
            <a:avLst/>
            <a:gdLst/>
            <a:ahLst/>
            <a:cxnLst/>
            <a:rect l="l" t="t" r="r" b="b"/>
            <a:pathLst>
              <a:path w="7197090" h="2523490">
                <a:moveTo>
                  <a:pt x="7197090" y="2520696"/>
                </a:moveTo>
                <a:lnTo>
                  <a:pt x="7197090" y="2285"/>
                </a:lnTo>
                <a:lnTo>
                  <a:pt x="71948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20696"/>
                </a:lnTo>
                <a:lnTo>
                  <a:pt x="2286" y="2522982"/>
                </a:lnTo>
                <a:lnTo>
                  <a:pt x="4572" y="2522982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7187183" y="9905"/>
                </a:lnTo>
                <a:lnTo>
                  <a:pt x="7187183" y="4571"/>
                </a:lnTo>
                <a:lnTo>
                  <a:pt x="7192518" y="9905"/>
                </a:lnTo>
                <a:lnTo>
                  <a:pt x="7192518" y="2522982"/>
                </a:lnTo>
                <a:lnTo>
                  <a:pt x="7194804" y="2522982"/>
                </a:lnTo>
                <a:lnTo>
                  <a:pt x="7197090" y="2520696"/>
                </a:lnTo>
                <a:close/>
              </a:path>
              <a:path w="7197090" h="2523490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7197090" h="2523490">
                <a:moveTo>
                  <a:pt x="9905" y="251383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513838"/>
                </a:lnTo>
                <a:lnTo>
                  <a:pt x="9905" y="2513838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4572" y="2513838"/>
                </a:lnTo>
                <a:lnTo>
                  <a:pt x="9906" y="2518410"/>
                </a:lnTo>
                <a:lnTo>
                  <a:pt x="9905" y="2522982"/>
                </a:lnTo>
                <a:lnTo>
                  <a:pt x="7187183" y="2522982"/>
                </a:lnTo>
                <a:lnTo>
                  <a:pt x="7187183" y="2518410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9905" y="2522982"/>
                </a:moveTo>
                <a:lnTo>
                  <a:pt x="9906" y="2518410"/>
                </a:lnTo>
                <a:lnTo>
                  <a:pt x="4572" y="2513838"/>
                </a:lnTo>
                <a:lnTo>
                  <a:pt x="4572" y="2522982"/>
                </a:lnTo>
                <a:lnTo>
                  <a:pt x="9905" y="2522982"/>
                </a:lnTo>
                <a:close/>
              </a:path>
              <a:path w="7197090" h="2523490">
                <a:moveTo>
                  <a:pt x="7192518" y="9905"/>
                </a:moveTo>
                <a:lnTo>
                  <a:pt x="7187183" y="4571"/>
                </a:lnTo>
                <a:lnTo>
                  <a:pt x="7187183" y="9905"/>
                </a:lnTo>
                <a:lnTo>
                  <a:pt x="7192518" y="9905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7192518" y="9905"/>
                </a:lnTo>
                <a:lnTo>
                  <a:pt x="7187183" y="9905"/>
                </a:lnTo>
                <a:lnTo>
                  <a:pt x="7187183" y="2513838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7192518" y="2522982"/>
                </a:moveTo>
                <a:lnTo>
                  <a:pt x="7192518" y="2513838"/>
                </a:lnTo>
                <a:lnTo>
                  <a:pt x="7187183" y="2518410"/>
                </a:lnTo>
                <a:lnTo>
                  <a:pt x="7187183" y="2522982"/>
                </a:lnTo>
                <a:lnTo>
                  <a:pt x="7192518" y="2522982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4297" y="4453953"/>
            <a:ext cx="4980305" cy="238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20"/>
              </a:lnSpc>
            </a:pPr>
            <a:r>
              <a:rPr sz="4000" spc="-135" dirty="0">
                <a:latin typeface="Apple SD Gothic Neo"/>
                <a:cs typeface="Apple SD Gothic Neo"/>
              </a:rPr>
              <a:t>v</a:t>
            </a:r>
            <a:r>
              <a:rPr sz="4000" spc="-65" dirty="0">
                <a:latin typeface="Apple SD Gothic Neo"/>
                <a:cs typeface="Apple SD Gothic Neo"/>
              </a:rPr>
              <a:t>a</a:t>
            </a:r>
            <a:r>
              <a:rPr sz="4000" spc="10" dirty="0">
                <a:latin typeface="Apple SD Gothic Neo"/>
                <a:cs typeface="Apple SD Gothic Neo"/>
              </a:rPr>
              <a:t>r</a:t>
            </a:r>
            <a:r>
              <a:rPr sz="4000" spc="-150" dirty="0">
                <a:latin typeface="Apple SD Gothic Neo"/>
                <a:cs typeface="Apple SD Gothic Neo"/>
              </a:rPr>
              <a:t> s</a:t>
            </a:r>
            <a:r>
              <a:rPr sz="4000" spc="-65" dirty="0">
                <a:latin typeface="Apple SD Gothic Neo"/>
                <a:cs typeface="Apple SD Gothic Neo"/>
              </a:rPr>
              <a:t>t</a:t>
            </a:r>
            <a:r>
              <a:rPr sz="4000" spc="-50" dirty="0">
                <a:latin typeface="Apple SD Gothic Neo"/>
                <a:cs typeface="Apple SD Gothic Neo"/>
              </a:rPr>
              <a:t>h</a:t>
            </a:r>
            <a:r>
              <a:rPr sz="4000" spc="-105" dirty="0">
                <a:latin typeface="Apple SD Gothic Neo"/>
                <a:cs typeface="Apple SD Gothic Neo"/>
              </a:rPr>
              <a:t>=</a:t>
            </a:r>
            <a:r>
              <a:rPr sz="4000" spc="-180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40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4000" spc="-65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4000" spc="-80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4000" spc="-65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4000" spc="-60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4000" spc="-65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4000" spc="-65" dirty="0">
                <a:latin typeface="Apple SD Gothic Neo"/>
                <a:cs typeface="Apple SD Gothic Neo"/>
              </a:rPr>
              <a:t>();</a:t>
            </a:r>
            <a:r>
              <a:rPr sz="4000" spc="-55" dirty="0">
                <a:latin typeface="Apple SD Gothic Neo"/>
                <a:cs typeface="Apple SD Gothic Neo"/>
              </a:rPr>
              <a:t> </a:t>
            </a:r>
            <a:r>
              <a:rPr sz="4000" spc="-30" dirty="0">
                <a:latin typeface="Apple SD Gothic Neo"/>
                <a:cs typeface="Apple SD Gothic Neo"/>
              </a:rPr>
              <a:t>alert(</a:t>
            </a:r>
            <a:r>
              <a:rPr sz="4000" spc="-80" dirty="0">
                <a:latin typeface="Apple SD Gothic Neo"/>
                <a:cs typeface="Apple SD Gothic Neo"/>
              </a:rPr>
              <a:t>s</a:t>
            </a:r>
            <a:r>
              <a:rPr sz="4000" spc="-65" dirty="0">
                <a:latin typeface="Apple SD Gothic Neo"/>
                <a:cs typeface="Apple SD Gothic Neo"/>
              </a:rPr>
              <a:t>t</a:t>
            </a:r>
            <a:r>
              <a:rPr sz="4000" spc="-60" dirty="0">
                <a:latin typeface="Apple SD Gothic Neo"/>
                <a:cs typeface="Apple SD Gothic Neo"/>
              </a:rPr>
              <a:t>h);</a:t>
            </a:r>
            <a:endParaRPr sz="4000">
              <a:latin typeface="Apple SD Gothic Neo"/>
              <a:cs typeface="Apple SD Gothic Neo"/>
            </a:endParaRPr>
          </a:p>
          <a:p>
            <a:pPr marL="12700" marR="373380">
              <a:lnSpc>
                <a:spcPts val="5120"/>
              </a:lnSpc>
              <a:spcBef>
                <a:spcPts val="155"/>
              </a:spcBef>
            </a:pPr>
            <a:r>
              <a:rPr sz="4000" spc="-10" dirty="0">
                <a:latin typeface="Apple SD Gothic Neo"/>
                <a:cs typeface="Apple SD Gothic Neo"/>
              </a:rPr>
              <a:t>or </a:t>
            </a:r>
            <a:r>
              <a:rPr sz="4000" spc="-15" dirty="0">
                <a:latin typeface="Apple SD Gothic Neo"/>
                <a:cs typeface="Apple SD Gothic Neo"/>
              </a:rPr>
              <a:t>alert</a:t>
            </a:r>
            <a:r>
              <a:rPr sz="4000" dirty="0">
                <a:latin typeface="Apple SD Gothic Neo"/>
                <a:cs typeface="Apple SD Gothic Neo"/>
              </a:rPr>
              <a:t>(</a:t>
            </a:r>
            <a:r>
              <a:rPr sz="4000" spc="-180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4000" spc="-35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4000" spc="-65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4000" spc="-80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4000" spc="-65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4000" spc="-60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4000" spc="-65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4000" spc="-65" dirty="0">
                <a:latin typeface="Apple SD Gothic Neo"/>
                <a:cs typeface="Apple SD Gothic Neo"/>
              </a:rPr>
              <a:t>());</a:t>
            </a:r>
            <a:endParaRPr sz="4000">
              <a:latin typeface="Apple SD Gothic Neo"/>
              <a:cs typeface="Apple SD Gothic Ne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1573" y="6439082"/>
            <a:ext cx="1765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CCCCFF"/>
                </a:solidFill>
                <a:latin typeface="Arial"/>
                <a:cs typeface="Arial"/>
              </a:rPr>
              <a:t>5.2 -</a:t>
            </a: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</a:rPr>
              <a:t>return 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173" y="1655786"/>
            <a:ext cx="7242175" cy="533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735" indent="-91503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3232CC"/>
                </a:solidFill>
                <a:latin typeface="Arial"/>
                <a:cs typeface="Arial"/>
              </a:rPr>
              <a:t>hardcoded</a:t>
            </a:r>
            <a:r>
              <a:rPr sz="2200" spc="1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CC"/>
                </a:solidFill>
                <a:latin typeface="Arial"/>
                <a:cs typeface="Arial"/>
              </a:rPr>
              <a:t>values</a:t>
            </a:r>
            <a:r>
              <a:rPr sz="2200" spc="-1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232CC"/>
                </a:solidFill>
                <a:latin typeface="Wingdings"/>
                <a:cs typeface="Wingdings"/>
              </a:rPr>
              <a:t></a:t>
            </a:r>
            <a:endParaRPr sz="2200">
              <a:latin typeface="Wingdings"/>
              <a:cs typeface="Wingdings"/>
            </a:endParaRPr>
          </a:p>
          <a:p>
            <a:pPr marL="927735" marR="4189729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var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= 10, b = 5; </a:t>
            </a:r>
            <a:r>
              <a:rPr sz="2200" spc="-5" dirty="0">
                <a:latin typeface="Arial"/>
                <a:cs typeface="Arial"/>
              </a:rPr>
              <a:t>functio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add(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1842770" marR="406844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va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=a+b; retur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c;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927735" marR="5080" indent="-91503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 make the function more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general, we </a:t>
            </a:r>
            <a:r>
              <a:rPr sz="2200" dirty="0">
                <a:solidFill>
                  <a:srgbClr val="3232CC"/>
                </a:solidFill>
                <a:latin typeface="Arial"/>
                <a:cs typeface="Arial"/>
              </a:rPr>
              <a:t>use parameters </a:t>
            </a:r>
            <a:r>
              <a:rPr sz="2200" dirty="0">
                <a:latin typeface="Arial"/>
                <a:cs typeface="Arial"/>
              </a:rPr>
              <a:t>function 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add(a, b)</a:t>
            </a: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1842770" marR="406844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va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=a+b; </a:t>
            </a:r>
            <a:r>
              <a:rPr sz="2200" spc="-5" dirty="0">
                <a:solidFill>
                  <a:srgbClr val="00654C"/>
                </a:solidFill>
                <a:latin typeface="Arial"/>
                <a:cs typeface="Arial"/>
              </a:rPr>
              <a:t>retur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n</a:t>
            </a:r>
            <a:r>
              <a:rPr sz="2200" spc="15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c;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927735" marR="430212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alert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00654C"/>
                </a:solidFill>
                <a:latin typeface="Arial"/>
                <a:cs typeface="Arial"/>
              </a:rPr>
              <a:t>5,1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0</a:t>
            </a:r>
            <a:r>
              <a:rPr sz="2200" spc="-5" dirty="0">
                <a:latin typeface="Arial"/>
                <a:cs typeface="Arial"/>
              </a:rPr>
              <a:t>)); va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=8</a:t>
            </a:r>
            <a:r>
              <a:rPr sz="2200" dirty="0">
                <a:latin typeface="Arial"/>
                <a:cs typeface="Arial"/>
              </a:rPr>
              <a:t>; </a:t>
            </a:r>
            <a:r>
              <a:rPr sz="2200" spc="-5" dirty="0">
                <a:latin typeface="Arial"/>
                <a:cs typeface="Arial"/>
              </a:rPr>
              <a:t>y=-20; </a:t>
            </a:r>
            <a:r>
              <a:rPr sz="2200" dirty="0">
                <a:latin typeface="Arial"/>
                <a:cs typeface="Arial"/>
              </a:rPr>
              <a:t>alert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x,y</a:t>
            </a:r>
            <a:r>
              <a:rPr sz="2200" spc="-5" dirty="0">
                <a:latin typeface="Arial"/>
                <a:cs typeface="Arial"/>
              </a:rPr>
              <a:t>));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alert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("</a:t>
            </a:r>
            <a:r>
              <a:rPr sz="2200" dirty="0">
                <a:solidFill>
                  <a:srgbClr val="00654C"/>
                </a:solidFill>
                <a:latin typeface="Arial"/>
                <a:cs typeface="Arial"/>
              </a:rPr>
              <a:t>hello ", "world</a:t>
            </a:r>
            <a:r>
              <a:rPr sz="2200" spc="-5" dirty="0">
                <a:latin typeface="Arial"/>
                <a:cs typeface="Arial"/>
              </a:rPr>
              <a:t>"));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5191" y="6362700"/>
            <a:ext cx="387095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2211</Words>
  <Application>Microsoft Macintosh PowerPoint</Application>
  <PresentationFormat>Custom</PresentationFormat>
  <Paragraphs>388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Apple SD Gothic Neo</vt:lpstr>
      <vt:lpstr>Arial Unicode MS</vt:lpstr>
      <vt:lpstr>Arial</vt:lpstr>
      <vt:lpstr>Arial Rounded MT Bold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 Learn outcomes</vt:lpstr>
      <vt:lpstr>Name a built-in function</vt:lpstr>
      <vt:lpstr>Programmer-defined function</vt:lpstr>
      <vt:lpstr>A simple function</vt:lpstr>
      <vt:lpstr>Exp 5.1function declaration/call</vt:lpstr>
      <vt:lpstr>Two main flavours of functions</vt:lpstr>
      <vt:lpstr>Return result</vt:lpstr>
      <vt:lpstr>Parameters</vt:lpstr>
      <vt:lpstr>Formal &amp; actual parameters</vt:lpstr>
      <vt:lpstr>Multiple returns</vt:lpstr>
      <vt:lpstr>Function in code flow</vt:lpstr>
      <vt:lpstr>Variable scope</vt:lpstr>
      <vt:lpstr>Global vs Local variables</vt:lpstr>
      <vt:lpstr>Global/ local variables</vt:lpstr>
      <vt:lpstr>5.4 - global, local variables, scope</vt:lpstr>
      <vt:lpstr>Good programming practice</vt:lpstr>
      <vt:lpstr>HTML form elements</vt:lpstr>
      <vt:lpstr>hical tree</vt:lpstr>
      <vt:lpstr>Document Object Model (DOM)</vt:lpstr>
      <vt:lpstr>DHTML</vt:lpstr>
      <vt:lpstr>HTML Forms (W3school)</vt:lpstr>
      <vt:lpstr>Text fields</vt:lpstr>
      <vt:lpstr>&lt;textarea&gt;</vt:lpstr>
      <vt:lpstr>&lt;input type = " " ….. &gt;</vt:lpstr>
      <vt:lpstr>Button: onclick event (6.2)</vt:lpstr>
      <vt:lpstr>JS function</vt:lpstr>
      <vt:lpstr>Function call (6.3)</vt:lpstr>
      <vt:lpstr>Function call with parameters</vt:lpstr>
      <vt:lpstr>onchange &amp; this.value (6.4)</vt:lpstr>
      <vt:lpstr>Addressing in DOM</vt:lpstr>
      <vt:lpstr>Addressing (6.5)</vt:lpstr>
      <vt:lpstr>&lt;select&gt; menu (6.6)</vt:lpstr>
      <vt:lpstr>Checkboxes (6.7)</vt:lpstr>
      <vt:lpstr>Radio button 6.8</vt:lpstr>
      <vt:lpstr>Exe 6.5 Copying text (1)</vt:lpstr>
      <vt:lpstr>Exe. Copying text</vt:lpstr>
      <vt:lpstr>Exe. Copying text</vt:lpstr>
      <vt:lpstr>Exe 6.6. changeCase</vt:lpstr>
      <vt:lpstr>Exe 6.7 iPod order form</vt:lpstr>
      <vt:lpstr>Week2 Exe: jQuery (option)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(pg) Liu Liu</cp:lastModifiedBy>
  <cp:revision>1</cp:revision>
  <dcterms:created xsi:type="dcterms:W3CDTF">2021-07-02T16:35:03Z</dcterms:created>
  <dcterms:modified xsi:type="dcterms:W3CDTF">2021-07-02T14:22:33Z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2019-02-18T10:00:00Z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2021-07-02T10:00:00Z</vt:filetime>
  </property>
</Properties>
</file>