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>
      <p:cViewPr varScale="1">
        <p:scale>
          <a:sx n="126" d="100"/>
          <a:sy n="126" d="100"/>
        </p:scale>
        <p:origin x="2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E3BF-4A75-D443-BEB5-C8333A869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68BFB-623C-1848-B8F3-F2728BD7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9453-4E56-5342-932F-5F45235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375B-2DDB-A842-AE32-8332FC5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ABF5-C72E-1741-B20C-1E88DF9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563D-2EA8-5E45-8EBE-93D6AE30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9B82A-DE56-7044-B8A3-89027A41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C462-5624-5E45-8D3D-14F885B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5922-ABB2-594F-964E-87E88B9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9842-8185-6D41-B81B-3CDF378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496F6-64D7-2840-B327-B40F118A4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7D061-0EC1-EC48-8832-1B70F85E1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258E-D0C9-E342-97E5-6F4C5E6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3F2A-3717-C740-B9D2-645F832C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06EB-A156-DE49-8A45-30F52A6D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D08-CB41-B842-98BD-03E02261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26A0-92BB-9A4B-A171-EEAD5647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73-1A12-A84A-8331-A7B7A5DD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4D4C-8E14-9249-9BA2-935915F8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28D6-87B3-3746-937D-7B0082D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868-57F2-F74C-812F-9D147E80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1C3E-688A-2D41-A5CF-121A60BF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75E6-6EC1-D14C-B375-BAB321C2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D286-00FF-9244-A088-4C4BC703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5A55-6622-DF4B-8246-7EB24030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699-E549-2348-B438-EA8D2254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1732-0A8A-4644-80DE-88037ACE6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DF8C-8689-224D-9E98-ABC5AC6C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4EE9F-74A8-F040-AD18-3CDA5162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D7F8E-4BA7-E445-ADCC-CAD55EC1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FED8-D811-ED4E-8CAB-F0DDE346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1BFB-AB8A-0B40-A59F-19562212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5C895-3E9C-6546-B27D-5B302BD1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16F3-AD5D-9346-8099-DF25A55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AB41-0141-5146-B62A-A6F23AE41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AB3A6-0F9B-B949-ABEB-BC3D590AB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E2507-6724-7347-BB17-E77B2A43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6B083-790E-1944-BFEB-7B04D11B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6012-7494-3449-A61D-9FA94C84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8171-C9FB-3A44-B624-C2FDEA61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4AB83-AB1C-9E4B-BEA7-DF8C5DCF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74C49-E884-6948-B417-A9141AA0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AFD47-CF10-914F-9C4C-A567DE1F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3BC83-E0EA-A347-99B6-ACDF17D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DB3D8-0CA1-5547-9C0C-E7403A95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9710-ACA5-3E4C-B81A-D0B7527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421A-BBD8-F149-952D-5F20C050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42DD-5E6E-C946-9655-4A3ECD718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FC6E8-E3B3-7444-B6FE-CDC46E5B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809C-0856-674E-997D-F36E1919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6F27F-E44D-914A-BC3B-26BC48D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B38C-F38A-B749-93E6-050AF993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A7CE-E8B7-E341-9014-72AD55D5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A5188-1DE5-574C-811E-304787B7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409B-A799-494F-9B5F-68618D31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0A73-B039-6446-B733-E31C30D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03CD9-5743-384B-A250-B66ED254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D4748-4D4F-8041-8802-9676CFDB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0A19-D791-2D49-A734-E1E77914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F8826-806F-744B-8043-934E627D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BDCA-5FAD-6B43-B8CF-2228E4124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CE29-75F2-BF41-BA0A-180820CD4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2A5E-1B9A-F44C-B394-6C0055DF1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66211" y="3402012"/>
            <a:ext cx="4104004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We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dirty="0">
                <a:latin typeface="Arial"/>
                <a:cs typeface="Arial"/>
              </a:rPr>
              <a:t>k 4: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500" b="1" spc="-5" dirty="0">
                <a:solidFill>
                  <a:srgbClr val="FF0000"/>
                </a:solidFill>
                <a:latin typeface="Arial"/>
                <a:cs typeface="Arial"/>
              </a:rPr>
              <a:t>JavaScript</a:t>
            </a:r>
            <a:r>
              <a:rPr sz="35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FF0000"/>
                </a:solidFill>
                <a:latin typeface="Arial"/>
                <a:cs typeface="Arial"/>
              </a:rPr>
              <a:t>revision</a:t>
            </a:r>
            <a:endParaRPr sz="3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9483" y="1600200"/>
            <a:ext cx="2067305" cy="2219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6248400"/>
            <a:ext cx="37795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98394" y="1004647"/>
            <a:ext cx="5328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252599"/>
                </a:solidFill>
              </a:rPr>
              <a:t>COA123 Web Programming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137666"/>
            <a:ext cx="7094220" cy="5328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444" y="268842"/>
            <a:ext cx="45231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9264" algn="l"/>
                <a:tab pos="2196465" algn="l"/>
              </a:tabLst>
            </a:pPr>
            <a:r>
              <a:rPr dirty="0"/>
              <a:t>DHTML	&amp;	Ja</a:t>
            </a:r>
            <a:r>
              <a:rPr spc="5" dirty="0"/>
              <a:t>v</a:t>
            </a:r>
            <a:r>
              <a:rPr dirty="0"/>
              <a:t>aScript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0">
              <a:lnSpc>
                <a:spcPct val="100000"/>
              </a:lnSpc>
            </a:pPr>
            <a:r>
              <a:rPr dirty="0"/>
              <a:t>Revisi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313" y="1470114"/>
            <a:ext cx="5419090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Con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 price in USD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GBP</a:t>
            </a:r>
            <a:endParaRPr sz="29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Creating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&amp; testing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5" dirty="0"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2895600"/>
            <a:ext cx="3249929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0">
              <a:lnSpc>
                <a:spcPct val="100000"/>
              </a:lnSpc>
              <a:tabLst>
                <a:tab pos="2418715" algn="l"/>
                <a:tab pos="2799715" algn="l"/>
                <a:tab pos="4019550" algn="l"/>
                <a:tab pos="5643880" algn="l"/>
                <a:tab pos="6202680" algn="l"/>
              </a:tabLst>
            </a:pPr>
            <a:r>
              <a:rPr dirty="0"/>
              <a:t>Convert	a	price	in</a:t>
            </a:r>
            <a:r>
              <a:rPr spc="-15" dirty="0"/>
              <a:t> </a:t>
            </a:r>
            <a:r>
              <a:rPr dirty="0"/>
              <a:t>USD	to	GBP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313" y="1470114"/>
            <a:ext cx="8302625" cy="3894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con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a price in USD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GBP</a:t>
            </a:r>
            <a:endParaRPr sz="29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exchange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rate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1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</a:t>
            </a:r>
            <a:r>
              <a:rPr sz="2900" spc="-15" dirty="0">
                <a:latin typeface="Arial"/>
                <a:cs typeface="Arial"/>
              </a:rPr>
              <a:t>P</a:t>
            </a:r>
            <a:r>
              <a:rPr sz="2900" spc="-5" dirty="0">
                <a:latin typeface="Arial"/>
                <a:cs typeface="Arial"/>
              </a:rPr>
              <a:t>=1.5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USD</a:t>
            </a:r>
            <a:endParaRPr sz="29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Return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the conv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rted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GBP value, or -1 in case of an error.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423545">
              <a:lnSpc>
                <a:spcPct val="100000"/>
              </a:lnSpc>
              <a:spcBef>
                <a:spcPts val="2315"/>
              </a:spcBef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func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ion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</a:t>
            </a:r>
            <a:r>
              <a:rPr sz="2800" spc="5" dirty="0">
                <a:solidFill>
                  <a:srgbClr val="3333CC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ert</a:t>
            </a:r>
            <a:r>
              <a:rPr sz="2800" spc="-310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oGB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(…){</a:t>
            </a:r>
            <a:endParaRPr sz="2800">
              <a:latin typeface="Arial"/>
              <a:cs typeface="Arial"/>
            </a:endParaRPr>
          </a:p>
          <a:p>
            <a:pPr marL="1338580">
              <a:lnSpc>
                <a:spcPct val="100000"/>
              </a:lnSpc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423545">
              <a:lnSpc>
                <a:spcPct val="100000"/>
              </a:lnSpc>
            </a:pP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0">
              <a:lnSpc>
                <a:spcPct val="100000"/>
              </a:lnSpc>
              <a:tabLst>
                <a:tab pos="2418715" algn="l"/>
                <a:tab pos="2799715" algn="l"/>
                <a:tab pos="4019550" algn="l"/>
                <a:tab pos="5643880" algn="l"/>
                <a:tab pos="6202680" algn="l"/>
              </a:tabLst>
            </a:pPr>
            <a:r>
              <a:rPr dirty="0"/>
              <a:t>Convert	a	price	in</a:t>
            </a:r>
            <a:r>
              <a:rPr spc="-15" dirty="0"/>
              <a:t> </a:t>
            </a:r>
            <a:r>
              <a:rPr dirty="0"/>
              <a:t>USD	to	GBP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580" y="1371980"/>
            <a:ext cx="6629400" cy="4719320"/>
          </a:xfrm>
          <a:prstGeom prst="rect">
            <a:avLst/>
          </a:prstGeom>
          <a:ln w="990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6725" marR="1533525" indent="-3810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function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convertToGB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(dollars) { var pounds = d</a:t>
            </a:r>
            <a:r>
              <a:rPr sz="2700" spc="-10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llars / 1.22;</a:t>
            </a:r>
            <a:endParaRPr sz="2700">
              <a:latin typeface="Arial"/>
              <a:cs typeface="Arial"/>
            </a:endParaRPr>
          </a:p>
          <a:p>
            <a:pPr marL="848360" marR="3553460" indent="-381635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if( pounds &gt;=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0 ) return poun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s;</a:t>
            </a:r>
            <a:endParaRPr sz="2700">
              <a:latin typeface="Arial"/>
              <a:cs typeface="Arial"/>
            </a:endParaRPr>
          </a:p>
          <a:p>
            <a:pPr marL="466725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else</a:t>
            </a:r>
            <a:endParaRPr sz="2700">
              <a:latin typeface="Arial"/>
              <a:cs typeface="Arial"/>
            </a:endParaRPr>
          </a:p>
          <a:p>
            <a:pPr marL="84836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return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-</a:t>
            </a:r>
            <a:r>
              <a:rPr sz="2700" spc="-5" dirty="0">
                <a:latin typeface="Arial"/>
                <a:cs typeface="Arial"/>
              </a:rPr>
              <a:t>1;</a:t>
            </a:r>
            <a:endParaRPr sz="27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}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85725" marR="1727200">
              <a:lnSpc>
                <a:spcPct val="100000"/>
              </a:lnSpc>
            </a:pPr>
            <a:r>
              <a:rPr sz="2700" dirty="0">
                <a:latin typeface="Arial"/>
                <a:cs typeface="Arial"/>
              </a:rPr>
              <a:t>alert( convertToGB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(100) ); alert(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conv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rtToG</a:t>
            </a:r>
            <a:r>
              <a:rPr sz="2700" spc="-10" dirty="0">
                <a:latin typeface="Arial"/>
                <a:cs typeface="Arial"/>
              </a:rPr>
              <a:t>B</a:t>
            </a:r>
            <a:r>
              <a:rPr sz="2700" spc="-5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(-28) ); alert( convertToGB</a:t>
            </a:r>
            <a:r>
              <a:rPr sz="2700" spc="-10" dirty="0">
                <a:latin typeface="Arial"/>
                <a:cs typeface="Arial"/>
              </a:rPr>
              <a:t>P</a:t>
            </a:r>
            <a:r>
              <a:rPr sz="2700" dirty="0">
                <a:latin typeface="Arial"/>
                <a:cs typeface="Arial"/>
              </a:rPr>
              <a:t>('dollars') );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8842"/>
            <a:ext cx="7035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3700" algn="l"/>
                <a:tab pos="4533900" algn="l"/>
                <a:tab pos="4914900" algn="l"/>
                <a:tab pos="6082030" algn="l"/>
              </a:tabLst>
            </a:pPr>
            <a:r>
              <a:rPr dirty="0"/>
              <a:t>Asking	Questi</a:t>
            </a:r>
            <a:r>
              <a:rPr spc="5" dirty="0"/>
              <a:t>o</a:t>
            </a:r>
            <a:r>
              <a:rPr dirty="0"/>
              <a:t>ns</a:t>
            </a:r>
            <a:r>
              <a:rPr spc="-20" dirty="0"/>
              <a:t> </a:t>
            </a:r>
            <a:r>
              <a:rPr dirty="0"/>
              <a:t>is	a	</a:t>
            </a:r>
            <a:r>
              <a:rPr spc="-15" dirty="0"/>
              <a:t>H</a:t>
            </a:r>
            <a:r>
              <a:rPr dirty="0"/>
              <a:t>ard	Skill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313" y="1470114"/>
            <a:ext cx="8117840" cy="38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 a skill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 itself.</a:t>
            </a:r>
            <a:endParaRPr sz="2900">
              <a:latin typeface="Arial"/>
              <a:cs typeface="Arial"/>
            </a:endParaRPr>
          </a:p>
          <a:p>
            <a:pPr marL="354330" marR="508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Univ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rsity se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ks 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spc="-5" dirty="0">
                <a:latin typeface="Arial"/>
                <a:cs typeface="Arial"/>
              </a:rPr>
              <a:t>o develop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t and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other “tran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ferable”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skills,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includi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-5" dirty="0">
                <a:latin typeface="Arial"/>
                <a:cs typeface="Arial"/>
              </a:rPr>
              <a:t>g, mo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importantly, critical t</a:t>
            </a:r>
            <a:r>
              <a:rPr sz="2900" dirty="0">
                <a:latin typeface="Arial"/>
                <a:cs typeface="Arial"/>
              </a:rPr>
              <a:t>h</a:t>
            </a:r>
            <a:r>
              <a:rPr sz="2900" spc="-5" dirty="0">
                <a:latin typeface="Arial"/>
                <a:cs typeface="Arial"/>
              </a:rPr>
              <a:t>inking.</a:t>
            </a:r>
            <a:endParaRPr sz="29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is vital to suc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ess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 life.</a:t>
            </a:r>
            <a:endParaRPr sz="29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It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 recognized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that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it is hard,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and something</a:t>
            </a:r>
            <a:endParaRPr sz="29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</a:pPr>
            <a:r>
              <a:rPr sz="2900" spc="-5" dirty="0">
                <a:latin typeface="Arial"/>
                <a:cs typeface="Arial"/>
              </a:rPr>
              <a:t>many of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us need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 learn…</a:t>
            </a:r>
            <a:endParaRPr sz="29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…but reward</a:t>
            </a:r>
            <a:r>
              <a:rPr sz="2900" dirty="0">
                <a:latin typeface="Arial"/>
                <a:cs typeface="Arial"/>
              </a:rPr>
              <a:t>e</a:t>
            </a:r>
            <a:r>
              <a:rPr sz="2900" spc="-5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when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done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pro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-5" dirty="0">
                <a:latin typeface="Arial"/>
                <a:cs typeface="Arial"/>
              </a:rPr>
              <a:t>erly.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56227"/>
            <a:ext cx="378587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9900" algn="l"/>
              </a:tabLst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1572984"/>
            <a:ext cx="6894195" cy="28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v</a:t>
            </a:r>
            <a:r>
              <a:rPr sz="2900" spc="-5" dirty="0">
                <a:latin typeface="Arial"/>
                <a:cs typeface="Arial"/>
              </a:rPr>
              <a:t>erview</a:t>
            </a:r>
            <a:endParaRPr sz="29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2480310" algn="l"/>
              </a:tabLst>
            </a:pPr>
            <a:r>
              <a:rPr sz="2900" spc="-5" dirty="0">
                <a:latin typeface="Arial"/>
                <a:cs typeface="Arial"/>
              </a:rPr>
              <a:t>Introdu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dirty="0">
                <a:latin typeface="Arial"/>
                <a:cs typeface="Arial"/>
              </a:rPr>
              <a:t>	</a:t>
            </a:r>
            <a:r>
              <a:rPr sz="2900" spc="-5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HTML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Tags, attributes, cl</a:t>
            </a:r>
            <a:r>
              <a:rPr sz="2500" spc="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ss/ID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selector, CSS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etc.</a:t>
            </a:r>
          </a:p>
          <a:p>
            <a:pPr marL="354330" indent="-3416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Introdu</a:t>
            </a:r>
            <a:r>
              <a:rPr sz="2900" dirty="0">
                <a:latin typeface="Arial"/>
                <a:cs typeface="Arial"/>
              </a:rPr>
              <a:t>c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15" dirty="0">
                <a:latin typeface="Arial"/>
                <a:cs typeface="Arial"/>
              </a:rPr>
              <a:t>i</a:t>
            </a:r>
            <a:r>
              <a:rPr sz="2900" spc="-5" dirty="0">
                <a:latin typeface="Arial"/>
                <a:cs typeface="Arial"/>
              </a:rPr>
              <a:t>on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to JS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Input/output: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prompt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(…),</a:t>
            </a:r>
            <a:r>
              <a:rPr sz="2500" spc="1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aler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(…);</a:t>
            </a:r>
            <a:endParaRPr sz="25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Variable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var</a:t>
            </a:r>
            <a:r>
              <a:rPr sz="2500" spc="-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&amp; data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377" y="4388846"/>
            <a:ext cx="5121275" cy="35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–</a:t>
            </a:r>
            <a:r>
              <a:rPr sz="2500" spc="16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Variabl</a:t>
            </a:r>
            <a:r>
              <a:rPr sz="2500" spc="-1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spc="335" dirty="0">
                <a:latin typeface="Apple SD Gothic Neo"/>
                <a:cs typeface="Apple SD Gothic Neo"/>
              </a:rPr>
              <a:t>：</a:t>
            </a:r>
            <a:r>
              <a:rPr sz="2500" dirty="0">
                <a:latin typeface="Arial"/>
                <a:cs typeface="Arial"/>
              </a:rPr>
              <a:t>arith</a:t>
            </a:r>
            <a:r>
              <a:rPr sz="2500" spc="-10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etic operators: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+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3317" y="4404435"/>
            <a:ext cx="259080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545" algn="l"/>
                <a:tab pos="597535" algn="l"/>
                <a:tab pos="952500" algn="l"/>
              </a:tabLst>
            </a:pP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-	*	/	%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(modulo)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377" y="4819725"/>
            <a:ext cx="8498840" cy="1105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500" dirty="0">
                <a:latin typeface="Arial"/>
                <a:cs typeface="Arial"/>
              </a:rPr>
              <a:t>Conversion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(str</a:t>
            </a:r>
            <a:r>
              <a:rPr sz="2500" spc="5" dirty="0">
                <a:latin typeface="Arial"/>
                <a:cs typeface="Arial"/>
              </a:rPr>
              <a:t>i</a:t>
            </a:r>
            <a:r>
              <a:rPr sz="2500" dirty="0">
                <a:latin typeface="Arial"/>
                <a:cs typeface="Arial"/>
              </a:rPr>
              <a:t>ngs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-&gt;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numbers):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(…);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parseI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</a:t>
            </a:r>
            <a:endParaRPr sz="2500">
              <a:latin typeface="Arial"/>
              <a:cs typeface="Arial"/>
            </a:endParaRPr>
          </a:p>
          <a:p>
            <a:pPr marL="299085" indent="-286385">
              <a:lnSpc>
                <a:spcPts val="2850"/>
              </a:lnSpc>
              <a:spcBef>
                <a:spcPts val="300"/>
              </a:spcBef>
              <a:buFont typeface="Arial"/>
              <a:buChar char="–"/>
              <a:tabLst>
                <a:tab pos="299720" algn="l"/>
              </a:tabLst>
            </a:pPr>
            <a:r>
              <a:rPr sz="2500" dirty="0">
                <a:latin typeface="Arial"/>
                <a:cs typeface="Arial"/>
              </a:rPr>
              <a:t>Math o</a:t>
            </a:r>
            <a:r>
              <a:rPr sz="2500" spc="5" dirty="0">
                <a:latin typeface="Arial"/>
                <a:cs typeface="Arial"/>
              </a:rPr>
              <a:t>b</a:t>
            </a:r>
            <a:r>
              <a:rPr sz="2500" dirty="0">
                <a:latin typeface="Arial"/>
                <a:cs typeface="Arial"/>
              </a:rPr>
              <a:t>ject: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Math.sqr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round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1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ceil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r>
              <a:rPr sz="2500" spc="5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floo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(...),</a:t>
            </a:r>
            <a:endParaRPr sz="2500">
              <a:latin typeface="Arial"/>
              <a:cs typeface="Arial"/>
            </a:endParaRPr>
          </a:p>
          <a:p>
            <a:pPr marL="299085">
              <a:lnSpc>
                <a:spcPts val="2850"/>
              </a:lnSpc>
            </a:pP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(...,...),</a:t>
            </a:r>
            <a:r>
              <a:rPr sz="2500" spc="4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(...,...),</a:t>
            </a:r>
            <a:r>
              <a:rPr sz="2500" spc="30" dirty="0">
                <a:solidFill>
                  <a:srgbClr val="31936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1936A"/>
                </a:solidFill>
                <a:latin typeface="Arial"/>
                <a:cs typeface="Arial"/>
              </a:rPr>
              <a:t>PI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40527"/>
            <a:ext cx="568706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</a:t>
            </a:r>
            <a:r>
              <a:rPr sz="3200" dirty="0"/>
              <a:t>u</a:t>
            </a:r>
            <a:r>
              <a:rPr sz="3200" spc="-5" dirty="0"/>
              <a:t>mmary</a:t>
            </a:r>
            <a:endParaRPr sz="3200" dirty="0"/>
          </a:p>
          <a:p>
            <a:pPr marL="12700">
              <a:lnSpc>
                <a:spcPct val="100000"/>
              </a:lnSpc>
            </a:pPr>
            <a:r>
              <a:rPr sz="3200" spc="-5" dirty="0"/>
              <a:t>Iter</a:t>
            </a:r>
            <a:r>
              <a:rPr sz="3200" spc="-15" dirty="0"/>
              <a:t>a</a:t>
            </a:r>
            <a:r>
              <a:rPr sz="3200" spc="-5" dirty="0"/>
              <a:t>tion, </a:t>
            </a:r>
            <a:r>
              <a:rPr sz="3200" spc="-15" dirty="0"/>
              <a:t>a</a:t>
            </a:r>
            <a:r>
              <a:rPr sz="3200" spc="-5" dirty="0"/>
              <a:t>rray</a:t>
            </a:r>
            <a:r>
              <a:rPr sz="3200" spc="-15" dirty="0"/>
              <a:t>s</a:t>
            </a:r>
            <a:r>
              <a:rPr sz="3200" spc="-5" dirty="0"/>
              <a:t>,</a:t>
            </a:r>
            <a:r>
              <a:rPr sz="3200" spc="5" dirty="0"/>
              <a:t> </a:t>
            </a:r>
            <a:r>
              <a:rPr sz="3200" spc="-5" dirty="0"/>
              <a:t>conditi</a:t>
            </a:r>
            <a:r>
              <a:rPr sz="3200" spc="-15" dirty="0"/>
              <a:t>o</a:t>
            </a:r>
            <a:r>
              <a:rPr sz="3200" spc="-5" dirty="0"/>
              <a:t>nals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0098" y="1077674"/>
            <a:ext cx="2276475" cy="254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p: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do … while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1621155" algn="l"/>
              </a:tabLst>
            </a:pPr>
            <a:r>
              <a:rPr sz="2400" dirty="0">
                <a:latin typeface="Arial"/>
                <a:cs typeface="Arial"/>
              </a:rPr>
              <a:t>while	…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dirty="0">
                <a:solidFill>
                  <a:srgbClr val="438AC4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3308413"/>
            <a:ext cx="330454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0" dirty="0">
                <a:latin typeface="Arial"/>
                <a:cs typeface="Arial"/>
              </a:rPr>
              <a:t>Logica</a:t>
            </a:r>
            <a:r>
              <a:rPr sz="2400" spc="-65" dirty="0">
                <a:latin typeface="Arial"/>
                <a:cs typeface="Arial"/>
              </a:rPr>
              <a:t>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operators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400" spc="3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789" y="3757579"/>
            <a:ext cx="2967990" cy="81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938953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Trut</a:t>
            </a:r>
            <a:r>
              <a:rPr sz="2400" spc="-65" dirty="0">
                <a:latin typeface="Arial"/>
                <a:cs typeface="Arial"/>
              </a:rPr>
              <a:t>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Clr>
                <a:srgbClr val="938953"/>
              </a:buClr>
              <a:buFont typeface="Arial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Operato</a:t>
            </a:r>
            <a:r>
              <a:rPr sz="2400" spc="-45" dirty="0">
                <a:latin typeface="Arial"/>
                <a:cs typeface="Arial"/>
              </a:rPr>
              <a:t>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</a:t>
            </a:r>
            <a:r>
              <a:rPr sz="2400" spc="-25" dirty="0">
                <a:latin typeface="Arial"/>
                <a:cs typeface="Arial"/>
              </a:rPr>
              <a:t>r</a:t>
            </a:r>
            <a:r>
              <a:rPr sz="2400" spc="-135" dirty="0">
                <a:latin typeface="Arial"/>
                <a:cs typeface="Arial"/>
              </a:rPr>
              <a:t>ecedence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098" y="4711382"/>
            <a:ext cx="3849370" cy="2078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switch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(x){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x1: stmt0;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break;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320"/>
              </a:lnSpc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defa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defa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ltStm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320"/>
              </a:lnSpc>
            </a:pP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6061" y="4922901"/>
            <a:ext cx="2128520" cy="1757045"/>
          </a:xfrm>
          <a:custGeom>
            <a:avLst/>
            <a:gdLst/>
            <a:ahLst/>
            <a:cxnLst/>
            <a:rect l="l" t="t" r="r" b="b"/>
            <a:pathLst>
              <a:path w="2128520" h="1757045">
                <a:moveTo>
                  <a:pt x="1766824" y="1335722"/>
                </a:moveTo>
                <a:lnTo>
                  <a:pt x="361696" y="1335722"/>
                </a:lnTo>
                <a:lnTo>
                  <a:pt x="373170" y="1347097"/>
                </a:lnTo>
                <a:lnTo>
                  <a:pt x="409228" y="1380009"/>
                </a:lnTo>
                <a:lnTo>
                  <a:pt x="447649" y="1411043"/>
                </a:lnTo>
                <a:lnTo>
                  <a:pt x="488315" y="1440119"/>
                </a:lnTo>
                <a:lnTo>
                  <a:pt x="531106" y="1467161"/>
                </a:lnTo>
                <a:lnTo>
                  <a:pt x="575905" y="1492089"/>
                </a:lnTo>
                <a:lnTo>
                  <a:pt x="622593" y="1514826"/>
                </a:lnTo>
                <a:lnTo>
                  <a:pt x="638556" y="1521904"/>
                </a:lnTo>
                <a:lnTo>
                  <a:pt x="618744" y="1703120"/>
                </a:lnTo>
                <a:lnTo>
                  <a:pt x="802894" y="1756854"/>
                </a:lnTo>
                <a:lnTo>
                  <a:pt x="883539" y="1593367"/>
                </a:lnTo>
                <a:lnTo>
                  <a:pt x="1497776" y="1593367"/>
                </a:lnTo>
                <a:lnTo>
                  <a:pt x="1489964" y="1521904"/>
                </a:lnTo>
                <a:lnTo>
                  <a:pt x="1505926" y="1514826"/>
                </a:lnTo>
                <a:lnTo>
                  <a:pt x="1521691" y="1507495"/>
                </a:lnTo>
                <a:lnTo>
                  <a:pt x="1567763" y="1484019"/>
                </a:lnTo>
                <a:lnTo>
                  <a:pt x="1611906" y="1458378"/>
                </a:lnTo>
                <a:lnTo>
                  <a:pt x="1654002" y="1430649"/>
                </a:lnTo>
                <a:lnTo>
                  <a:pt x="1693932" y="1400912"/>
                </a:lnTo>
                <a:lnTo>
                  <a:pt x="1731579" y="1369243"/>
                </a:lnTo>
                <a:lnTo>
                  <a:pt x="1755349" y="1347097"/>
                </a:lnTo>
                <a:lnTo>
                  <a:pt x="1766824" y="1335722"/>
                </a:lnTo>
                <a:close/>
              </a:path>
              <a:path w="2128520" h="1757045">
                <a:moveTo>
                  <a:pt x="1497776" y="1593367"/>
                </a:moveTo>
                <a:lnTo>
                  <a:pt x="1244981" y="1593367"/>
                </a:lnTo>
                <a:lnTo>
                  <a:pt x="1325626" y="1756854"/>
                </a:lnTo>
                <a:lnTo>
                  <a:pt x="1509776" y="1703120"/>
                </a:lnTo>
                <a:lnTo>
                  <a:pt x="1497776" y="1593367"/>
                </a:lnTo>
                <a:close/>
              </a:path>
              <a:path w="2128520" h="1757045">
                <a:moveTo>
                  <a:pt x="1244981" y="1593367"/>
                </a:moveTo>
                <a:lnTo>
                  <a:pt x="883539" y="1593367"/>
                </a:lnTo>
                <a:lnTo>
                  <a:pt x="901453" y="1596170"/>
                </a:lnTo>
                <a:lnTo>
                  <a:pt x="955473" y="1602810"/>
                </a:lnTo>
                <a:lnTo>
                  <a:pt x="1009792" y="1606793"/>
                </a:lnTo>
                <a:lnTo>
                  <a:pt x="1064260" y="1608121"/>
                </a:lnTo>
                <a:lnTo>
                  <a:pt x="1082423" y="1607974"/>
                </a:lnTo>
                <a:lnTo>
                  <a:pt x="1136857" y="1605760"/>
                </a:lnTo>
                <a:lnTo>
                  <a:pt x="1191093" y="1600892"/>
                </a:lnTo>
                <a:lnTo>
                  <a:pt x="1244981" y="1593367"/>
                </a:lnTo>
                <a:close/>
              </a:path>
              <a:path w="2128520" h="1757045">
                <a:moveTo>
                  <a:pt x="31750" y="656082"/>
                </a:moveTo>
                <a:lnTo>
                  <a:pt x="0" y="800036"/>
                </a:lnTo>
                <a:lnTo>
                  <a:pt x="168529" y="869518"/>
                </a:lnTo>
                <a:lnTo>
                  <a:pt x="168200" y="884142"/>
                </a:lnTo>
                <a:lnTo>
                  <a:pt x="169434" y="927928"/>
                </a:lnTo>
                <a:lnTo>
                  <a:pt x="173980" y="971492"/>
                </a:lnTo>
                <a:lnTo>
                  <a:pt x="181816" y="1014714"/>
                </a:lnTo>
                <a:lnTo>
                  <a:pt x="192918" y="1057474"/>
                </a:lnTo>
                <a:lnTo>
                  <a:pt x="207262" y="1099654"/>
                </a:lnTo>
                <a:lnTo>
                  <a:pt x="224827" y="1141135"/>
                </a:lnTo>
                <a:lnTo>
                  <a:pt x="231394" y="1154785"/>
                </a:lnTo>
                <a:lnTo>
                  <a:pt x="104140" y="1285405"/>
                </a:lnTo>
                <a:lnTo>
                  <a:pt x="197485" y="1414983"/>
                </a:lnTo>
                <a:lnTo>
                  <a:pt x="361696" y="1335722"/>
                </a:lnTo>
                <a:lnTo>
                  <a:pt x="1988132" y="1335722"/>
                </a:lnTo>
                <a:lnTo>
                  <a:pt x="2024380" y="1285405"/>
                </a:lnTo>
                <a:lnTo>
                  <a:pt x="1897126" y="1154785"/>
                </a:lnTo>
                <a:lnTo>
                  <a:pt x="1903692" y="1141135"/>
                </a:lnTo>
                <a:lnTo>
                  <a:pt x="1921257" y="1099654"/>
                </a:lnTo>
                <a:lnTo>
                  <a:pt x="1935601" y="1057474"/>
                </a:lnTo>
                <a:lnTo>
                  <a:pt x="1946703" y="1014714"/>
                </a:lnTo>
                <a:lnTo>
                  <a:pt x="1954539" y="971492"/>
                </a:lnTo>
                <a:lnTo>
                  <a:pt x="1959085" y="927928"/>
                </a:lnTo>
                <a:lnTo>
                  <a:pt x="1960319" y="884142"/>
                </a:lnTo>
                <a:lnTo>
                  <a:pt x="1959991" y="869518"/>
                </a:lnTo>
                <a:lnTo>
                  <a:pt x="2128520" y="800036"/>
                </a:lnTo>
                <a:lnTo>
                  <a:pt x="2098450" y="663702"/>
                </a:lnTo>
                <a:lnTo>
                  <a:pt x="213868" y="663702"/>
                </a:lnTo>
                <a:lnTo>
                  <a:pt x="31750" y="656082"/>
                </a:lnTo>
                <a:close/>
              </a:path>
              <a:path w="2128520" h="1757045">
                <a:moveTo>
                  <a:pt x="1988132" y="1335722"/>
                </a:moveTo>
                <a:lnTo>
                  <a:pt x="1766824" y="1335722"/>
                </a:lnTo>
                <a:lnTo>
                  <a:pt x="1931035" y="1414983"/>
                </a:lnTo>
                <a:lnTo>
                  <a:pt x="1988132" y="1335722"/>
                </a:lnTo>
                <a:close/>
              </a:path>
              <a:path w="2128520" h="1757045">
                <a:moveTo>
                  <a:pt x="467868" y="147319"/>
                </a:moveTo>
                <a:lnTo>
                  <a:pt x="320675" y="246253"/>
                </a:lnTo>
                <a:lnTo>
                  <a:pt x="394589" y="412877"/>
                </a:lnTo>
                <a:lnTo>
                  <a:pt x="382600" y="423904"/>
                </a:lnTo>
                <a:lnTo>
                  <a:pt x="348410" y="458067"/>
                </a:lnTo>
                <a:lnTo>
                  <a:pt x="316943" y="493770"/>
                </a:lnTo>
                <a:lnTo>
                  <a:pt x="288274" y="530907"/>
                </a:lnTo>
                <a:lnTo>
                  <a:pt x="262476" y="569373"/>
                </a:lnTo>
                <a:lnTo>
                  <a:pt x="239624" y="609062"/>
                </a:lnTo>
                <a:lnTo>
                  <a:pt x="219793" y="649869"/>
                </a:lnTo>
                <a:lnTo>
                  <a:pt x="213868" y="663702"/>
                </a:lnTo>
                <a:lnTo>
                  <a:pt x="1914652" y="663702"/>
                </a:lnTo>
                <a:lnTo>
                  <a:pt x="1895844" y="622545"/>
                </a:lnTo>
                <a:lnTo>
                  <a:pt x="1873992" y="582472"/>
                </a:lnTo>
                <a:lnTo>
                  <a:pt x="1849167" y="543587"/>
                </a:lnTo>
                <a:lnTo>
                  <a:pt x="1821447" y="505995"/>
                </a:lnTo>
                <a:lnTo>
                  <a:pt x="1790904" y="469802"/>
                </a:lnTo>
                <a:lnTo>
                  <a:pt x="1757614" y="435114"/>
                </a:lnTo>
                <a:lnTo>
                  <a:pt x="1733931" y="412877"/>
                </a:lnTo>
                <a:lnTo>
                  <a:pt x="1793479" y="278638"/>
                </a:lnTo>
                <a:lnTo>
                  <a:pt x="594233" y="278638"/>
                </a:lnTo>
                <a:lnTo>
                  <a:pt x="467868" y="147319"/>
                </a:lnTo>
                <a:close/>
              </a:path>
              <a:path w="2128520" h="1757045">
                <a:moveTo>
                  <a:pt x="2096770" y="656082"/>
                </a:moveTo>
                <a:lnTo>
                  <a:pt x="1914652" y="663702"/>
                </a:lnTo>
                <a:lnTo>
                  <a:pt x="2098450" y="663702"/>
                </a:lnTo>
                <a:lnTo>
                  <a:pt x="2096770" y="656082"/>
                </a:lnTo>
                <a:close/>
              </a:path>
              <a:path w="2128520" h="1757045">
                <a:moveTo>
                  <a:pt x="1162939" y="0"/>
                </a:moveTo>
                <a:lnTo>
                  <a:pt x="965581" y="0"/>
                </a:lnTo>
                <a:lnTo>
                  <a:pt x="933958" y="179578"/>
                </a:lnTo>
                <a:lnTo>
                  <a:pt x="915796" y="181857"/>
                </a:lnTo>
                <a:lnTo>
                  <a:pt x="862294" y="190380"/>
                </a:lnTo>
                <a:lnTo>
                  <a:pt x="809528" y="201516"/>
                </a:lnTo>
                <a:lnTo>
                  <a:pt x="757761" y="215201"/>
                </a:lnTo>
                <a:lnTo>
                  <a:pt x="707049" y="231420"/>
                </a:lnTo>
                <a:lnTo>
                  <a:pt x="657759" y="250047"/>
                </a:lnTo>
                <a:lnTo>
                  <a:pt x="609864" y="271092"/>
                </a:lnTo>
                <a:lnTo>
                  <a:pt x="594233" y="278638"/>
                </a:lnTo>
                <a:lnTo>
                  <a:pt x="1534287" y="278638"/>
                </a:lnTo>
                <a:lnTo>
                  <a:pt x="1486852" y="256788"/>
                </a:lnTo>
                <a:lnTo>
                  <a:pt x="1437916" y="237334"/>
                </a:lnTo>
                <a:lnTo>
                  <a:pt x="1387767" y="220364"/>
                </a:lnTo>
                <a:lnTo>
                  <a:pt x="1336365" y="205851"/>
                </a:lnTo>
                <a:lnTo>
                  <a:pt x="1283916" y="193859"/>
                </a:lnTo>
                <a:lnTo>
                  <a:pt x="1230563" y="184426"/>
                </a:lnTo>
                <a:lnTo>
                  <a:pt x="1194562" y="179578"/>
                </a:lnTo>
                <a:lnTo>
                  <a:pt x="1162939" y="0"/>
                </a:lnTo>
                <a:close/>
              </a:path>
              <a:path w="2128520" h="1757045">
                <a:moveTo>
                  <a:pt x="1660652" y="147319"/>
                </a:moveTo>
                <a:lnTo>
                  <a:pt x="1534287" y="278638"/>
                </a:lnTo>
                <a:lnTo>
                  <a:pt x="1793479" y="278638"/>
                </a:lnTo>
                <a:lnTo>
                  <a:pt x="1807845" y="246253"/>
                </a:lnTo>
                <a:lnTo>
                  <a:pt x="1660652" y="14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46061" y="4922901"/>
            <a:ext cx="2128520" cy="1757045"/>
          </a:xfrm>
          <a:custGeom>
            <a:avLst/>
            <a:gdLst/>
            <a:ahLst/>
            <a:cxnLst/>
            <a:rect l="l" t="t" r="r" b="b"/>
            <a:pathLst>
              <a:path w="2128520" h="1757045">
                <a:moveTo>
                  <a:pt x="1534287" y="278638"/>
                </a:moveTo>
                <a:lnTo>
                  <a:pt x="1660652" y="147319"/>
                </a:lnTo>
                <a:lnTo>
                  <a:pt x="1807845" y="246253"/>
                </a:lnTo>
                <a:lnTo>
                  <a:pt x="1733931" y="412877"/>
                </a:lnTo>
                <a:lnTo>
                  <a:pt x="1745919" y="423904"/>
                </a:lnTo>
                <a:lnTo>
                  <a:pt x="1780109" y="458067"/>
                </a:lnTo>
                <a:lnTo>
                  <a:pt x="1811576" y="493770"/>
                </a:lnTo>
                <a:lnTo>
                  <a:pt x="1840245" y="530907"/>
                </a:lnTo>
                <a:lnTo>
                  <a:pt x="1866043" y="569373"/>
                </a:lnTo>
                <a:lnTo>
                  <a:pt x="1888895" y="609062"/>
                </a:lnTo>
                <a:lnTo>
                  <a:pt x="1908726" y="649869"/>
                </a:lnTo>
                <a:lnTo>
                  <a:pt x="1914652" y="663702"/>
                </a:lnTo>
                <a:lnTo>
                  <a:pt x="2096770" y="656082"/>
                </a:lnTo>
                <a:lnTo>
                  <a:pt x="2128520" y="800036"/>
                </a:lnTo>
                <a:lnTo>
                  <a:pt x="1959991" y="869518"/>
                </a:lnTo>
                <a:lnTo>
                  <a:pt x="1960319" y="884142"/>
                </a:lnTo>
                <a:lnTo>
                  <a:pt x="1959085" y="927928"/>
                </a:lnTo>
                <a:lnTo>
                  <a:pt x="1954539" y="971492"/>
                </a:lnTo>
                <a:lnTo>
                  <a:pt x="1946703" y="1014714"/>
                </a:lnTo>
                <a:lnTo>
                  <a:pt x="1935601" y="1057474"/>
                </a:lnTo>
                <a:lnTo>
                  <a:pt x="1921257" y="1099654"/>
                </a:lnTo>
                <a:lnTo>
                  <a:pt x="1903692" y="1141135"/>
                </a:lnTo>
                <a:lnTo>
                  <a:pt x="1897126" y="1154785"/>
                </a:lnTo>
                <a:lnTo>
                  <a:pt x="2024380" y="1285405"/>
                </a:lnTo>
                <a:lnTo>
                  <a:pt x="1931035" y="1414983"/>
                </a:lnTo>
                <a:lnTo>
                  <a:pt x="1766824" y="1335722"/>
                </a:lnTo>
                <a:lnTo>
                  <a:pt x="1755349" y="1347097"/>
                </a:lnTo>
                <a:lnTo>
                  <a:pt x="1719291" y="1380009"/>
                </a:lnTo>
                <a:lnTo>
                  <a:pt x="1680870" y="1411043"/>
                </a:lnTo>
                <a:lnTo>
                  <a:pt x="1640204" y="1440119"/>
                </a:lnTo>
                <a:lnTo>
                  <a:pt x="1597413" y="1467161"/>
                </a:lnTo>
                <a:lnTo>
                  <a:pt x="1552614" y="1492089"/>
                </a:lnTo>
                <a:lnTo>
                  <a:pt x="1505926" y="1514826"/>
                </a:lnTo>
                <a:lnTo>
                  <a:pt x="1489964" y="1521904"/>
                </a:lnTo>
                <a:lnTo>
                  <a:pt x="1509776" y="1703120"/>
                </a:lnTo>
                <a:lnTo>
                  <a:pt x="1325626" y="1756854"/>
                </a:lnTo>
                <a:lnTo>
                  <a:pt x="1244981" y="1593367"/>
                </a:lnTo>
                <a:lnTo>
                  <a:pt x="1227066" y="1596170"/>
                </a:lnTo>
                <a:lnTo>
                  <a:pt x="1173046" y="1602810"/>
                </a:lnTo>
                <a:lnTo>
                  <a:pt x="1118727" y="1606793"/>
                </a:lnTo>
                <a:lnTo>
                  <a:pt x="1064260" y="1608121"/>
                </a:lnTo>
                <a:lnTo>
                  <a:pt x="1046096" y="1607974"/>
                </a:lnTo>
                <a:lnTo>
                  <a:pt x="991662" y="1605760"/>
                </a:lnTo>
                <a:lnTo>
                  <a:pt x="937426" y="1600892"/>
                </a:lnTo>
                <a:lnTo>
                  <a:pt x="883539" y="1593367"/>
                </a:lnTo>
                <a:lnTo>
                  <a:pt x="802894" y="1756854"/>
                </a:lnTo>
                <a:lnTo>
                  <a:pt x="618744" y="1703120"/>
                </a:lnTo>
                <a:lnTo>
                  <a:pt x="638556" y="1521904"/>
                </a:lnTo>
                <a:lnTo>
                  <a:pt x="622593" y="1514826"/>
                </a:lnTo>
                <a:lnTo>
                  <a:pt x="575905" y="1492089"/>
                </a:lnTo>
                <a:lnTo>
                  <a:pt x="531106" y="1467161"/>
                </a:lnTo>
                <a:lnTo>
                  <a:pt x="488315" y="1440119"/>
                </a:lnTo>
                <a:lnTo>
                  <a:pt x="447649" y="1411043"/>
                </a:lnTo>
                <a:lnTo>
                  <a:pt x="409228" y="1380009"/>
                </a:lnTo>
                <a:lnTo>
                  <a:pt x="373170" y="1347097"/>
                </a:lnTo>
                <a:lnTo>
                  <a:pt x="361696" y="1335722"/>
                </a:lnTo>
                <a:lnTo>
                  <a:pt x="197485" y="1414983"/>
                </a:lnTo>
                <a:lnTo>
                  <a:pt x="104140" y="1285405"/>
                </a:lnTo>
                <a:lnTo>
                  <a:pt x="231394" y="1154785"/>
                </a:lnTo>
                <a:lnTo>
                  <a:pt x="224827" y="1141135"/>
                </a:lnTo>
                <a:lnTo>
                  <a:pt x="207262" y="1099654"/>
                </a:lnTo>
                <a:lnTo>
                  <a:pt x="192918" y="1057474"/>
                </a:lnTo>
                <a:lnTo>
                  <a:pt x="181816" y="1014714"/>
                </a:lnTo>
                <a:lnTo>
                  <a:pt x="173980" y="971492"/>
                </a:lnTo>
                <a:lnTo>
                  <a:pt x="169434" y="927928"/>
                </a:lnTo>
                <a:lnTo>
                  <a:pt x="168200" y="884142"/>
                </a:lnTo>
                <a:lnTo>
                  <a:pt x="168529" y="869518"/>
                </a:lnTo>
                <a:lnTo>
                  <a:pt x="0" y="800036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4" y="609062"/>
                </a:lnTo>
                <a:lnTo>
                  <a:pt x="262476" y="569373"/>
                </a:lnTo>
                <a:lnTo>
                  <a:pt x="288274" y="530907"/>
                </a:lnTo>
                <a:lnTo>
                  <a:pt x="316943" y="493770"/>
                </a:lnTo>
                <a:lnTo>
                  <a:pt x="348410" y="458067"/>
                </a:lnTo>
                <a:lnTo>
                  <a:pt x="382600" y="423904"/>
                </a:lnTo>
                <a:lnTo>
                  <a:pt x="394589" y="412877"/>
                </a:lnTo>
                <a:lnTo>
                  <a:pt x="320675" y="246253"/>
                </a:lnTo>
                <a:lnTo>
                  <a:pt x="467868" y="147319"/>
                </a:lnTo>
                <a:lnTo>
                  <a:pt x="594233" y="278638"/>
                </a:lnTo>
                <a:lnTo>
                  <a:pt x="609866" y="271091"/>
                </a:lnTo>
                <a:lnTo>
                  <a:pt x="657788" y="250035"/>
                </a:lnTo>
                <a:lnTo>
                  <a:pt x="707134" y="231390"/>
                </a:lnTo>
                <a:lnTo>
                  <a:pt x="757761" y="215201"/>
                </a:lnTo>
                <a:lnTo>
                  <a:pt x="809528" y="201516"/>
                </a:lnTo>
                <a:lnTo>
                  <a:pt x="862294" y="190380"/>
                </a:lnTo>
                <a:lnTo>
                  <a:pt x="915917" y="181839"/>
                </a:lnTo>
                <a:lnTo>
                  <a:pt x="933958" y="179578"/>
                </a:lnTo>
                <a:lnTo>
                  <a:pt x="965581" y="0"/>
                </a:lnTo>
                <a:lnTo>
                  <a:pt x="1162939" y="0"/>
                </a:lnTo>
                <a:lnTo>
                  <a:pt x="1194562" y="179578"/>
                </a:lnTo>
                <a:lnTo>
                  <a:pt x="1212602" y="181857"/>
                </a:lnTo>
                <a:lnTo>
                  <a:pt x="1266225" y="190428"/>
                </a:lnTo>
                <a:lnTo>
                  <a:pt x="1318991" y="201572"/>
                </a:lnTo>
                <a:lnTo>
                  <a:pt x="1370758" y="215249"/>
                </a:lnTo>
                <a:lnTo>
                  <a:pt x="1421385" y="231420"/>
                </a:lnTo>
                <a:lnTo>
                  <a:pt x="1470731" y="250047"/>
                </a:lnTo>
                <a:lnTo>
                  <a:pt x="1518653" y="271092"/>
                </a:lnTo>
                <a:lnTo>
                  <a:pt x="1534287" y="278638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89545" y="5637262"/>
            <a:ext cx="124206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Practice !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3471" y="4186935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1066545"/>
                </a:moveTo>
                <a:lnTo>
                  <a:pt x="292862" y="1066545"/>
                </a:lnTo>
                <a:lnTo>
                  <a:pt x="302523" y="1075993"/>
                </a:lnTo>
                <a:lnTo>
                  <a:pt x="332864" y="1102685"/>
                </a:lnTo>
                <a:lnTo>
                  <a:pt x="365120" y="1126822"/>
                </a:lnTo>
                <a:lnTo>
                  <a:pt x="399129" y="1148302"/>
                </a:lnTo>
                <a:lnTo>
                  <a:pt x="434732" y="1167021"/>
                </a:lnTo>
                <a:lnTo>
                  <a:pt x="471771" y="1182877"/>
                </a:lnTo>
                <a:lnTo>
                  <a:pt x="510085" y="1195768"/>
                </a:lnTo>
                <a:lnTo>
                  <a:pt x="523113" y="1199388"/>
                </a:lnTo>
                <a:lnTo>
                  <a:pt x="574293" y="1417053"/>
                </a:lnTo>
                <a:lnTo>
                  <a:pt x="731774" y="1417053"/>
                </a:lnTo>
                <a:lnTo>
                  <a:pt x="782954" y="1199388"/>
                </a:lnTo>
                <a:lnTo>
                  <a:pt x="795982" y="1195768"/>
                </a:lnTo>
                <a:lnTo>
                  <a:pt x="834296" y="1182877"/>
                </a:lnTo>
                <a:lnTo>
                  <a:pt x="871335" y="1167021"/>
                </a:lnTo>
                <a:lnTo>
                  <a:pt x="906938" y="1148302"/>
                </a:lnTo>
                <a:lnTo>
                  <a:pt x="940947" y="1126822"/>
                </a:lnTo>
                <a:lnTo>
                  <a:pt x="973203" y="1102685"/>
                </a:lnTo>
                <a:lnTo>
                  <a:pt x="1003544" y="1075993"/>
                </a:lnTo>
                <a:lnTo>
                  <a:pt x="1013205" y="1066545"/>
                </a:lnTo>
                <a:close/>
              </a:path>
              <a:path w="1306195" h="1417320">
                <a:moveTo>
                  <a:pt x="78866" y="286003"/>
                </a:moveTo>
                <a:lnTo>
                  <a:pt x="0" y="422528"/>
                </a:lnTo>
                <a:lnTo>
                  <a:pt x="162940" y="575563"/>
                </a:lnTo>
                <a:lnTo>
                  <a:pt x="159574" y="588665"/>
                </a:lnTo>
                <a:lnTo>
                  <a:pt x="151602" y="628312"/>
                </a:lnTo>
                <a:lnTo>
                  <a:pt x="146818" y="668330"/>
                </a:lnTo>
                <a:lnTo>
                  <a:pt x="145224" y="708533"/>
                </a:lnTo>
                <a:lnTo>
                  <a:pt x="145401" y="721943"/>
                </a:lnTo>
                <a:lnTo>
                  <a:pt x="148059" y="762104"/>
                </a:lnTo>
                <a:lnTo>
                  <a:pt x="153905" y="802019"/>
                </a:lnTo>
                <a:lnTo>
                  <a:pt x="162940" y="841501"/>
                </a:lnTo>
                <a:lnTo>
                  <a:pt x="0" y="994537"/>
                </a:lnTo>
                <a:lnTo>
                  <a:pt x="78866" y="1131061"/>
                </a:lnTo>
                <a:lnTo>
                  <a:pt x="292862" y="1066545"/>
                </a:lnTo>
                <a:lnTo>
                  <a:pt x="1264470" y="1066545"/>
                </a:lnTo>
                <a:lnTo>
                  <a:pt x="1306068" y="994537"/>
                </a:lnTo>
                <a:lnTo>
                  <a:pt x="1143127" y="841501"/>
                </a:lnTo>
                <a:lnTo>
                  <a:pt x="1146493" y="828400"/>
                </a:lnTo>
                <a:lnTo>
                  <a:pt x="1154465" y="788753"/>
                </a:lnTo>
                <a:lnTo>
                  <a:pt x="1159249" y="748735"/>
                </a:lnTo>
                <a:lnTo>
                  <a:pt x="1160843" y="708533"/>
                </a:lnTo>
                <a:lnTo>
                  <a:pt x="1160666" y="695122"/>
                </a:lnTo>
                <a:lnTo>
                  <a:pt x="1158008" y="654961"/>
                </a:lnTo>
                <a:lnTo>
                  <a:pt x="1152162" y="615046"/>
                </a:lnTo>
                <a:lnTo>
                  <a:pt x="1143127" y="575563"/>
                </a:lnTo>
                <a:lnTo>
                  <a:pt x="1306068" y="422528"/>
                </a:lnTo>
                <a:lnTo>
                  <a:pt x="1264470" y="350519"/>
                </a:lnTo>
                <a:lnTo>
                  <a:pt x="292862" y="350519"/>
                </a:lnTo>
                <a:lnTo>
                  <a:pt x="78866" y="286003"/>
                </a:lnTo>
                <a:close/>
              </a:path>
              <a:path w="1306195" h="1417320">
                <a:moveTo>
                  <a:pt x="1264470" y="1066545"/>
                </a:moveTo>
                <a:lnTo>
                  <a:pt x="1013205" y="1066545"/>
                </a:lnTo>
                <a:lnTo>
                  <a:pt x="1227201" y="1131061"/>
                </a:lnTo>
                <a:lnTo>
                  <a:pt x="1264470" y="1066545"/>
                </a:lnTo>
                <a:close/>
              </a:path>
              <a:path w="1306195" h="1417320">
                <a:moveTo>
                  <a:pt x="731774" y="0"/>
                </a:moveTo>
                <a:lnTo>
                  <a:pt x="574293" y="0"/>
                </a:lnTo>
                <a:lnTo>
                  <a:pt x="523113" y="217677"/>
                </a:lnTo>
                <a:lnTo>
                  <a:pt x="510085" y="221297"/>
                </a:lnTo>
                <a:lnTo>
                  <a:pt x="471771" y="234187"/>
                </a:lnTo>
                <a:lnTo>
                  <a:pt x="434732" y="250044"/>
                </a:lnTo>
                <a:lnTo>
                  <a:pt x="399129" y="268763"/>
                </a:lnTo>
                <a:lnTo>
                  <a:pt x="365120" y="290243"/>
                </a:lnTo>
                <a:lnTo>
                  <a:pt x="332864" y="314380"/>
                </a:lnTo>
                <a:lnTo>
                  <a:pt x="302523" y="341072"/>
                </a:lnTo>
                <a:lnTo>
                  <a:pt x="292862" y="350519"/>
                </a:lnTo>
                <a:lnTo>
                  <a:pt x="1013205" y="350519"/>
                </a:lnTo>
                <a:lnTo>
                  <a:pt x="983537" y="322999"/>
                </a:lnTo>
                <a:lnTo>
                  <a:pt x="951902" y="297999"/>
                </a:lnTo>
                <a:lnTo>
                  <a:pt x="918460" y="275622"/>
                </a:lnTo>
                <a:lnTo>
                  <a:pt x="883370" y="255971"/>
                </a:lnTo>
                <a:lnTo>
                  <a:pt x="846792" y="239148"/>
                </a:lnTo>
                <a:lnTo>
                  <a:pt x="808885" y="225258"/>
                </a:lnTo>
                <a:lnTo>
                  <a:pt x="782954" y="217677"/>
                </a:lnTo>
                <a:lnTo>
                  <a:pt x="731774" y="0"/>
                </a:lnTo>
                <a:close/>
              </a:path>
              <a:path w="1306195" h="1417320">
                <a:moveTo>
                  <a:pt x="1227201" y="286003"/>
                </a:moveTo>
                <a:lnTo>
                  <a:pt x="1013205" y="350519"/>
                </a:lnTo>
                <a:lnTo>
                  <a:pt x="1264470" y="350519"/>
                </a:lnTo>
                <a:lnTo>
                  <a:pt x="1227201" y="28600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3471" y="4186935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350519"/>
                </a:moveTo>
                <a:lnTo>
                  <a:pt x="1227201" y="286003"/>
                </a:lnTo>
                <a:lnTo>
                  <a:pt x="1306068" y="422528"/>
                </a:lnTo>
                <a:lnTo>
                  <a:pt x="1143127" y="575563"/>
                </a:lnTo>
                <a:lnTo>
                  <a:pt x="1146493" y="588665"/>
                </a:lnTo>
                <a:lnTo>
                  <a:pt x="1154465" y="628312"/>
                </a:lnTo>
                <a:lnTo>
                  <a:pt x="1159249" y="668330"/>
                </a:lnTo>
                <a:lnTo>
                  <a:pt x="1160843" y="708533"/>
                </a:lnTo>
                <a:lnTo>
                  <a:pt x="1160666" y="721943"/>
                </a:lnTo>
                <a:lnTo>
                  <a:pt x="1158008" y="762104"/>
                </a:lnTo>
                <a:lnTo>
                  <a:pt x="1152162" y="802019"/>
                </a:lnTo>
                <a:lnTo>
                  <a:pt x="1143127" y="841501"/>
                </a:lnTo>
                <a:lnTo>
                  <a:pt x="1306068" y="994537"/>
                </a:lnTo>
                <a:lnTo>
                  <a:pt x="1227201" y="1131061"/>
                </a:lnTo>
                <a:lnTo>
                  <a:pt x="1013205" y="1066545"/>
                </a:lnTo>
                <a:lnTo>
                  <a:pt x="1003544" y="1075993"/>
                </a:lnTo>
                <a:lnTo>
                  <a:pt x="973203" y="1102685"/>
                </a:lnTo>
                <a:lnTo>
                  <a:pt x="940947" y="1126822"/>
                </a:lnTo>
                <a:lnTo>
                  <a:pt x="906938" y="1148302"/>
                </a:lnTo>
                <a:lnTo>
                  <a:pt x="871335" y="1167021"/>
                </a:lnTo>
                <a:lnTo>
                  <a:pt x="834296" y="1182877"/>
                </a:lnTo>
                <a:lnTo>
                  <a:pt x="795982" y="1195768"/>
                </a:lnTo>
                <a:lnTo>
                  <a:pt x="782954" y="1199388"/>
                </a:lnTo>
                <a:lnTo>
                  <a:pt x="731774" y="1417053"/>
                </a:lnTo>
                <a:lnTo>
                  <a:pt x="574293" y="1417053"/>
                </a:lnTo>
                <a:lnTo>
                  <a:pt x="523113" y="1199388"/>
                </a:lnTo>
                <a:lnTo>
                  <a:pt x="510085" y="1195768"/>
                </a:lnTo>
                <a:lnTo>
                  <a:pt x="471771" y="1182877"/>
                </a:lnTo>
                <a:lnTo>
                  <a:pt x="434732" y="1167021"/>
                </a:lnTo>
                <a:lnTo>
                  <a:pt x="399129" y="1148302"/>
                </a:lnTo>
                <a:lnTo>
                  <a:pt x="365120" y="1126822"/>
                </a:lnTo>
                <a:lnTo>
                  <a:pt x="332864" y="1102685"/>
                </a:lnTo>
                <a:lnTo>
                  <a:pt x="302523" y="1075993"/>
                </a:lnTo>
                <a:lnTo>
                  <a:pt x="292862" y="1066545"/>
                </a:lnTo>
                <a:lnTo>
                  <a:pt x="78866" y="1131061"/>
                </a:lnTo>
                <a:lnTo>
                  <a:pt x="0" y="994537"/>
                </a:lnTo>
                <a:lnTo>
                  <a:pt x="162940" y="841501"/>
                </a:lnTo>
                <a:lnTo>
                  <a:pt x="159574" y="828400"/>
                </a:lnTo>
                <a:lnTo>
                  <a:pt x="151602" y="788753"/>
                </a:lnTo>
                <a:lnTo>
                  <a:pt x="146818" y="748735"/>
                </a:lnTo>
                <a:lnTo>
                  <a:pt x="145224" y="708533"/>
                </a:lnTo>
                <a:lnTo>
                  <a:pt x="145401" y="695122"/>
                </a:lnTo>
                <a:lnTo>
                  <a:pt x="148059" y="654961"/>
                </a:lnTo>
                <a:lnTo>
                  <a:pt x="153905" y="615046"/>
                </a:lnTo>
                <a:lnTo>
                  <a:pt x="162940" y="575563"/>
                </a:lnTo>
                <a:lnTo>
                  <a:pt x="0" y="422528"/>
                </a:lnTo>
                <a:lnTo>
                  <a:pt x="78866" y="286003"/>
                </a:lnTo>
                <a:lnTo>
                  <a:pt x="292862" y="350519"/>
                </a:lnTo>
                <a:lnTo>
                  <a:pt x="302523" y="341072"/>
                </a:lnTo>
                <a:lnTo>
                  <a:pt x="332864" y="314380"/>
                </a:lnTo>
                <a:lnTo>
                  <a:pt x="365120" y="290243"/>
                </a:lnTo>
                <a:lnTo>
                  <a:pt x="399129" y="268763"/>
                </a:lnTo>
                <a:lnTo>
                  <a:pt x="434732" y="250044"/>
                </a:lnTo>
                <a:lnTo>
                  <a:pt x="471771" y="234187"/>
                </a:lnTo>
                <a:lnTo>
                  <a:pt x="510085" y="221297"/>
                </a:lnTo>
                <a:lnTo>
                  <a:pt x="523113" y="217677"/>
                </a:lnTo>
                <a:lnTo>
                  <a:pt x="574293" y="0"/>
                </a:lnTo>
                <a:lnTo>
                  <a:pt x="731774" y="0"/>
                </a:lnTo>
                <a:lnTo>
                  <a:pt x="782954" y="217677"/>
                </a:lnTo>
                <a:lnTo>
                  <a:pt x="795982" y="221297"/>
                </a:lnTo>
                <a:lnTo>
                  <a:pt x="834296" y="234187"/>
                </a:lnTo>
                <a:lnTo>
                  <a:pt x="871335" y="250044"/>
                </a:lnTo>
                <a:lnTo>
                  <a:pt x="906938" y="268763"/>
                </a:lnTo>
                <a:lnTo>
                  <a:pt x="940947" y="290243"/>
                </a:lnTo>
                <a:lnTo>
                  <a:pt x="973203" y="314380"/>
                </a:lnTo>
                <a:lnTo>
                  <a:pt x="1003544" y="341072"/>
                </a:lnTo>
                <a:lnTo>
                  <a:pt x="1013205" y="350519"/>
                </a:lnTo>
                <a:close/>
              </a:path>
            </a:pathLst>
          </a:custGeom>
          <a:ln w="2514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70600" y="4735309"/>
            <a:ext cx="5124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2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2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51547" y="3517632"/>
            <a:ext cx="99885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6222" y="3113990"/>
            <a:ext cx="1480820" cy="2308860"/>
          </a:xfrm>
          <a:custGeom>
            <a:avLst/>
            <a:gdLst/>
            <a:ahLst/>
            <a:cxnLst/>
            <a:rect l="l" t="t" r="r" b="b"/>
            <a:pathLst>
              <a:path w="1480820" h="2308860">
                <a:moveTo>
                  <a:pt x="979043" y="2079166"/>
                </a:moveTo>
                <a:lnTo>
                  <a:pt x="1007618" y="2272587"/>
                </a:lnTo>
                <a:lnTo>
                  <a:pt x="1191768" y="2308274"/>
                </a:lnTo>
                <a:lnTo>
                  <a:pt x="1131188" y="2242996"/>
                </a:lnTo>
                <a:lnTo>
                  <a:pt x="1168894" y="2199818"/>
                </a:lnTo>
                <a:lnTo>
                  <a:pt x="1204575" y="2155256"/>
                </a:lnTo>
                <a:lnTo>
                  <a:pt x="1212503" y="2144444"/>
                </a:lnTo>
                <a:lnTo>
                  <a:pt x="1039622" y="2144444"/>
                </a:lnTo>
                <a:lnTo>
                  <a:pt x="979043" y="2079166"/>
                </a:lnTo>
                <a:close/>
              </a:path>
              <a:path w="1480820" h="2308860">
                <a:moveTo>
                  <a:pt x="725722" y="133926"/>
                </a:moveTo>
                <a:lnTo>
                  <a:pt x="166432" y="133926"/>
                </a:lnTo>
                <a:lnTo>
                  <a:pt x="216856" y="136037"/>
                </a:lnTo>
                <a:lnTo>
                  <a:pt x="267019" y="140245"/>
                </a:lnTo>
                <a:lnTo>
                  <a:pt x="316859" y="146531"/>
                </a:lnTo>
                <a:lnTo>
                  <a:pt x="366313" y="154874"/>
                </a:lnTo>
                <a:lnTo>
                  <a:pt x="415318" y="165254"/>
                </a:lnTo>
                <a:lnTo>
                  <a:pt x="463811" y="177650"/>
                </a:lnTo>
                <a:lnTo>
                  <a:pt x="511730" y="192041"/>
                </a:lnTo>
                <a:lnTo>
                  <a:pt x="559012" y="208409"/>
                </a:lnTo>
                <a:lnTo>
                  <a:pt x="605593" y="226731"/>
                </a:lnTo>
                <a:lnTo>
                  <a:pt x="651412" y="246988"/>
                </a:lnTo>
                <a:lnTo>
                  <a:pt x="696406" y="269159"/>
                </a:lnTo>
                <a:lnTo>
                  <a:pt x="740511" y="293225"/>
                </a:lnTo>
                <a:lnTo>
                  <a:pt x="783665" y="319163"/>
                </a:lnTo>
                <a:lnTo>
                  <a:pt x="825805" y="346956"/>
                </a:lnTo>
                <a:lnTo>
                  <a:pt x="866868" y="376580"/>
                </a:lnTo>
                <a:lnTo>
                  <a:pt x="906793" y="408018"/>
                </a:lnTo>
                <a:lnTo>
                  <a:pt x="945515" y="441247"/>
                </a:lnTo>
                <a:lnTo>
                  <a:pt x="1016534" y="510216"/>
                </a:lnTo>
                <a:lnTo>
                  <a:pt x="1080718" y="583519"/>
                </a:lnTo>
                <a:lnTo>
                  <a:pt x="1138044" y="660717"/>
                </a:lnTo>
                <a:lnTo>
                  <a:pt x="1188486" y="741372"/>
                </a:lnTo>
                <a:lnTo>
                  <a:pt x="1232021" y="825047"/>
                </a:lnTo>
                <a:lnTo>
                  <a:pt x="1268623" y="911302"/>
                </a:lnTo>
                <a:lnTo>
                  <a:pt x="1298270" y="999700"/>
                </a:lnTo>
                <a:lnTo>
                  <a:pt x="1320945" y="1089850"/>
                </a:lnTo>
                <a:lnTo>
                  <a:pt x="1336598" y="1181171"/>
                </a:lnTo>
                <a:lnTo>
                  <a:pt x="1345231" y="1273367"/>
                </a:lnTo>
                <a:lnTo>
                  <a:pt x="1346811" y="1365953"/>
                </a:lnTo>
                <a:lnTo>
                  <a:pt x="1341313" y="1458490"/>
                </a:lnTo>
                <a:lnTo>
                  <a:pt x="1328713" y="1550540"/>
                </a:lnTo>
                <a:lnTo>
                  <a:pt x="1308987" y="1641665"/>
                </a:lnTo>
                <a:lnTo>
                  <a:pt x="1282110" y="1731426"/>
                </a:lnTo>
                <a:lnTo>
                  <a:pt x="1248059" y="1819386"/>
                </a:lnTo>
                <a:lnTo>
                  <a:pt x="1206809" y="1905106"/>
                </a:lnTo>
                <a:lnTo>
                  <a:pt x="1158335" y="1988148"/>
                </a:lnTo>
                <a:lnTo>
                  <a:pt x="1102614" y="2068073"/>
                </a:lnTo>
                <a:lnTo>
                  <a:pt x="1039622" y="2144444"/>
                </a:lnTo>
                <a:lnTo>
                  <a:pt x="1212503" y="2144444"/>
                </a:lnTo>
                <a:lnTo>
                  <a:pt x="1238209" y="2109383"/>
                </a:lnTo>
                <a:lnTo>
                  <a:pt x="1269771" y="2062271"/>
                </a:lnTo>
                <a:lnTo>
                  <a:pt x="1299237" y="2013991"/>
                </a:lnTo>
                <a:lnTo>
                  <a:pt x="1326584" y="1964616"/>
                </a:lnTo>
                <a:lnTo>
                  <a:pt x="1351788" y="1914218"/>
                </a:lnTo>
                <a:lnTo>
                  <a:pt x="1374825" y="1862868"/>
                </a:lnTo>
                <a:lnTo>
                  <a:pt x="1395672" y="1810639"/>
                </a:lnTo>
                <a:lnTo>
                  <a:pt x="1414303" y="1757602"/>
                </a:lnTo>
                <a:lnTo>
                  <a:pt x="1430697" y="1703830"/>
                </a:lnTo>
                <a:lnTo>
                  <a:pt x="1444828" y="1649395"/>
                </a:lnTo>
                <a:lnTo>
                  <a:pt x="1456673" y="1594369"/>
                </a:lnTo>
                <a:lnTo>
                  <a:pt x="1466208" y="1538823"/>
                </a:lnTo>
                <a:lnTo>
                  <a:pt x="1473410" y="1482830"/>
                </a:lnTo>
                <a:lnTo>
                  <a:pt x="1478254" y="1426461"/>
                </a:lnTo>
                <a:lnTo>
                  <a:pt x="1480717" y="1369790"/>
                </a:lnTo>
                <a:lnTo>
                  <a:pt x="1480775" y="1312887"/>
                </a:lnTo>
                <a:lnTo>
                  <a:pt x="1478404" y="1255824"/>
                </a:lnTo>
                <a:lnTo>
                  <a:pt x="1473580" y="1198675"/>
                </a:lnTo>
                <a:lnTo>
                  <a:pt x="1457573" y="1089803"/>
                </a:lnTo>
                <a:lnTo>
                  <a:pt x="1433239" y="984368"/>
                </a:lnTo>
                <a:lnTo>
                  <a:pt x="1400927" y="882536"/>
                </a:lnTo>
                <a:lnTo>
                  <a:pt x="1361025" y="784661"/>
                </a:lnTo>
                <a:lnTo>
                  <a:pt x="1313914" y="691050"/>
                </a:lnTo>
                <a:lnTo>
                  <a:pt x="1259972" y="602010"/>
                </a:lnTo>
                <a:lnTo>
                  <a:pt x="1199579" y="517847"/>
                </a:lnTo>
                <a:lnTo>
                  <a:pt x="1133115" y="438868"/>
                </a:lnTo>
                <a:lnTo>
                  <a:pt x="1060958" y="365380"/>
                </a:lnTo>
                <a:lnTo>
                  <a:pt x="983488" y="297689"/>
                </a:lnTo>
                <a:lnTo>
                  <a:pt x="901083" y="236104"/>
                </a:lnTo>
                <a:lnTo>
                  <a:pt x="814124" y="180930"/>
                </a:lnTo>
                <a:lnTo>
                  <a:pt x="725722" y="133926"/>
                </a:lnTo>
                <a:close/>
              </a:path>
              <a:path w="1480820" h="2308860">
                <a:moveTo>
                  <a:pt x="109741" y="0"/>
                </a:moveTo>
                <a:lnTo>
                  <a:pt x="0" y="7161"/>
                </a:lnTo>
                <a:lnTo>
                  <a:pt x="14224" y="140384"/>
                </a:lnTo>
                <a:lnTo>
                  <a:pt x="65053" y="136079"/>
                </a:lnTo>
                <a:lnTo>
                  <a:pt x="115810" y="133933"/>
                </a:lnTo>
                <a:lnTo>
                  <a:pt x="725722" y="133926"/>
                </a:lnTo>
                <a:lnTo>
                  <a:pt x="722990" y="132473"/>
                </a:lnTo>
                <a:lnTo>
                  <a:pt x="628060" y="91042"/>
                </a:lnTo>
                <a:lnTo>
                  <a:pt x="529713" y="56943"/>
                </a:lnTo>
                <a:lnTo>
                  <a:pt x="428328" y="30482"/>
                </a:lnTo>
                <a:lnTo>
                  <a:pt x="324285" y="11967"/>
                </a:lnTo>
                <a:lnTo>
                  <a:pt x="217963" y="1704"/>
                </a:lnTo>
                <a:lnTo>
                  <a:pt x="109741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4771" y="369760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2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2841" y="2498217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3721" y="1371600"/>
            <a:ext cx="1663446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56227"/>
            <a:ext cx="383667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9900" algn="l"/>
              </a:tabLst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62494"/>
            <a:ext cx="6854825" cy="3667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900" spc="-5" dirty="0">
                <a:latin typeface="Arial"/>
                <a:cs typeface="Arial"/>
              </a:rPr>
              <a:t>Progr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mme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" dirty="0">
                <a:latin typeface="Arial"/>
                <a:cs typeface="Arial"/>
              </a:rPr>
              <a:t>-defined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Function</a:t>
            </a:r>
            <a:endParaRPr sz="29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Function de</a:t>
            </a:r>
            <a:r>
              <a:rPr sz="2500" spc="-10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l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ration,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call, returns</a:t>
            </a:r>
          </a:p>
          <a:p>
            <a:pPr marL="755650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Formal/a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tual p</a:t>
            </a:r>
            <a:r>
              <a:rPr sz="2500" spc="-10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rameters</a:t>
            </a:r>
          </a:p>
          <a:p>
            <a:pPr marL="755650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sz="2500" dirty="0">
                <a:latin typeface="Arial"/>
                <a:cs typeface="Arial"/>
              </a:rPr>
              <a:t>Variab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e s</a:t>
            </a:r>
            <a:r>
              <a:rPr sz="2500" spc="-10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op</a:t>
            </a:r>
            <a:r>
              <a:rPr sz="2500" spc="-1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: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global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vs lo</a:t>
            </a:r>
            <a:r>
              <a:rPr sz="2500" spc="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al</a:t>
            </a:r>
          </a:p>
          <a:p>
            <a:pPr marL="354330" indent="-34163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latin typeface="Arial"/>
                <a:cs typeface="Arial"/>
              </a:rPr>
              <a:t>HTML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Forms</a:t>
            </a:r>
            <a:endParaRPr sz="32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DHTML: user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inte</a:t>
            </a:r>
            <a:r>
              <a:rPr sz="3200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with JS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00" y="6092190"/>
            <a:ext cx="37795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73695" y="228600"/>
            <a:ext cx="1277111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8842"/>
            <a:ext cx="51320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0300" algn="l"/>
                <a:tab pos="2908300" algn="l"/>
                <a:tab pos="3314700" algn="l"/>
              </a:tabLst>
            </a:pPr>
            <a:r>
              <a:rPr dirty="0">
                <a:solidFill>
                  <a:srgbClr val="FF0000"/>
                </a:solidFill>
              </a:rPr>
              <a:t>Q&amp;A: </a:t>
            </a:r>
            <a:r>
              <a:rPr dirty="0">
                <a:latin typeface="Arial"/>
                <a:cs typeface="Arial"/>
              </a:rPr>
              <a:t>Why	is	it	“dash”?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00" y="1377314"/>
            <a:ext cx="5821680" cy="3652520"/>
          </a:xfrm>
          <a:prstGeom prst="rect">
            <a:avLst/>
          </a:prstGeom>
          <a:ln w="9906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 marR="3752215">
              <a:lnSpc>
                <a:spcPct val="120100"/>
              </a:lnSpc>
            </a:pPr>
            <a:r>
              <a:rPr sz="2900" spc="-5" dirty="0">
                <a:latin typeface="Arial"/>
                <a:cs typeface="Arial"/>
              </a:rPr>
              <a:t>var a="</a:t>
            </a:r>
            <a:r>
              <a:rPr sz="2900" spc="-15" dirty="0">
                <a:latin typeface="Arial"/>
                <a:cs typeface="Arial"/>
              </a:rPr>
              <a:t>.</a:t>
            </a:r>
            <a:r>
              <a:rPr sz="2900" spc="-5" dirty="0">
                <a:latin typeface="Arial"/>
                <a:cs typeface="Arial"/>
              </a:rPr>
              <a:t>",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w; switch(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5" dirty="0">
                <a:latin typeface="Arial"/>
                <a:cs typeface="Arial"/>
              </a:rPr>
              <a:t>){</a:t>
            </a:r>
            <a:endParaRPr sz="2900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spc="-5" dirty="0">
                <a:latin typeface="Arial"/>
                <a:cs typeface="Arial"/>
              </a:rPr>
              <a:t>ca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".":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w="dot";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4200" b="1" baseline="1984" dirty="0">
                <a:solidFill>
                  <a:srgbClr val="FF0000"/>
                </a:solidFill>
                <a:latin typeface="Arial"/>
                <a:cs typeface="Arial"/>
              </a:rPr>
              <a:t>break;</a:t>
            </a:r>
            <a:endParaRPr sz="4200" baseline="1984">
              <a:latin typeface="Arial"/>
              <a:cs typeface="Arial"/>
            </a:endParaRPr>
          </a:p>
          <a:p>
            <a:pPr marL="1001394">
              <a:lnSpc>
                <a:spcPct val="100000"/>
              </a:lnSpc>
              <a:spcBef>
                <a:spcPts val="695"/>
              </a:spcBef>
            </a:pPr>
            <a:r>
              <a:rPr sz="2900" spc="-5" dirty="0">
                <a:latin typeface="Arial"/>
                <a:cs typeface="Arial"/>
              </a:rPr>
              <a:t>ca</a:t>
            </a:r>
            <a:r>
              <a:rPr sz="2900" dirty="0">
                <a:latin typeface="Arial"/>
                <a:cs typeface="Arial"/>
              </a:rPr>
              <a:t>s</a:t>
            </a:r>
            <a:r>
              <a:rPr sz="2900" spc="-5" dirty="0">
                <a:latin typeface="Arial"/>
                <a:cs typeface="Arial"/>
              </a:rPr>
              <a:t>e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"-":w="dash";</a:t>
            </a:r>
            <a:endParaRPr sz="29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695"/>
              </a:spcBef>
            </a:pPr>
            <a:r>
              <a:rPr sz="2900" spc="-5" dirty="0">
                <a:latin typeface="Arial"/>
                <a:cs typeface="Arial"/>
              </a:rPr>
              <a:t>}</a:t>
            </a:r>
            <a:endParaRPr sz="29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695"/>
              </a:spcBef>
            </a:pPr>
            <a:r>
              <a:rPr sz="2900" dirty="0">
                <a:latin typeface="Arial"/>
                <a:cs typeface="Arial"/>
              </a:rPr>
              <a:t>alert(w);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950132"/>
            <a:ext cx="1473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Practise test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8842"/>
            <a:ext cx="53352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  <a:tab pos="4508500" algn="l"/>
              </a:tabLst>
            </a:pPr>
            <a:r>
              <a:rPr dirty="0">
                <a:solidFill>
                  <a:srgbClr val="FF0000"/>
                </a:solidFill>
              </a:rPr>
              <a:t>Q&amp;A:	practi</a:t>
            </a:r>
            <a:r>
              <a:rPr spc="5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test </a:t>
            </a:r>
            <a:r>
              <a:rPr dirty="0"/>
              <a:t>4	(10)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085" y="1448180"/>
            <a:ext cx="5059045" cy="4719320"/>
          </a:xfrm>
          <a:prstGeom prst="rect">
            <a:avLst/>
          </a:prstGeom>
          <a:ln w="9906">
            <a:solidFill>
              <a:srgbClr val="2C2CB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2501265">
              <a:lnSpc>
                <a:spcPct val="120000"/>
              </a:lnSpc>
            </a:pPr>
            <a:r>
              <a:rPr sz="2900" spc="-5" dirty="0">
                <a:latin typeface="Arial"/>
                <a:cs typeface="Arial"/>
              </a:rPr>
              <a:t>var t</a:t>
            </a:r>
            <a:r>
              <a:rPr sz="2900" spc="-15" dirty="0">
                <a:latin typeface="Arial"/>
                <a:cs typeface="Arial"/>
              </a:rPr>
              <a:t>=</a:t>
            </a:r>
            <a:r>
              <a:rPr sz="2900" spc="-5" dirty="0">
                <a:latin typeface="Arial"/>
                <a:cs typeface="Arial"/>
              </a:rPr>
              <a:t>0,sum=1; do{</a:t>
            </a:r>
            <a:endParaRPr sz="290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  <a:spcBef>
                <a:spcPts val="695"/>
              </a:spcBef>
              <a:tabLst>
                <a:tab pos="3329304" algn="l"/>
              </a:tabLst>
            </a:pPr>
            <a:r>
              <a:rPr sz="2900" spc="-5" dirty="0">
                <a:latin typeface="Arial"/>
                <a:cs typeface="Arial"/>
              </a:rPr>
              <a:t>if(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++</a:t>
            </a:r>
            <a:r>
              <a:rPr sz="2900" spc="-5" dirty="0">
                <a:latin typeface="Arial"/>
                <a:cs typeface="Arial"/>
              </a:rPr>
              <a:t>t</a:t>
            </a:r>
            <a:r>
              <a:rPr sz="2900" spc="-5" dirty="0">
                <a:solidFill>
                  <a:srgbClr val="3333CC"/>
                </a:solidFill>
                <a:latin typeface="Arial"/>
                <a:cs typeface="Arial"/>
              </a:rPr>
              <a:t>%</a:t>
            </a:r>
            <a:r>
              <a:rPr sz="2900" dirty="0">
                <a:latin typeface="Arial"/>
                <a:cs typeface="Arial"/>
              </a:rPr>
              <a:t>2</a:t>
            </a:r>
            <a:r>
              <a:rPr sz="2900" dirty="0">
                <a:solidFill>
                  <a:srgbClr val="92D050"/>
                </a:solidFill>
                <a:latin typeface="Arial"/>
                <a:cs typeface="Arial"/>
              </a:rPr>
              <a:t>=</a:t>
            </a:r>
            <a:r>
              <a:rPr sz="2900" spc="-10" dirty="0">
                <a:solidFill>
                  <a:srgbClr val="92D050"/>
                </a:solidFill>
                <a:latin typeface="Arial"/>
                <a:cs typeface="Arial"/>
              </a:rPr>
              <a:t>=</a:t>
            </a:r>
            <a:r>
              <a:rPr sz="2900" dirty="0">
                <a:latin typeface="Arial"/>
                <a:cs typeface="Arial"/>
              </a:rPr>
              <a:t>1)	sum+=t;</a:t>
            </a:r>
            <a:endParaRPr sz="29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695"/>
              </a:spcBef>
            </a:pPr>
            <a:r>
              <a:rPr sz="2900" spc="-5" dirty="0">
                <a:latin typeface="Arial"/>
                <a:cs typeface="Arial"/>
              </a:rPr>
              <a:t>}while(t&lt;10);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4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2900" spc="-5" dirty="0">
                <a:latin typeface="Arial"/>
                <a:cs typeface="Arial"/>
              </a:rPr>
              <a:t>alert(s</a:t>
            </a:r>
            <a:r>
              <a:rPr sz="2900" dirty="0">
                <a:latin typeface="Arial"/>
                <a:cs typeface="Arial"/>
              </a:rPr>
              <a:t>u</a:t>
            </a:r>
            <a:r>
              <a:rPr sz="2900" spc="-5" dirty="0">
                <a:latin typeface="Arial"/>
                <a:cs typeface="Arial"/>
              </a:rPr>
              <a:t>m);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Q&amp;A: nested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194" y="1554844"/>
            <a:ext cx="3457575" cy="311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9715">
              <a:lnSpc>
                <a:spcPct val="120000"/>
              </a:lnSpc>
              <a:tabLst>
                <a:tab pos="825500" algn="l"/>
              </a:tabLst>
            </a:pPr>
            <a:r>
              <a:rPr sz="3600" b="1" dirty="0">
                <a:latin typeface="Arial"/>
                <a:cs typeface="Arial"/>
              </a:rPr>
              <a:t>var	v=1; for(i=1;i&lt;5;i++)</a:t>
            </a:r>
            <a:endParaRPr sz="360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860"/>
              </a:spcBef>
            </a:pPr>
            <a:r>
              <a:rPr sz="3600" b="1" dirty="0">
                <a:latin typeface="Arial"/>
                <a:cs typeface="Arial"/>
              </a:rPr>
              <a:t>for(j=2;j&lt;5;j++)</a:t>
            </a:r>
            <a:endParaRPr sz="3600">
              <a:latin typeface="Arial"/>
              <a:cs typeface="Arial"/>
            </a:endParaRPr>
          </a:p>
          <a:p>
            <a:pPr marL="520700">
              <a:lnSpc>
                <a:spcPct val="100000"/>
              </a:lnSpc>
              <a:spcBef>
                <a:spcPts val="865"/>
              </a:spcBef>
            </a:pPr>
            <a:r>
              <a:rPr sz="3600" b="1" dirty="0">
                <a:latin typeface="Arial"/>
                <a:cs typeface="Arial"/>
              </a:rPr>
              <a:t>v+=1;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b="1" dirty="0">
                <a:latin typeface="Arial"/>
                <a:cs typeface="Arial"/>
              </a:rPr>
              <a:t>alert(v);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1719" y="6455386"/>
            <a:ext cx="2800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8842"/>
            <a:ext cx="29235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74570" algn="l"/>
              </a:tabLst>
            </a:pPr>
            <a:r>
              <a:rPr dirty="0"/>
              <a:t>Exercises	1.7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 marR="389890">
              <a:lnSpc>
                <a:spcPct val="100000"/>
              </a:lnSpc>
            </a:pPr>
            <a:r>
              <a:rPr spc="-5" dirty="0"/>
              <a:t>Take one numb</a:t>
            </a:r>
            <a:r>
              <a:rPr dirty="0"/>
              <a:t>e</a:t>
            </a:r>
            <a:r>
              <a:rPr spc="-5" dirty="0"/>
              <a:t>r</a:t>
            </a:r>
            <a:r>
              <a:rPr spc="-15" dirty="0"/>
              <a:t> </a:t>
            </a:r>
            <a:r>
              <a:rPr spc="-5" dirty="0"/>
              <a:t>input from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user</a:t>
            </a:r>
            <a:r>
              <a:rPr spc="-10" dirty="0"/>
              <a:t> </a:t>
            </a:r>
            <a:r>
              <a:rPr spc="-5" dirty="0"/>
              <a:t>and find the </a:t>
            </a:r>
            <a:r>
              <a:rPr dirty="0">
                <a:solidFill>
                  <a:srgbClr val="FF0000"/>
                </a:solidFill>
              </a:rPr>
              <a:t>smallest number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/>
              <a:t>which,</a:t>
            </a:r>
            <a:r>
              <a:rPr spc="-5" dirty="0"/>
              <a:t> </a:t>
            </a:r>
            <a:r>
              <a:rPr dirty="0">
                <a:solidFill>
                  <a:srgbClr val="FF0000"/>
                </a:solidFill>
              </a:rPr>
              <a:t>when squ</a:t>
            </a:r>
            <a:r>
              <a:rPr spc="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re</a:t>
            </a:r>
            <a:r>
              <a:rPr spc="5" dirty="0">
                <a:solidFill>
                  <a:srgbClr val="FF0000"/>
                </a:solidFill>
              </a:rPr>
              <a:t>d</a:t>
            </a:r>
            <a:r>
              <a:rPr dirty="0"/>
              <a:t>,</a:t>
            </a:r>
            <a:r>
              <a:rPr spc="-30" dirty="0"/>
              <a:t> </a:t>
            </a:r>
            <a:r>
              <a:rPr dirty="0"/>
              <a:t>is </a:t>
            </a:r>
            <a:r>
              <a:rPr dirty="0">
                <a:solidFill>
                  <a:srgbClr val="00664D"/>
                </a:solidFill>
              </a:rPr>
              <a:t>larger </a:t>
            </a:r>
            <a:r>
              <a:rPr spc="-5" dirty="0">
                <a:solidFill>
                  <a:srgbClr val="00664D"/>
                </a:solidFill>
              </a:rPr>
              <a:t>than </a:t>
            </a:r>
            <a:r>
              <a:rPr spc="-15" dirty="0">
                <a:solidFill>
                  <a:srgbClr val="00664D"/>
                </a:solidFill>
              </a:rPr>
              <a:t>t</a:t>
            </a:r>
            <a:r>
              <a:rPr spc="-5" dirty="0">
                <a:solidFill>
                  <a:srgbClr val="00664D"/>
                </a:solidFill>
              </a:rPr>
              <a:t>he </a:t>
            </a:r>
            <a:r>
              <a:rPr spc="-15" dirty="0">
                <a:solidFill>
                  <a:srgbClr val="00664D"/>
                </a:solidFill>
              </a:rPr>
              <a:t>i</a:t>
            </a:r>
            <a:r>
              <a:rPr spc="-5" dirty="0">
                <a:solidFill>
                  <a:srgbClr val="00664D"/>
                </a:solidFill>
              </a:rPr>
              <a:t>nput numbe</a:t>
            </a:r>
            <a:r>
              <a:rPr dirty="0">
                <a:solidFill>
                  <a:srgbClr val="00664D"/>
                </a:solidFill>
              </a:rPr>
              <a:t>r</a:t>
            </a:r>
            <a:r>
              <a:rPr spc="-5" dirty="0"/>
              <a:t>.</a:t>
            </a:r>
          </a:p>
          <a:p>
            <a:pPr marL="60960">
              <a:lnSpc>
                <a:spcPct val="100000"/>
              </a:lnSpc>
              <a:spcBef>
                <a:spcPts val="695"/>
              </a:spcBef>
            </a:pPr>
            <a:r>
              <a:rPr spc="-5" dirty="0"/>
              <a:t>(</a:t>
            </a:r>
            <a:r>
              <a:rPr sz="2400" spc="-5" dirty="0"/>
              <a:t>assume that</a:t>
            </a:r>
            <a:r>
              <a:rPr sz="2400" spc="-10" dirty="0"/>
              <a:t> </a:t>
            </a:r>
            <a:r>
              <a:rPr sz="2400" dirty="0"/>
              <a:t>num</a:t>
            </a:r>
            <a:r>
              <a:rPr sz="2400" spc="-10" dirty="0"/>
              <a:t>b</a:t>
            </a:r>
            <a:r>
              <a:rPr sz="2400" dirty="0"/>
              <a:t>er</a:t>
            </a:r>
            <a:r>
              <a:rPr sz="2400" spc="15" dirty="0"/>
              <a:t> </a:t>
            </a:r>
            <a:r>
              <a:rPr sz="2400" dirty="0"/>
              <a:t>in the q</a:t>
            </a:r>
            <a:r>
              <a:rPr sz="2400" spc="-10" dirty="0"/>
              <a:t>u</a:t>
            </a:r>
            <a:r>
              <a:rPr sz="2400" dirty="0"/>
              <a:t>estion</a:t>
            </a:r>
            <a:r>
              <a:rPr sz="2400" spc="10" dirty="0"/>
              <a:t> </a:t>
            </a:r>
            <a:r>
              <a:rPr sz="2400" dirty="0"/>
              <a:t>mea</a:t>
            </a:r>
            <a:r>
              <a:rPr sz="2400" spc="-10" dirty="0"/>
              <a:t>n</a:t>
            </a:r>
            <a:r>
              <a:rPr sz="2400" dirty="0"/>
              <a:t>s</a:t>
            </a:r>
            <a:r>
              <a:rPr sz="2400" spc="10" dirty="0"/>
              <a:t> </a:t>
            </a:r>
            <a:r>
              <a:rPr sz="2400" dirty="0"/>
              <a:t>a </a:t>
            </a:r>
            <a:r>
              <a:rPr sz="2400" dirty="0">
                <a:solidFill>
                  <a:srgbClr val="00664D"/>
                </a:solidFill>
              </a:rPr>
              <a:t>positive</a:t>
            </a:r>
            <a:r>
              <a:rPr sz="2400" spc="5" dirty="0">
                <a:solidFill>
                  <a:srgbClr val="00664D"/>
                </a:solidFill>
              </a:rPr>
              <a:t> </a:t>
            </a:r>
            <a:r>
              <a:rPr sz="2400" dirty="0">
                <a:solidFill>
                  <a:srgbClr val="00664D"/>
                </a:solidFill>
              </a:rPr>
              <a:t>inte</a:t>
            </a:r>
            <a:r>
              <a:rPr sz="2400" spc="-10" dirty="0">
                <a:solidFill>
                  <a:srgbClr val="00664D"/>
                </a:solidFill>
              </a:rPr>
              <a:t>g</a:t>
            </a:r>
            <a:r>
              <a:rPr sz="2400" dirty="0">
                <a:solidFill>
                  <a:srgbClr val="00664D"/>
                </a:solidFill>
              </a:rPr>
              <a:t>er</a:t>
            </a:r>
            <a:r>
              <a:rPr sz="2400" dirty="0"/>
              <a:t>)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57580" y="3766946"/>
            <a:ext cx="8001000" cy="1385570"/>
          </a:xfrm>
          <a:prstGeom prst="rect">
            <a:avLst/>
          </a:prstGeom>
          <a:ln w="990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 marR="198120">
              <a:lnSpc>
                <a:spcPts val="6720"/>
              </a:lnSpc>
            </a:pPr>
            <a:r>
              <a:rPr sz="2800" dirty="0">
                <a:latin typeface="Arial"/>
                <a:cs typeface="Arial"/>
              </a:rPr>
              <a:t>var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Number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10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pt("Ent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In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ege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:")); ale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t("a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swer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"</a:t>
            </a:r>
            <a:r>
              <a:rPr sz="2800" spc="10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Math</a:t>
            </a:r>
            <a:r>
              <a:rPr sz="2800" spc="5" dirty="0"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cei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(Mat</a:t>
            </a:r>
            <a:r>
              <a:rPr sz="2800" spc="5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sqrt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sz="2800" spc="-4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b="1" baseline="5952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r>
              <a:rPr sz="4200" b="1" spc="-697" baseline="595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)));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103016"/>
            <a:ext cx="2938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Examples: 2, 5,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0 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6194" y="6117494"/>
            <a:ext cx="25488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Examples: 4, 9, 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784" rIns="0" bIns="0" rtlCol="0">
            <a:spAutoFit/>
          </a:bodyPr>
          <a:lstStyle/>
          <a:p>
            <a:pPr marL="563880">
              <a:lnSpc>
                <a:spcPct val="100000"/>
              </a:lnSpc>
            </a:pPr>
            <a:r>
              <a:rPr sz="2800" dirty="0"/>
              <a:t>Exe: Convert</a:t>
            </a:r>
            <a:r>
              <a:rPr sz="2800" spc="5" dirty="0"/>
              <a:t> </a:t>
            </a:r>
            <a:r>
              <a:rPr sz="2800" dirty="0"/>
              <a:t>a</a:t>
            </a:r>
            <a:r>
              <a:rPr sz="2800" spc="5" dirty="0"/>
              <a:t> </a:t>
            </a:r>
            <a:r>
              <a:rPr sz="2800" dirty="0"/>
              <a:t>Decimal to Binary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874775"/>
            <a:ext cx="9144000" cy="598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Macintosh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Apple SD Gothic Neo</vt:lpstr>
      <vt:lpstr>Arial</vt:lpstr>
      <vt:lpstr>Calibri</vt:lpstr>
      <vt:lpstr>Calibri Light</vt:lpstr>
      <vt:lpstr>Times New Roman</vt:lpstr>
      <vt:lpstr>Office Theme</vt:lpstr>
      <vt:lpstr>COA123 Web Programming</vt:lpstr>
      <vt:lpstr>PowerPoint Presentation</vt:lpstr>
      <vt:lpstr>Summary Iteration, arrays, conditionals</vt:lpstr>
      <vt:lpstr>Summary</vt:lpstr>
      <vt:lpstr>Q&amp;A: Why is it “dash”?</vt:lpstr>
      <vt:lpstr>Q&amp;A: practice test 4 (10)</vt:lpstr>
      <vt:lpstr>Q&amp;A: nested loop</vt:lpstr>
      <vt:lpstr>Exercises 1.7</vt:lpstr>
      <vt:lpstr>Exe: Convert a Decimal to Binary</vt:lpstr>
      <vt:lpstr>DHTML &amp; JavaScript</vt:lpstr>
      <vt:lpstr>Revision</vt:lpstr>
      <vt:lpstr>Convert a price in USD to GBP</vt:lpstr>
      <vt:lpstr>Convert a price in USD to GBP</vt:lpstr>
      <vt:lpstr>Asking Questions is a Hard Skill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COA122 – PW3 Programming for the WorldWideWeb</dc:title>
  <dc:creator>Baihua</dc:creator>
  <cp:lastModifiedBy>(pg) Liu Liu</cp:lastModifiedBy>
  <cp:revision>1</cp:revision>
  <dcterms:created xsi:type="dcterms:W3CDTF">2021-07-02T22:05:40Z</dcterms:created>
  <dcterms:modified xsi:type="dcterms:W3CDTF">2021-07-02T14:23:52Z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2021-07-02T00:00:00Z</vt:filetime>
  </property>
</Properties>
</file>