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75" r:id="rId4"/>
    <p:sldId id="322" r:id="rId5"/>
    <p:sldId id="323" r:id="rId6"/>
    <p:sldId id="325" r:id="rId7"/>
    <p:sldId id="324" r:id="rId8"/>
    <p:sldId id="326" r:id="rId9"/>
    <p:sldId id="319" r:id="rId10"/>
    <p:sldId id="320" r:id="rId11"/>
    <p:sldId id="32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1"/>
    <p:restoredTop sz="87519"/>
  </p:normalViewPr>
  <p:slideViewPr>
    <p:cSldViewPr snapToGrid="0" snapToObjects="1">
      <p:cViewPr varScale="1">
        <p:scale>
          <a:sx n="95" d="100"/>
          <a:sy n="95"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4</a:t>
            </a:fld>
            <a:endParaRPr lang="en-US"/>
          </a:p>
        </p:txBody>
      </p:sp>
    </p:spTree>
    <p:extLst>
      <p:ext uri="{BB962C8B-B14F-4D97-AF65-F5344CB8AC3E}">
        <p14:creationId xmlns:p14="http://schemas.microsoft.com/office/powerpoint/2010/main" val="134737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10000"/>
          </a:bodyPr>
          <a:lstStyle/>
          <a:p>
            <a:pPr>
              <a:lnSpc>
                <a:spcPct val="100000"/>
              </a:lnSpc>
            </a:pPr>
            <a:r>
              <a:rPr lang="en-US" sz="2600" b="1" dirty="0">
                <a:solidFill>
                  <a:srgbClr val="FF0000"/>
                </a:solidFill>
                <a:latin typeface="Calibri" panose="020F0502020204030204" pitchFamily="34" charset="0"/>
                <a:cs typeface="Calibri" panose="020F0502020204030204" pitchFamily="34" charset="0"/>
              </a:rPr>
              <a:t>All not covered in the previous 5 slides</a:t>
            </a:r>
            <a:endParaRPr lang="en-US" sz="2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B87E-8C41-4940-B0F4-584ABE3D469D}"/>
              </a:ext>
            </a:extLst>
          </p:cNvPr>
          <p:cNvSpPr>
            <a:spLocks noGrp="1"/>
          </p:cNvSpPr>
          <p:nvPr>
            <p:ph type="title"/>
          </p:nvPr>
        </p:nvSpPr>
        <p:spPr/>
        <p:txBody>
          <a:bodyPr/>
          <a:lstStyle/>
          <a:p>
            <a:r>
              <a:rPr lang="en-US" dirty="0"/>
              <a:t>CSS Exercise</a:t>
            </a:r>
          </a:p>
        </p:txBody>
      </p:sp>
      <p:sp>
        <p:nvSpPr>
          <p:cNvPr id="3" name="Content Placeholder 2">
            <a:extLst>
              <a:ext uri="{FF2B5EF4-FFF2-40B4-BE49-F238E27FC236}">
                <a16:creationId xmlns:a16="http://schemas.microsoft.com/office/drawing/2014/main" id="{44303542-40D6-1B4F-84C8-35225C704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934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C13C-AC97-6541-8608-C74C9D7AE9F3}"/>
              </a:ext>
            </a:extLst>
          </p:cNvPr>
          <p:cNvSpPr>
            <a:spLocks noGrp="1"/>
          </p:cNvSpPr>
          <p:nvPr>
            <p:ph type="title"/>
          </p:nvPr>
        </p:nvSpPr>
        <p:spPr/>
        <p:txBody>
          <a:bodyPr/>
          <a:lstStyle/>
          <a:p>
            <a:r>
              <a:rPr lang="en-US" dirty="0"/>
              <a:t>JavaScript Exercise</a:t>
            </a:r>
          </a:p>
        </p:txBody>
      </p:sp>
      <p:sp>
        <p:nvSpPr>
          <p:cNvPr id="3" name="Content Placeholder 2">
            <a:extLst>
              <a:ext uri="{FF2B5EF4-FFF2-40B4-BE49-F238E27FC236}">
                <a16:creationId xmlns:a16="http://schemas.microsoft.com/office/drawing/2014/main" id="{A16BAC33-A7EF-1140-AF45-C9391F010F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308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54555" y="1601865"/>
            <a:ext cx="6231255" cy="1087477"/>
          </a:xfrm>
          <a:prstGeom prst="rect">
            <a:avLst/>
          </a:prstGeom>
        </p:spPr>
        <p:txBody>
          <a:bodyPr vert="horz" wrap="square" lIns="0" tIns="0" rIns="0" bIns="0" rtlCol="0">
            <a:spAutoFit/>
          </a:bodyPr>
          <a:lstStyle/>
          <a:p>
            <a:pPr marL="353695" indent="-340995">
              <a:buFont typeface="Arial"/>
              <a:buChar char="•"/>
              <a:tabLst>
                <a:tab pos="354330" algn="l"/>
              </a:tabLst>
            </a:pPr>
            <a:r>
              <a:rPr lang="en-US" sz="3200" dirty="0">
                <a:latin typeface="Arial"/>
                <a:cs typeface="Arial"/>
              </a:rPr>
              <a:t>17 Tested Elements </a:t>
            </a:r>
            <a:endParaRPr sz="3200" dirty="0">
              <a:latin typeface="Arial"/>
              <a:cs typeface="Arial"/>
            </a:endParaRPr>
          </a:p>
          <a:p>
            <a:pPr marL="353695" indent="-340995">
              <a:spcBef>
                <a:spcPts val="770"/>
              </a:spcBef>
              <a:buFont typeface="Arial"/>
              <a:buChar char="•"/>
              <a:tabLst>
                <a:tab pos="354330" algn="l"/>
                <a:tab pos="3852545" algn="l"/>
              </a:tabLst>
            </a:pPr>
            <a:r>
              <a:rPr lang="en-US" sz="3200" dirty="0">
                <a:latin typeface="Arial"/>
                <a:cs typeface="Arial"/>
              </a:rPr>
              <a:t>3 Exercises</a:t>
            </a:r>
            <a:endParaRPr sz="3200" dirty="0">
              <a:latin typeface="Arial"/>
              <a:cs typeface="Arial"/>
            </a:endParaRPr>
          </a:p>
        </p:txBody>
      </p:sp>
      <p:sp>
        <p:nvSpPr>
          <p:cNvPr id="5" name="Title 4">
            <a:extLst>
              <a:ext uri="{FF2B5EF4-FFF2-40B4-BE49-F238E27FC236}">
                <a16:creationId xmlns:a16="http://schemas.microsoft.com/office/drawing/2014/main" id="{C5E91768-D05F-874D-8283-637BEB278CB9}"/>
              </a:ext>
            </a:extLst>
          </p:cNvPr>
          <p:cNvSpPr>
            <a:spLocks noGrp="1"/>
          </p:cNvSpPr>
          <p:nvPr>
            <p:ph type="title"/>
          </p:nvPr>
        </p:nvSpPr>
        <p:spPr/>
        <p:txBody>
          <a:bodyPr/>
          <a:lstStyle/>
          <a:p>
            <a:r>
              <a:rPr lang="en-US"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256462"/>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lang="en-US" sz="3400" spc="-9" dirty="0">
                <a:solidFill>
                  <a:srgbClr val="0070C0"/>
                </a:solidFill>
              </a:rPr>
              <a:t>17 Tested Elements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extLst>
              <p:ext uri="{D42A27DB-BD31-4B8C-83A1-F6EECF244321}">
                <p14:modId xmlns:p14="http://schemas.microsoft.com/office/powerpoint/2010/main" val="3305362487"/>
              </p:ext>
            </p:extLst>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extLst>
              <p:ext uri="{D42A27DB-BD31-4B8C-83A1-F6EECF244321}">
                <p14:modId xmlns:p14="http://schemas.microsoft.com/office/powerpoint/2010/main" val="520031014"/>
              </p:ext>
            </p:extLst>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extLst>
              <p:ext uri="{D42A27DB-BD31-4B8C-83A1-F6EECF244321}">
                <p14:modId xmlns:p14="http://schemas.microsoft.com/office/powerpoint/2010/main" val="1790629252"/>
              </p:ext>
            </p:extLst>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extLst>
              <p:ext uri="{D42A27DB-BD31-4B8C-83A1-F6EECF244321}">
                <p14:modId xmlns:p14="http://schemas.microsoft.com/office/powerpoint/2010/main" val="2657597483"/>
              </p:ext>
            </p:extLst>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p:txBody>
          <a:bodyPr/>
          <a:lstStyle/>
          <a:p>
            <a:r>
              <a:rPr lang="en-US" dirty="0"/>
              <a:t>HTML Exercise</a:t>
            </a:r>
          </a:p>
        </p:txBody>
      </p:sp>
      <p:sp>
        <p:nvSpPr>
          <p:cNvPr id="3" name="Content Placeholder 2">
            <a:extLst>
              <a:ext uri="{FF2B5EF4-FFF2-40B4-BE49-F238E27FC236}">
                <a16:creationId xmlns:a16="http://schemas.microsoft.com/office/drawing/2014/main" id="{32C6BC21-0751-D647-A5DD-D55C83B44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44045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4910</TotalTime>
  <Words>372</Words>
  <Application>Microsoft Macintosh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Franklin Gothic Book</vt:lpstr>
      <vt:lpstr>Crop</vt:lpstr>
      <vt:lpstr>Introduction to Web Technologies</vt:lpstr>
      <vt:lpstr>Content</vt:lpstr>
      <vt:lpstr>Topic 1:  17 Tested Elements </vt:lpstr>
      <vt:lpstr>Basic HTML Tags</vt:lpstr>
      <vt:lpstr>&lt;html&gt;&lt;/html&gt;</vt:lpstr>
      <vt:lpstr>&lt;head&gt;&lt;/head&gt;</vt:lpstr>
      <vt:lpstr>&lt;body&gt;&lt;/body&gt;</vt:lpstr>
      <vt:lpstr>&lt;p&gt;, &lt;h1&gt;, &lt;h2&gt;, … &lt;h6&gt;</vt:lpstr>
      <vt:lpstr>HTML Exercise</vt:lpstr>
      <vt:lpstr>CSS Exercise</vt:lpstr>
      <vt:lpstr>JavaScript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103</cp:revision>
  <dcterms:created xsi:type="dcterms:W3CDTF">2021-12-19T11:51:58Z</dcterms:created>
  <dcterms:modified xsi:type="dcterms:W3CDTF">2021-12-28T07:18:40Z</dcterms:modified>
</cp:coreProperties>
</file>