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93" r:id="rId4"/>
    <p:sldId id="316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21" r:id="rId20"/>
    <p:sldId id="342" r:id="rId21"/>
    <p:sldId id="344" r:id="rId22"/>
    <p:sldId id="345" r:id="rId23"/>
    <p:sldId id="34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promp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</a:t>
            </a:r>
            <a:r>
              <a:rPr lang="en-US" dirty="0" err="1"/>
              <a:t>Getting_started_with_the_web</a:t>
            </a:r>
            <a:r>
              <a:rPr lang="en-US" dirty="0"/>
              <a:t>/</a:t>
            </a:r>
            <a:r>
              <a:rPr lang="en-US" dirty="0" err="1"/>
              <a:t>JavaScript_basics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setUserName</a:t>
            </a:r>
            <a:r>
              <a:rPr lang="en-US" dirty="0"/>
              <a:t>() function contains a </a:t>
            </a:r>
            <a:r>
              <a:rPr lang="en-US" u="sng" dirty="0">
                <a:hlinkClick r:id="rId3"/>
              </a:rPr>
              <a:t>prompt()</a:t>
            </a:r>
            <a:r>
              <a:rPr lang="en-US" dirty="0"/>
              <a:t> function, which displays a dialog box, similar to alert(). This prompt() function does more than alert(), asking the user to enter data, and storing it in a variable after the user clicks </a:t>
            </a:r>
            <a:r>
              <a:rPr lang="en-US" i="1" dirty="0"/>
              <a:t>OK.</a:t>
            </a:r>
            <a:r>
              <a:rPr lang="en-US" dirty="0"/>
              <a:t> In this case, we are asking the user to enter a name. Next, the code calls on an API </a:t>
            </a:r>
            <a:r>
              <a:rPr lang="en-US" dirty="0" err="1"/>
              <a:t>localStorage</a:t>
            </a:r>
            <a:r>
              <a:rPr lang="en-US" dirty="0"/>
              <a:t>, which allows us to store data in the browser and retrieve it later. We use </a:t>
            </a:r>
            <a:r>
              <a:rPr lang="en-US" dirty="0" err="1"/>
              <a:t>localStorage's</a:t>
            </a:r>
            <a:r>
              <a:rPr lang="en-US" dirty="0"/>
              <a:t> </a:t>
            </a:r>
            <a:r>
              <a:rPr lang="en-US" dirty="0" err="1"/>
              <a:t>setItem</a:t>
            </a:r>
            <a:r>
              <a:rPr lang="en-US" dirty="0"/>
              <a:t>() function to create and store a data item called 'name', setting its value to the </a:t>
            </a:r>
            <a:r>
              <a:rPr lang="en-US" dirty="0" err="1"/>
              <a:t>myName</a:t>
            </a:r>
            <a:r>
              <a:rPr lang="en-US" dirty="0"/>
              <a:t> variable which contains the user's entry for the name. Finally, we set the </a:t>
            </a:r>
            <a:r>
              <a:rPr lang="en-US" dirty="0" err="1"/>
              <a:t>textContent</a:t>
            </a:r>
            <a:r>
              <a:rPr lang="en-US" dirty="0"/>
              <a:t> of the heading to a string, plus the user's newly stored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first line of this block uses the negation operator (logical NOT, represented by the </a:t>
            </a:r>
            <a:r>
              <a:rPr lang="en-US" dirty="0"/>
              <a:t>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check whether the </a:t>
            </a:r>
            <a:r>
              <a:rPr lang="en-US" dirty="0"/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exists. If not, the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runs to create it. If it exists (that is, the user set a user name during a previous visit), we retrieve the stored name using </a:t>
            </a:r>
            <a:r>
              <a:rPr lang="en-US" dirty="0" err="1"/>
              <a:t>getItem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the </a:t>
            </a:r>
            <a:r>
              <a:rPr lang="en-US" dirty="0" err="1"/>
              <a:t>textContent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heading to a string, plus the user's name, as we did inside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JS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13C-AC97-6541-8608-C74C9D7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24346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JavaScript Exercise</a:t>
            </a:r>
          </a:p>
        </p:txBody>
      </p:sp>
    </p:spTree>
    <p:extLst>
      <p:ext uri="{BB962C8B-B14F-4D97-AF65-F5344CB8AC3E}">
        <p14:creationId xmlns:p14="http://schemas.microsoft.com/office/powerpoint/2010/main" val="6230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6CF-5A0B-F04E-A270-99D9C197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3A53-5815-FD4E-AB31-462A4169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 </a:t>
            </a:r>
            <a:r>
              <a:rPr lang="en-US" dirty="0" err="1"/>
              <a:t>index.html</a:t>
            </a:r>
            <a:r>
              <a:rPr lang="en-US" dirty="0"/>
              <a:t>, add the following line just before 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 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element, place the following code at the bottom of the file, exactly as it is written. This takes references to the new button and the heading, storing each inside variables: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D2276C8-1936-CA4A-A3DF-70C23FE4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79" y="2093455"/>
            <a:ext cx="6330592" cy="913215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BF1DE61-D048-DF45-B964-B607882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79" y="5095859"/>
            <a:ext cx="7977586" cy="10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AA9D-4B45-9242-ADF8-DB7D53A3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DD3-0CE2-5E46-B1E2-17BEE605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Add the function below to set the personalized greeting. This won't do anything yet, but this will change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747CE4-5CA1-5341-9BC6-5CEC6986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1" y="2865644"/>
            <a:ext cx="8934773" cy="1985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787E1-0C6C-2F43-BE10-C32AA2E2F209}"/>
              </a:ext>
            </a:extLst>
          </p:cNvPr>
          <p:cNvSpPr txBox="1"/>
          <p:nvPr/>
        </p:nvSpPr>
        <p:spPr>
          <a:xfrm>
            <a:off x="1814945" y="5334000"/>
            <a:ext cx="942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The Storage interface of the Web Storage API provides access to a particular domain's session or local storage. It allows, for example,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modification, or deletion of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data items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85FC-1837-0F46-A289-962E32C0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A57-D076-9B44-9689-8CCC88E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Add the if ... else block (below). We could call this initialization code, as it structures the app when it first loads.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62AF062-C383-DF4E-BB46-5DDDD38D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07" y="2678158"/>
            <a:ext cx="9146852" cy="236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56F55-E37C-0245-9147-6C41467EF302}"/>
              </a:ext>
            </a:extLst>
          </p:cNvPr>
          <p:cNvSpPr txBox="1"/>
          <p:nvPr/>
        </p:nvSpPr>
        <p:spPr>
          <a:xfrm>
            <a:off x="1814945" y="5334000"/>
            <a:ext cx="94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localStorage.getItem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When passed a key name, will return that key's value.</a:t>
            </a:r>
          </a:p>
        </p:txBody>
      </p:sp>
    </p:spTree>
    <p:extLst>
      <p:ext uri="{BB962C8B-B14F-4D97-AF65-F5344CB8AC3E}">
        <p14:creationId xmlns:p14="http://schemas.microsoft.com/office/powerpoint/2010/main" val="226163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94D-6912-DB48-AAED-C8B5257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4817-C644-8447-9CAF-58892DD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Put this onclick event handler (below) on the button. When clicked, </a:t>
            </a:r>
            <a:r>
              <a:rPr lang="en-US" dirty="0" err="1"/>
              <a:t>setUserName</a:t>
            </a:r>
            <a:r>
              <a:rPr lang="en-US" dirty="0"/>
              <a:t>() runs. This allows the user to enter a different name by pressing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4B5A-1231-2642-86BD-B4066377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11" y="2963189"/>
            <a:ext cx="7354577" cy="13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1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20090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 dirty="0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lang="en-US" sz="2176" b="1" dirty="0">
              <a:latin typeface="Courier New"/>
              <a:cs typeface="Courier New"/>
            </a:endParaRPr>
          </a:p>
          <a:p>
            <a:pPr marL="82342"/>
            <a:r>
              <a:rPr lang="en-US" sz="2176" b="1" dirty="0">
                <a:latin typeface="Courier New"/>
                <a:cs typeface="Courier New"/>
              </a:rPr>
              <a:t>&lt;/script&gt;</a:t>
            </a:r>
            <a:endParaRPr sz="217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2769</TotalTime>
  <Words>1525</Words>
  <Application>Microsoft Macintosh PowerPoint</Application>
  <PresentationFormat>Widescreen</PresentationFormat>
  <Paragraphs>192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PowerPoint Presentation</vt:lpstr>
      <vt:lpstr>JavaScript</vt:lpstr>
      <vt:lpstr>JavaScript</vt:lpstr>
      <vt:lpstr>JavaScript (JS)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JavaScript Exercise</vt:lpstr>
      <vt:lpstr>Personalized welcome message (JS)</vt:lpstr>
      <vt:lpstr>Personalized welcome message (JS)</vt:lpstr>
      <vt:lpstr>Personalized welcome message (JS)</vt:lpstr>
      <vt:lpstr>Personalized welcome message (JS)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73</cp:revision>
  <dcterms:created xsi:type="dcterms:W3CDTF">2021-12-19T11:51:58Z</dcterms:created>
  <dcterms:modified xsi:type="dcterms:W3CDTF">2022-01-09T03:20:39Z</dcterms:modified>
</cp:coreProperties>
</file>