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76" r:id="rId5"/>
    <p:sldId id="259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2"/>
    <p:restoredTop sz="95915"/>
  </p:normalViewPr>
  <p:slideViewPr>
    <p:cSldViewPr snapToGrid="0" snapToObjects="1">
      <p:cViewPr varScale="1">
        <p:scale>
          <a:sx n="89" d="100"/>
          <a:sy n="89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Revision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8940" y="1572985"/>
            <a:ext cx="6894195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erview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  <a:tab pos="2480310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Tags, attributes, cl</a:t>
            </a:r>
            <a:r>
              <a:rPr sz="2500" spc="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ss/ID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selector, 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etc.</a:t>
            </a:r>
          </a:p>
          <a:p>
            <a:pPr marL="354330" indent="-341630">
              <a:spcBef>
                <a:spcPts val="68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JS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Input/output: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(…),</a:t>
            </a:r>
            <a:r>
              <a:rPr sz="2500" spc="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aler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</a:t>
            </a:r>
            <a:endParaRPr sz="2500" dirty="0">
              <a:latin typeface="Arial"/>
              <a:cs typeface="Arial"/>
            </a:endParaRPr>
          </a:p>
          <a:p>
            <a:pPr marL="755650" lvl="1" indent="-287020"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Variable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var</a:t>
            </a:r>
            <a:r>
              <a:rPr sz="2500" spc="-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&amp; data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5378" y="4388847"/>
            <a:ext cx="51212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dirty="0">
                <a:latin typeface="Arial"/>
                <a:cs typeface="Arial"/>
              </a:rPr>
              <a:t>–</a:t>
            </a:r>
            <a:r>
              <a:rPr sz="2500" spc="1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Variabl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spc="335" dirty="0">
                <a:latin typeface="Apple SD Gothic Neo"/>
                <a:cs typeface="Apple SD Gothic Neo"/>
              </a:rPr>
              <a:t>：</a:t>
            </a:r>
            <a:r>
              <a:rPr sz="2500" dirty="0">
                <a:latin typeface="Arial"/>
                <a:cs typeface="Arial"/>
              </a:rPr>
              <a:t>arith</a:t>
            </a:r>
            <a:r>
              <a:rPr sz="2500" spc="-1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etic operators: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+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317" y="4404436"/>
            <a:ext cx="25908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6545" algn="l"/>
                <a:tab pos="597535" algn="l"/>
                <a:tab pos="952500" algn="l"/>
              </a:tabLst>
            </a:pP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-	*	/	%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(modulo)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377" y="4819725"/>
            <a:ext cx="849884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Conversion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(str</a:t>
            </a:r>
            <a:r>
              <a:rPr sz="2500" spc="5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ngs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-&gt;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numbers):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parseI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</a:t>
            </a:r>
            <a:endParaRPr sz="2500">
              <a:latin typeface="Arial"/>
              <a:cs typeface="Arial"/>
            </a:endParaRPr>
          </a:p>
          <a:p>
            <a:pPr marL="299085" indent="-286385">
              <a:lnSpc>
                <a:spcPts val="2850"/>
              </a:lnSpc>
              <a:spcBef>
                <a:spcPts val="300"/>
              </a:spcBef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Math o</a:t>
            </a:r>
            <a:r>
              <a:rPr sz="2500" spc="5" dirty="0">
                <a:latin typeface="Arial"/>
                <a:cs typeface="Arial"/>
              </a:rPr>
              <a:t>b</a:t>
            </a:r>
            <a:r>
              <a:rPr sz="2500" dirty="0">
                <a:latin typeface="Arial"/>
                <a:cs typeface="Arial"/>
              </a:rPr>
              <a:t>ject: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Math.sqr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ceil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floo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endParaRPr sz="2500">
              <a:latin typeface="Arial"/>
              <a:cs typeface="Arial"/>
            </a:endParaRPr>
          </a:p>
          <a:p>
            <a:pPr marL="299085">
              <a:lnSpc>
                <a:spcPts val="2850"/>
              </a:lnSpc>
            </a:pP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4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PI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F2242D9-A744-8C40-928D-0840979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036" y="370818"/>
            <a:ext cx="916200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</a:t>
            </a:r>
            <a:r>
              <a:rPr sz="3200" dirty="0"/>
              <a:t>u</a:t>
            </a:r>
            <a:r>
              <a:rPr sz="3200" spc="-5" dirty="0"/>
              <a:t>mmary</a:t>
            </a:r>
            <a:r>
              <a:rPr lang="en-US" sz="3200" dirty="0"/>
              <a:t> - </a:t>
            </a:r>
            <a:r>
              <a:rPr sz="3200" spc="-5" dirty="0"/>
              <a:t>Iter</a:t>
            </a:r>
            <a:r>
              <a:rPr sz="3200" spc="-15" dirty="0"/>
              <a:t>a</a:t>
            </a:r>
            <a:r>
              <a:rPr sz="3200" spc="-5" dirty="0"/>
              <a:t>tion, </a:t>
            </a:r>
            <a:r>
              <a:rPr sz="3200" spc="-15" dirty="0"/>
              <a:t>a</a:t>
            </a:r>
            <a:r>
              <a:rPr sz="3200" spc="-5" dirty="0"/>
              <a:t>rray</a:t>
            </a:r>
            <a:r>
              <a:rPr sz="3200" spc="-15" dirty="0"/>
              <a:t>s</a:t>
            </a:r>
            <a:r>
              <a:rPr sz="3200" spc="-5" dirty="0"/>
              <a:t>,</a:t>
            </a:r>
            <a:r>
              <a:rPr sz="3200" spc="5" dirty="0"/>
              <a:t> </a:t>
            </a:r>
            <a:r>
              <a:rPr sz="3200" spc="-5" dirty="0"/>
              <a:t>conditi</a:t>
            </a:r>
            <a:r>
              <a:rPr sz="3200" spc="-15" dirty="0"/>
              <a:t>o</a:t>
            </a:r>
            <a:r>
              <a:rPr sz="3200" spc="-5" dirty="0"/>
              <a:t>nals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54099" y="1077674"/>
            <a:ext cx="2276475" cy="261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do … while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Char char="–"/>
              <a:tabLst>
                <a:tab pos="756285" algn="l"/>
                <a:tab pos="1621155" algn="l"/>
              </a:tabLst>
            </a:pPr>
            <a:r>
              <a:rPr sz="2400" dirty="0">
                <a:latin typeface="Arial"/>
                <a:cs typeface="Arial"/>
              </a:rPr>
              <a:t>while	…</a:t>
            </a:r>
            <a:endParaRPr sz="2400"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15"/>
              </a:spcBef>
            </a:pPr>
            <a:r>
              <a:rPr sz="2400" dirty="0">
                <a:solidFill>
                  <a:srgbClr val="438AC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3308413"/>
            <a:ext cx="33045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0" dirty="0">
                <a:latin typeface="Arial"/>
                <a:cs typeface="Arial"/>
              </a:rPr>
              <a:t>Logica</a:t>
            </a:r>
            <a:r>
              <a:rPr sz="2400" spc="-65" dirty="0">
                <a:latin typeface="Arial"/>
                <a:cs typeface="Arial"/>
              </a:rPr>
              <a:t>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operators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400" spc="3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789" y="3757579"/>
            <a:ext cx="2967990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Trut</a:t>
            </a:r>
            <a:r>
              <a:rPr sz="2400" spc="-65" dirty="0">
                <a:latin typeface="Arial"/>
                <a:cs typeface="Arial"/>
              </a:rPr>
              <a:t>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99085" indent="-286385">
              <a:spcBef>
                <a:spcPts val="795"/>
              </a:spcBef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Operato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</a:t>
            </a:r>
            <a:r>
              <a:rPr sz="2400" spc="-25" dirty="0">
                <a:latin typeface="Arial"/>
                <a:cs typeface="Arial"/>
              </a:rPr>
              <a:t>r</a:t>
            </a:r>
            <a:r>
              <a:rPr sz="2400" spc="-135" dirty="0">
                <a:latin typeface="Arial"/>
                <a:cs typeface="Arial"/>
              </a:rPr>
              <a:t>ecedence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20" y="256227"/>
            <a:ext cx="383667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9900" algn="l"/>
              </a:tabLst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462495"/>
            <a:ext cx="6854825" cy="242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Progr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mme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" dirty="0">
                <a:latin typeface="Arial"/>
                <a:cs typeface="Arial"/>
              </a:rPr>
              <a:t>-defined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Function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Function de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ration,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call, returns</a:t>
            </a:r>
          </a:p>
          <a:p>
            <a:pPr marL="755650" lvl="1" indent="-287020"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Formal/a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tual p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rameters</a:t>
            </a:r>
          </a:p>
          <a:p>
            <a:pPr marL="755650" lvl="1" indent="-287020"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e s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op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global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vs lo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al</a:t>
            </a:r>
          </a:p>
          <a:p>
            <a:pPr marL="354330" indent="-341630">
              <a:spcBef>
                <a:spcPts val="75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HTML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Forms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77313" y="1470115"/>
            <a:ext cx="811784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a skill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itself.</a:t>
            </a:r>
            <a:endParaRPr sz="2900" dirty="0">
              <a:latin typeface="Arial"/>
              <a:cs typeface="Arial"/>
            </a:endParaRPr>
          </a:p>
          <a:p>
            <a:pPr marL="354330" marR="508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Univ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rsity se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ks 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 develop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t and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other “tran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ferable”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skills,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includi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5" dirty="0">
                <a:latin typeface="Arial"/>
                <a:cs typeface="Arial"/>
              </a:rPr>
              <a:t>g, mo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importantly, critical 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-5" dirty="0">
                <a:latin typeface="Arial"/>
                <a:cs typeface="Arial"/>
              </a:rPr>
              <a:t>inking.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vital to suc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ess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life.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recognized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it is hard,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 something</a:t>
            </a:r>
          </a:p>
          <a:p>
            <a:pPr marL="354330"/>
            <a:r>
              <a:rPr sz="2900" spc="-5" dirty="0">
                <a:latin typeface="Arial"/>
                <a:cs typeface="Arial"/>
              </a:rPr>
              <a:t>many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 need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learn…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…but reward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when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done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pro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erly.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1C6EB-A745-BA4E-8F75-68258BFB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</a:t>
            </a:r>
            <a:r>
              <a:rPr lang="en-US" spc="5" dirty="0"/>
              <a:t>o</a:t>
            </a:r>
            <a:r>
              <a:rPr lang="en-US" dirty="0"/>
              <a:t>ns</a:t>
            </a:r>
            <a:r>
              <a:rPr lang="en-US" spc="-20" dirty="0"/>
              <a:t> </a:t>
            </a:r>
            <a:r>
              <a:rPr lang="en-US" dirty="0"/>
              <a:t>is a </a:t>
            </a:r>
            <a:r>
              <a:rPr lang="en-US" spc="-15" dirty="0"/>
              <a:t>H</a:t>
            </a:r>
            <a:r>
              <a:rPr lang="en-US" dirty="0"/>
              <a:t>ard Skill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4909</TotalTime>
  <Words>216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SD Gothic Neo</vt:lpstr>
      <vt:lpstr>Arial</vt:lpstr>
      <vt:lpstr>Calibri</vt:lpstr>
      <vt:lpstr>Franklin Gothic Book</vt:lpstr>
      <vt:lpstr>Crop</vt:lpstr>
      <vt:lpstr>Introduction to Web Technologies</vt:lpstr>
      <vt:lpstr>Content</vt:lpstr>
      <vt:lpstr>Content</vt:lpstr>
      <vt:lpstr>Summary - Iteration, arrays, conditionals</vt:lpstr>
      <vt:lpstr>Summary</vt:lpstr>
      <vt:lpstr>Asking Questions is a Hard Skill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99</cp:revision>
  <dcterms:created xsi:type="dcterms:W3CDTF">2021-12-19T11:51:58Z</dcterms:created>
  <dcterms:modified xsi:type="dcterms:W3CDTF">2022-01-02T02:20:26Z</dcterms:modified>
</cp:coreProperties>
</file>