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C04"/>
    <a:srgbClr val="0EA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7DF8-75DF-492A-B812-E82BD920FE56}" type="datetimeFigureOut">
              <a:rPr lang="pt-BR" smtClean="0"/>
              <a:pPr/>
              <a:t>16/07/2015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07DE-C55D-47DB-936A-6F1708DF56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14348" y="428604"/>
            <a:ext cx="7786742" cy="600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791444" y="2713087"/>
            <a:ext cx="1928826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>
                <a:solidFill>
                  <a:schemeClr val="tx1"/>
                </a:solidFill>
              </a:rPr>
              <a:t>Cálculo 3 preços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684023" y="2711295"/>
            <a:ext cx="1928826" cy="357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Cálculo 2 preços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>
            <a:off x="3184089" y="2211229"/>
            <a:ext cx="1071570" cy="4286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00:15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5220072" y="2219530"/>
            <a:ext cx="1071570" cy="4286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00:25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Porto Seguro Cia de Seguros Gerais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Orçamento</dc:title>
  <dc:creator>F0106693</dc:creator>
  <cp:lastModifiedBy>Adriano Da Silva Santos</cp:lastModifiedBy>
  <cp:revision>11</cp:revision>
  <dcterms:created xsi:type="dcterms:W3CDTF">2012-05-29T16:37:54Z</dcterms:created>
  <dcterms:modified xsi:type="dcterms:W3CDTF">2015-07-16T13:47:02Z</dcterms:modified>
</cp:coreProperties>
</file>