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8" r:id="rId2"/>
    <p:sldId id="383" r:id="rId3"/>
    <p:sldId id="388" r:id="rId4"/>
    <p:sldId id="389" r:id="rId5"/>
    <p:sldId id="391" r:id="rId6"/>
    <p:sldId id="385" r:id="rId7"/>
    <p:sldId id="390" r:id="rId8"/>
  </p:sldIdLst>
  <p:sldSz cx="12188825"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393C"/>
    <a:srgbClr val="FFAD66"/>
    <a:srgbClr val="0000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101" autoAdjust="0"/>
  </p:normalViewPr>
  <p:slideViewPr>
    <p:cSldViewPr>
      <p:cViewPr varScale="1">
        <p:scale>
          <a:sx n="68" d="100"/>
          <a:sy n="68" d="100"/>
        </p:scale>
        <p:origin x="822" y="78"/>
      </p:cViewPr>
      <p:guideLst>
        <p:guide orient="horz" pos="2160"/>
        <p:guide pos="335"/>
      </p:guideLst>
    </p:cSldViewPr>
  </p:slideViewPr>
  <p:outlineViewPr>
    <p:cViewPr>
      <p:scale>
        <a:sx n="33" d="100"/>
        <a:sy n="33" d="100"/>
      </p:scale>
      <p:origin x="0" y="-10368"/>
    </p:cViewPr>
  </p:outlineViewPr>
  <p:notesTextViewPr>
    <p:cViewPr>
      <p:scale>
        <a:sx n="1" d="1"/>
        <a:sy n="1" d="1"/>
      </p:scale>
      <p:origin x="0" y="0"/>
    </p:cViewPr>
  </p:notesTextViewPr>
  <p:sorterViewPr>
    <p:cViewPr>
      <p:scale>
        <a:sx n="31" d="100"/>
        <a:sy n="31" d="100"/>
      </p:scale>
      <p:origin x="0" y="0"/>
    </p:cViewPr>
  </p:sorterViewPr>
  <p:notesViewPr>
    <p:cSldViewPr>
      <p:cViewPr varScale="1">
        <p:scale>
          <a:sx n="83" d="100"/>
          <a:sy n="83"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9/13/2019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This is a </a:t>
            </a:r>
            <a:r>
              <a:rPr lang="en-US" b="1" dirty="0" smtClean="0"/>
              <a:t>Title Slide with Picture </a:t>
            </a:r>
            <a:r>
              <a:rPr lang="en-US" b="0" dirty="0" smtClean="0"/>
              <a:t>slide</a:t>
            </a:r>
            <a:r>
              <a:rPr lang="en-US" b="1" dirty="0" smtClean="0"/>
              <a:t> </a:t>
            </a:r>
            <a:r>
              <a:rPr lang="en-US" baseline="0" dirty="0" smtClean="0"/>
              <a:t>ideal for including a picture with a brief title, subtitle and presenter information.</a:t>
            </a:r>
          </a:p>
          <a:p>
            <a:endParaRPr lang="en-US" baseline="0" dirty="0" smtClean="0"/>
          </a:p>
          <a:p>
            <a:r>
              <a:rPr lang="en-US" baseline="0" dirty="0" smtClean="0"/>
              <a:t>To customize this slide with your own picture:</a:t>
            </a:r>
          </a:p>
          <a:p>
            <a:endParaRPr lang="en-US" baseline="0" dirty="0" smtClean="0"/>
          </a:p>
          <a:p>
            <a:pPr marL="0" indent="0">
              <a:buNone/>
            </a:pPr>
            <a:r>
              <a:rPr lang="en-US" b="1" baseline="0" dirty="0" smtClean="0"/>
              <a:t>Right-click</a:t>
            </a:r>
            <a:r>
              <a:rPr lang="en-US" baseline="0" dirty="0" smtClean="0"/>
              <a:t> the slide area and choose </a:t>
            </a:r>
            <a:r>
              <a:rPr lang="en-US" b="1" baseline="0" dirty="0" smtClean="0"/>
              <a:t>Format Background </a:t>
            </a:r>
            <a:r>
              <a:rPr lang="en-US" baseline="0" dirty="0" smtClean="0"/>
              <a:t>from the pop-up menu. From the </a:t>
            </a:r>
            <a:r>
              <a:rPr lang="en-US" b="1" baseline="0" dirty="0" smtClean="0"/>
              <a:t>Fill</a:t>
            </a:r>
            <a:r>
              <a:rPr lang="en-US" baseline="0" dirty="0" smtClean="0"/>
              <a:t> menu, click </a:t>
            </a:r>
            <a:r>
              <a:rPr lang="en-US" b="1" baseline="0" dirty="0" smtClean="0"/>
              <a:t>Picture</a:t>
            </a:r>
            <a:r>
              <a:rPr lang="en-US" baseline="0" dirty="0" smtClean="0"/>
              <a:t> </a:t>
            </a:r>
            <a:r>
              <a:rPr lang="en-US" b="1" baseline="0" dirty="0" smtClean="0"/>
              <a:t>and texture fill</a:t>
            </a:r>
            <a:r>
              <a:rPr lang="en-US" baseline="0" dirty="0" smtClean="0"/>
              <a:t>. Under </a:t>
            </a:r>
            <a:r>
              <a:rPr lang="en-US" b="1" baseline="0" dirty="0" smtClean="0"/>
              <a:t>Insert from: </a:t>
            </a:r>
            <a:r>
              <a:rPr lang="en-US" baseline="0" dirty="0" smtClean="0"/>
              <a:t>click </a:t>
            </a:r>
            <a:r>
              <a:rPr lang="en-US" b="1" baseline="0" dirty="0" smtClean="0"/>
              <a:t>File</a:t>
            </a:r>
            <a:r>
              <a:rPr lang="en-US" baseline="0" dirty="0" smtClean="0"/>
              <a:t>. Locate your new picture and click </a:t>
            </a:r>
            <a:r>
              <a:rPr lang="en-US" b="1" baseline="0" dirty="0" smtClean="0"/>
              <a:t>Insert</a:t>
            </a:r>
            <a:r>
              <a:rPr lang="en-US" baseline="0" dirty="0" smtClean="0"/>
              <a:t>.</a:t>
            </a:r>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2238467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SLIDE TITLE:  Agenda</a:t>
            </a:r>
          </a:p>
          <a:p>
            <a:endParaRPr lang="en-US" dirty="0" smtClean="0"/>
          </a:p>
          <a:p>
            <a:r>
              <a:rPr lang="en-US" dirty="0" smtClean="0"/>
              <a:t>FREQUENCY: This slide will be updated and used in </a:t>
            </a:r>
            <a:r>
              <a:rPr lang="en-US" b="1" dirty="0" smtClean="0"/>
              <a:t>each</a:t>
            </a:r>
            <a:r>
              <a:rPr lang="en-US" dirty="0" smtClean="0"/>
              <a:t> review.</a:t>
            </a:r>
          </a:p>
          <a:p>
            <a:endParaRPr lang="en-US" dirty="0" smtClean="0"/>
          </a:p>
          <a:p>
            <a:r>
              <a:rPr lang="en-US" dirty="0" smtClean="0"/>
              <a:t>PURPOSE:  Identify topics being covered and provide a standardized format for presenting information for senior manager decision making.</a:t>
            </a:r>
          </a:p>
          <a:p>
            <a:endParaRPr lang="en-US" dirty="0" smtClean="0"/>
          </a:p>
          <a:p>
            <a:r>
              <a:rPr lang="en-US" dirty="0" smtClean="0"/>
              <a:t>SOURCE(S):  OCIO Presentation Template and Project Information</a:t>
            </a:r>
          </a:p>
          <a:p>
            <a:endParaRPr lang="en-US" dirty="0" smtClean="0"/>
          </a:p>
          <a:p>
            <a:r>
              <a:rPr lang="en-US" dirty="0" smtClean="0"/>
              <a:t>PROCESS:  Update the bulleted list to include other agenda items specified by the CIO, if necessary.  For the Introductions/Comments, there will not be a separate slide.  At the beginning of the presentation, self-introductions should be made for all present and on the phone.  Allow for initial comments from participants prior to the start of the review.  Program Manager or OCIO may wish to make opening remarks.  </a:t>
            </a:r>
          </a:p>
          <a:p>
            <a:endParaRPr lang="en-US" dirty="0" smtClean="0"/>
          </a:p>
          <a:p>
            <a:pPr>
              <a:spcBef>
                <a:spcPct val="0"/>
              </a:spcBef>
            </a:pPr>
            <a:r>
              <a:rPr lang="en-US" dirty="0" smtClean="0"/>
              <a:t>AS NEEDED SLIDES:  Include the following slides if any information has changed from your first time or prior review:</a:t>
            </a:r>
          </a:p>
          <a:p>
            <a:pPr>
              <a:spcBef>
                <a:spcPct val="0"/>
              </a:spcBef>
            </a:pPr>
            <a:r>
              <a:rPr lang="en-US" dirty="0" smtClean="0"/>
              <a:t>- General Overview Section		- Project Organization</a:t>
            </a:r>
          </a:p>
          <a:p>
            <a:pPr>
              <a:spcBef>
                <a:spcPct val="0"/>
              </a:spcBef>
              <a:buFontTx/>
              <a:buChar char="-"/>
            </a:pPr>
            <a:r>
              <a:rPr lang="en-US" dirty="0" smtClean="0"/>
              <a:t> Project Objectives		- Objectives by Year</a:t>
            </a:r>
          </a:p>
          <a:p>
            <a:pPr>
              <a:spcBef>
                <a:spcPct val="0"/>
              </a:spcBef>
              <a:buFontTx/>
              <a:buChar char="-"/>
            </a:pPr>
            <a:r>
              <a:rPr lang="en-US" dirty="0" smtClean="0"/>
              <a:t> etc.</a:t>
            </a:r>
          </a:p>
          <a:p>
            <a:pPr>
              <a:spcBef>
                <a:spcPct val="0"/>
              </a:spcBef>
            </a:pPr>
            <a:r>
              <a:rPr lang="en-US" dirty="0" smtClean="0"/>
              <a:t>These slides can be found in the first time review package.  If none of these slides are needed, delete the second bulleted item from the agenda. </a:t>
            </a:r>
          </a:p>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pPr/>
              <a:t>2</a:t>
            </a:fld>
            <a:endParaRPr lang="en-GB" dirty="0"/>
          </a:p>
        </p:txBody>
      </p:sp>
    </p:spTree>
    <p:extLst>
      <p:ext uri="{BB962C8B-B14F-4D97-AF65-F5344CB8AC3E}">
        <p14:creationId xmlns:p14="http://schemas.microsoft.com/office/powerpoint/2010/main" val="84962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SLIDE TITLE:  Agenda</a:t>
            </a:r>
          </a:p>
          <a:p>
            <a:endParaRPr lang="en-US" dirty="0" smtClean="0"/>
          </a:p>
          <a:p>
            <a:r>
              <a:rPr lang="en-US" dirty="0" smtClean="0"/>
              <a:t>FREQUENCY: This slide will be updated and used in </a:t>
            </a:r>
            <a:r>
              <a:rPr lang="en-US" b="1" dirty="0" smtClean="0"/>
              <a:t>each</a:t>
            </a:r>
            <a:r>
              <a:rPr lang="en-US" dirty="0" smtClean="0"/>
              <a:t> review.</a:t>
            </a:r>
          </a:p>
          <a:p>
            <a:endParaRPr lang="en-US" dirty="0" smtClean="0"/>
          </a:p>
          <a:p>
            <a:r>
              <a:rPr lang="en-US" dirty="0" smtClean="0"/>
              <a:t>PURPOSE:  Identify topics being covered and provide a standardized format for presenting information for senior manager decision making.</a:t>
            </a:r>
          </a:p>
          <a:p>
            <a:endParaRPr lang="en-US" dirty="0" smtClean="0"/>
          </a:p>
          <a:p>
            <a:r>
              <a:rPr lang="en-US" dirty="0" smtClean="0"/>
              <a:t>SOURCE(S):  OCIO Presentation Template and Project Information</a:t>
            </a:r>
          </a:p>
          <a:p>
            <a:endParaRPr lang="en-US" dirty="0" smtClean="0"/>
          </a:p>
          <a:p>
            <a:r>
              <a:rPr lang="en-US" dirty="0" smtClean="0"/>
              <a:t>PROCESS:  Update the bulleted list to include other agenda items specified by the CIO, if necessary.  For the Introductions/Comments, there will not be a separate slide.  At the beginning of the presentation, self-introductions should be made for all present and on the phone.  Allow for initial comments from participants prior to the start of the review.  Program Manager or OCIO may wish to make opening remarks.  </a:t>
            </a:r>
          </a:p>
          <a:p>
            <a:endParaRPr lang="en-US" dirty="0" smtClean="0"/>
          </a:p>
          <a:p>
            <a:pPr>
              <a:spcBef>
                <a:spcPct val="0"/>
              </a:spcBef>
            </a:pPr>
            <a:r>
              <a:rPr lang="en-US" dirty="0" smtClean="0"/>
              <a:t>AS NEEDED SLIDES:  Include the following slides if any information has changed from your first time or prior review:</a:t>
            </a:r>
          </a:p>
          <a:p>
            <a:pPr>
              <a:spcBef>
                <a:spcPct val="0"/>
              </a:spcBef>
            </a:pPr>
            <a:r>
              <a:rPr lang="en-US" dirty="0" smtClean="0"/>
              <a:t>- General Overview Section		- Project Organization</a:t>
            </a:r>
          </a:p>
          <a:p>
            <a:pPr>
              <a:spcBef>
                <a:spcPct val="0"/>
              </a:spcBef>
              <a:buFontTx/>
              <a:buChar char="-"/>
            </a:pPr>
            <a:r>
              <a:rPr lang="en-US" dirty="0" smtClean="0"/>
              <a:t> Project Objectives		- Objectives by Year</a:t>
            </a:r>
          </a:p>
          <a:p>
            <a:pPr>
              <a:spcBef>
                <a:spcPct val="0"/>
              </a:spcBef>
              <a:buFontTx/>
              <a:buChar char="-"/>
            </a:pPr>
            <a:r>
              <a:rPr lang="en-US" dirty="0" smtClean="0"/>
              <a:t> etc.</a:t>
            </a:r>
          </a:p>
          <a:p>
            <a:pPr>
              <a:spcBef>
                <a:spcPct val="0"/>
              </a:spcBef>
            </a:pPr>
            <a:r>
              <a:rPr lang="en-US" dirty="0" smtClean="0"/>
              <a:t>These slides can be found in the first time review package.  If none of these slides are needed, delete the second bulleted item from the agenda. </a:t>
            </a:r>
          </a:p>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pPr/>
              <a:t>3</a:t>
            </a:fld>
            <a:endParaRPr lang="en-GB" dirty="0"/>
          </a:p>
        </p:txBody>
      </p:sp>
    </p:spTree>
    <p:extLst>
      <p:ext uri="{BB962C8B-B14F-4D97-AF65-F5344CB8AC3E}">
        <p14:creationId xmlns:p14="http://schemas.microsoft.com/office/powerpoint/2010/main" val="2429220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SLIDE TITLE:  Agenda</a:t>
            </a:r>
          </a:p>
          <a:p>
            <a:endParaRPr lang="en-US" dirty="0" smtClean="0"/>
          </a:p>
          <a:p>
            <a:r>
              <a:rPr lang="en-US" dirty="0" smtClean="0"/>
              <a:t>FREQUENCY: This slide will be updated and used in </a:t>
            </a:r>
            <a:r>
              <a:rPr lang="en-US" b="1" dirty="0" smtClean="0"/>
              <a:t>each</a:t>
            </a:r>
            <a:r>
              <a:rPr lang="en-US" dirty="0" smtClean="0"/>
              <a:t> review.</a:t>
            </a:r>
          </a:p>
          <a:p>
            <a:endParaRPr lang="en-US" dirty="0" smtClean="0"/>
          </a:p>
          <a:p>
            <a:r>
              <a:rPr lang="en-US" dirty="0" smtClean="0"/>
              <a:t>PURPOSE:  Identify topics being covered and provide a standardized format for presenting information for senior manager decision making.</a:t>
            </a:r>
          </a:p>
          <a:p>
            <a:endParaRPr lang="en-US" dirty="0" smtClean="0"/>
          </a:p>
          <a:p>
            <a:r>
              <a:rPr lang="en-US" dirty="0" smtClean="0"/>
              <a:t>SOURCE(S):  OCIO Presentation Template and Project Information</a:t>
            </a:r>
          </a:p>
          <a:p>
            <a:endParaRPr lang="en-US" dirty="0" smtClean="0"/>
          </a:p>
          <a:p>
            <a:r>
              <a:rPr lang="en-US" dirty="0" smtClean="0"/>
              <a:t>PROCESS:  Update the bulleted list to include other agenda items specified by the CIO, if necessary.  For the Introductions/Comments, there will not be a separate slide.  At the beginning of the presentation, self-introductions should be made for all present and on the phone.  Allow for initial comments from participants prior to the start of the review.  Program Manager or OCIO may wish to make opening remarks.  </a:t>
            </a:r>
          </a:p>
          <a:p>
            <a:endParaRPr lang="en-US" dirty="0" smtClean="0"/>
          </a:p>
          <a:p>
            <a:pPr>
              <a:spcBef>
                <a:spcPct val="0"/>
              </a:spcBef>
            </a:pPr>
            <a:r>
              <a:rPr lang="en-US" dirty="0" smtClean="0"/>
              <a:t>AS NEEDED SLIDES:  Include the following slides if any information has changed from your first time or prior review:</a:t>
            </a:r>
          </a:p>
          <a:p>
            <a:pPr>
              <a:spcBef>
                <a:spcPct val="0"/>
              </a:spcBef>
            </a:pPr>
            <a:r>
              <a:rPr lang="en-US" dirty="0" smtClean="0"/>
              <a:t>- General Overview Section		- Project Organization</a:t>
            </a:r>
          </a:p>
          <a:p>
            <a:pPr>
              <a:spcBef>
                <a:spcPct val="0"/>
              </a:spcBef>
              <a:buFontTx/>
              <a:buChar char="-"/>
            </a:pPr>
            <a:r>
              <a:rPr lang="en-US" dirty="0" smtClean="0"/>
              <a:t> Project Objectives		- Objectives by Year</a:t>
            </a:r>
          </a:p>
          <a:p>
            <a:pPr>
              <a:spcBef>
                <a:spcPct val="0"/>
              </a:spcBef>
              <a:buFontTx/>
              <a:buChar char="-"/>
            </a:pPr>
            <a:r>
              <a:rPr lang="en-US" dirty="0" smtClean="0"/>
              <a:t> etc.</a:t>
            </a:r>
          </a:p>
          <a:p>
            <a:pPr>
              <a:spcBef>
                <a:spcPct val="0"/>
              </a:spcBef>
            </a:pPr>
            <a:r>
              <a:rPr lang="en-US" dirty="0" smtClean="0"/>
              <a:t>These slides can be found in the first time review package.  If none of these slides are needed, delete the second bulleted item from the agenda. </a:t>
            </a:r>
          </a:p>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pPr/>
              <a:t>4</a:t>
            </a:fld>
            <a:endParaRPr lang="en-GB" dirty="0"/>
          </a:p>
        </p:txBody>
      </p:sp>
    </p:spTree>
    <p:extLst>
      <p:ext uri="{BB962C8B-B14F-4D97-AF65-F5344CB8AC3E}">
        <p14:creationId xmlns:p14="http://schemas.microsoft.com/office/powerpoint/2010/main" val="853255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51199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11778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16008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5B718EDA-03FA-48AB-920D-7933B9F49E21}" type="datetime1">
              <a:rPr lang="en-US" smtClean="0"/>
              <a:pPr/>
              <a:t>9/13/2019</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a:pPr/>
              <a:t>‹#›</a:t>
            </a:fld>
            <a:endParaRPr dirty="0"/>
          </a:p>
        </p:txBody>
      </p:sp>
      <p:pic>
        <p:nvPicPr>
          <p:cNvPr id="14" name="Oracle red badge logo" descr="Oracle logo in white on red staging backgroun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531813" y="2600324"/>
            <a:ext cx="11125200" cy="1371600"/>
          </a:xfrm>
        </p:spPr>
        <p:txBody>
          <a:bodyPr anchor="b">
            <a:noAutofit/>
          </a:bodyPr>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noAutofit/>
          </a:bodyPr>
          <a:lstStyle>
            <a:lvl1pPr>
              <a:defRPr>
                <a:solidFill>
                  <a:schemeClr val="bg1">
                    <a:lumMod val="60000"/>
                    <a:lumOff val="40000"/>
                  </a:schemeClr>
                </a:solidFill>
              </a:defRPr>
            </a:lvl1pPr>
          </a:lstStyle>
          <a:p>
            <a:fld id="{BB9EC22A-55D2-4020-B7C5-EADD2A384059}" type="datetime1">
              <a:rPr lang="en-US" smtClean="0"/>
              <a:pPr/>
              <a:t>9/13/2019</a:t>
            </a:fld>
            <a:endParaRPr dirty="0"/>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bg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noAutofit/>
          </a:bodyPr>
          <a:lstStyle>
            <a:lvl1pPr>
              <a:defRPr>
                <a:solidFill>
                  <a:schemeClr val="bg1">
                    <a:lumMod val="60000"/>
                    <a:lumOff val="40000"/>
                  </a:schemeClr>
                </a:solidFill>
              </a:defRPr>
            </a:lvl1p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noAutofit/>
          </a:bodyPr>
          <a:lstStyle>
            <a:lvl1pPr>
              <a:defRPr>
                <a:solidFill>
                  <a:schemeClr val="bg1">
                    <a:lumMod val="60000"/>
                    <a:lumOff val="40000"/>
                  </a:schemeClr>
                </a:solidFill>
              </a:defRPr>
            </a:lvl1pPr>
          </a:lstStyle>
          <a:p>
            <a:fld id="{C51EAA63-D034-42AE-91FA-B13B9518C7BE}" type="slidenum">
              <a:rPr/>
              <a:pPr/>
              <a:t>‹#›</a:t>
            </a:fld>
            <a:endParaRPr dirty="0"/>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A478242B-124C-463E-A0A4-FC9259A97C44}" type="datetime1">
              <a:rPr lang="en-US" smtClean="0"/>
              <a:pPr/>
              <a:t>9/13/2019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CA900C-8353-43D6-B94D-598532F4915D}" type="datetime1">
              <a:rPr lang="en-US" smtClean="0"/>
              <a:pPr/>
              <a:t>9/13/2019</a:t>
            </a:fld>
            <a:endParaRPr lang="en-US" dirty="0"/>
          </a:p>
        </p:txBody>
      </p:sp>
      <p:sp>
        <p:nvSpPr>
          <p:cNvPr id="4" name="Footer Placeholder 3"/>
          <p:cNvSpPr>
            <a:spLocks noGrp="1"/>
          </p:cNvSpPr>
          <p:nvPr>
            <p:ph type="ftr" sz="quarter" idx="11"/>
          </p:nvPr>
        </p:nvSpPr>
        <p:spPr/>
        <p:txBody>
          <a:bodyPr/>
          <a:lstStyle/>
          <a:p>
            <a:r>
              <a:rPr lang="en-US" dirty="0" smtClean="0"/>
              <a:t>Use Insert &gt; Header and Footer to Update Confidentiality Requirements</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5999" y="1828800"/>
            <a:ext cx="3474720" cy="3841445"/>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1" name="Text Placeholder 10"/>
          <p:cNvSpPr>
            <a:spLocks noGrp="1"/>
          </p:cNvSpPr>
          <p:nvPr>
            <p:ph type="body" sz="quarter" idx="14"/>
          </p:nvPr>
        </p:nvSpPr>
        <p:spPr>
          <a:xfrm>
            <a:off x="6035040" y="1828799"/>
            <a:ext cx="510235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4C7F30E4-792E-4FAB-A69A-AA0DDC9B505F}" type="datetime1">
              <a:rPr lang="en-US" smtClean="0"/>
              <a:pPr/>
              <a:t>9/13/2019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2E37C48D-E1E7-4537-9191-ADC6AC2F1815}" type="datetime1">
              <a:rPr lang="en-US" smtClean="0"/>
              <a:pPr/>
              <a:t>9/13/2019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1A79971-62D6-4992-97BF-5D246D3569EB}" type="datetime1">
              <a:rPr lang="en-US" smtClean="0"/>
              <a:pPr/>
              <a:t>9/13/2019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2AFB543-FA83-460A-83FB-4118BFD0877B}" type="datetime1">
              <a:rPr lang="en-US" smtClean="0"/>
              <a:pPr/>
              <a:t>9/13/2019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B04E160C-F8F6-4C55-A458-43044F70E58C}" type="datetime1">
              <a:rPr lang="en-US" smtClean="0"/>
              <a:pPr/>
              <a:t>9/13/2019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dirty="0"/>
          </a:p>
        </p:txBody>
      </p: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E949D-BC59-45C7-997A-14E28EE435C6}" type="datetime1">
              <a:rPr lang="en-US" smtClean="0"/>
              <a:pPr/>
              <a:t>9/13/2019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smtClean="0"/>
              <a:t>XX</a:t>
            </a:r>
            <a:endParaRPr lang="en-US" dirty="0"/>
          </a:p>
        </p:txBody>
      </p:sp>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7E71B6-75D8-4D35-9845-ED6EDFAB5B65}" type="datetime1">
              <a:rPr lang="en-US" smtClean="0"/>
              <a:pPr/>
              <a:t>9/13/2019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EC7B1103-610B-434D-B60D-A6000664E4C3}" type="datetime1">
              <a:rPr lang="en-US" smtClean="0"/>
              <a:pPr/>
              <a:t>9/13/2019</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a:pPr/>
              <a:t>‹#›</a:t>
            </a:fld>
            <a:endParaRPr dirty="0"/>
          </a:p>
        </p:txBody>
      </p:sp>
      <p:pic>
        <p:nvPicPr>
          <p:cNvPr id="9" name="Oracle red badge logo"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noAutofit/>
          </a:bodyPr>
          <a:lstStyle/>
          <a:p>
            <a:fld id="{7FCCB0DF-E397-45DA-B3CD-4E39C3ABEEDE}" type="datetime1">
              <a:rPr lang="en-US" smtClean="0"/>
              <a:pPr/>
              <a:t>9/13/2019</a:t>
            </a:fld>
            <a:endParaRPr dirty="0"/>
          </a:p>
        </p:txBody>
      </p:sp>
      <p:sp>
        <p:nvSpPr>
          <p:cNvPr id="8" name="Footer Placeholder 7"/>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C2332A-6035-4535-BAC4-FD72BBD35BD5}" type="datetime1">
              <a:rPr lang="en-US" smtClean="0"/>
              <a:pPr/>
              <a:t>9/13/2019</a:t>
            </a:fld>
            <a:endParaRPr dirty="0"/>
          </a:p>
        </p:txBody>
      </p:sp>
      <p:sp>
        <p:nvSpPr>
          <p:cNvPr id="4" name="Footer Placeholder 3"/>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0C5D9DE-6A12-48B4-8157-AA087FBA8015}" type="datetime1">
              <a:rPr lang="en-US" smtClean="0"/>
              <a:pPr/>
              <a:t>9/13/2019</a:t>
            </a:fld>
            <a:endParaRPr dirty="0"/>
          </a:p>
        </p:txBody>
      </p:sp>
      <p:sp>
        <p:nvSpPr>
          <p:cNvPr id="4" name="Footer Placeholder 3"/>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A3DE7-7836-4A48-A04A-66B40194FF41}" type="datetime1">
              <a:rPr lang="en-US" smtClean="0"/>
              <a:pPr/>
              <a:t>9/13/2019</a:t>
            </a:fld>
            <a:endParaRPr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9EF9E-A7C6-4808-8AFB-AC6B52F83A3B}" type="datetime1">
              <a:rPr lang="en-US" smtClean="0"/>
              <a:pPr/>
              <a:t>9/13/2019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F0131-B903-456D-8D69-D853BB286F3F}" type="datetime1">
              <a:rPr lang="en-US" smtClean="0"/>
              <a:pPr/>
              <a:t>9/13/2019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Picture Placeholder 2" descr="Two 4-color photos can be included here"/>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375F48-3897-4458-A949-18AAEA8A929B}" type="datetime1">
              <a:rPr lang="en-US" smtClean="0"/>
              <a:pPr/>
              <a:t>9/13/2019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Three 4-color photos can be included here"/>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60BBB1-229F-44BC-9C8A-436B703181DD}" type="datetime1">
              <a:rPr lang="en-US" smtClean="0"/>
              <a:pPr/>
              <a:t>9/13/2019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dirty="0"/>
          </a:p>
        </p:txBody>
      </p:sp>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7E2A05B1-59AC-45DE-AC8F-3468E7D0EDC5}" type="datetime1">
              <a:rPr lang="en-US" smtClean="0"/>
              <a:pPr/>
              <a:t>9/13/2019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2" name="Picture 11" descr="Photos, screen captures, graphics can be inserted in a white mobile phone and tablet"/>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770062" y="1828800"/>
            <a:ext cx="1840875" cy="3887139"/>
          </a:xfrm>
          <a:prstGeom prst="rect">
            <a:avLst/>
          </a:prstGeom>
        </p:spPr>
      </p:pic>
      <p:sp>
        <p:nvSpPr>
          <p:cNvPr id="13" name="Picture Placeholder 2"/>
          <p:cNvSpPr>
            <a:spLocks noGrp="1"/>
          </p:cNvSpPr>
          <p:nvPr>
            <p:ph type="pic" idx="1"/>
          </p:nvPr>
        </p:nvSpPr>
        <p:spPr bwMode="gray">
          <a:xfrm>
            <a:off x="1888693" y="23726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noAutofit/>
          </a:bodyPr>
          <a:lstStyle>
            <a:lvl1pPr algn="l">
              <a:defRPr sz="3600" b="0"/>
            </a:lvl1pPr>
          </a:lstStyle>
          <a:p>
            <a:r>
              <a:rPr lang="en-US" smtClean="0"/>
              <a:t>Click to edit Master title style</a:t>
            </a:r>
            <a:endParaRPr dirty="0"/>
          </a:p>
        </p:txBody>
      </p:sp>
      <p:pic>
        <p:nvPicPr>
          <p:cNvPr id="13" name="Picture 12" descr="Photos, screen captures, graphics can be inserted in a white mobile phone and tablet"/>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10" name="Picture 9"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FD3BE420-3884-4C99-8592-9DC1A7A21589}" type="datetime1">
              <a:rPr lang="en-US" smtClean="0"/>
              <a:pPr/>
              <a:t>9/13/2019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EB57CADF-F4C7-45EC-8675-1B1240AACE67}" type="datetime1">
              <a:rPr lang="en-US" smtClean="0"/>
              <a:pPr/>
              <a:t>9/13/2019</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DC1C5"/>
                </a:solidFill>
              </a:defRPr>
            </a:lvl1pPr>
          </a:lstStyle>
          <a:p>
            <a:fld id="{C51EAA63-D034-42AE-91FA-B13B9518C7BE}" type="slidenum">
              <a:rPr/>
              <a:pPr/>
              <a:t>‹#›</a:t>
            </a:fld>
            <a:endParaRPr dirty="0"/>
          </a:p>
        </p:txBody>
      </p:sp>
      <p:pic>
        <p:nvPicPr>
          <p:cNvPr id="12"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48F663F1-F097-4709-A50E-5EC80F99F9C1}" type="datetime1">
              <a:rPr lang="en-US" smtClean="0"/>
              <a:pPr/>
              <a:t>9/13/2019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257675" y="1584167"/>
            <a:ext cx="5829300" cy="4109594"/>
          </a:xfrm>
          <a:prstGeom prst="rect">
            <a:avLst/>
          </a:prstGeom>
        </p:spPr>
      </p:pic>
      <p:sp>
        <p:nvSpPr>
          <p:cNvPr id="16" name="Picture Placeholder 2"/>
          <p:cNvSpPr>
            <a:spLocks noGrp="1"/>
          </p:cNvSpPr>
          <p:nvPr>
            <p:ph type="pic" idx="13"/>
          </p:nvPr>
        </p:nvSpPr>
        <p:spPr bwMode="gray">
          <a:xfrm>
            <a:off x="4532312" y="1971675"/>
            <a:ext cx="5246688" cy="33242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61299" y="1981200"/>
            <a:ext cx="1877251" cy="3634952"/>
          </a:xfrm>
          <a:prstGeom prst="rect">
            <a:avLst/>
          </a:prstGeom>
        </p:spPr>
      </p:pic>
      <p:sp>
        <p:nvSpPr>
          <p:cNvPr id="18" name="Picture Placeholder 2"/>
          <p:cNvSpPr>
            <a:spLocks noGrp="1"/>
          </p:cNvSpPr>
          <p:nvPr>
            <p:ph type="pic" idx="1"/>
          </p:nvPr>
        </p:nvSpPr>
        <p:spPr bwMode="gray">
          <a:xfrm>
            <a:off x="1885137" y="2363138"/>
            <a:ext cx="1631569"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86081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1" y="406400"/>
            <a:ext cx="5852160" cy="889000"/>
          </a:xfrm>
        </p:spPr>
        <p:txBody>
          <a:bodyPr anchor="b">
            <a:noAutofit/>
          </a:bodyPr>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2EB3EB7A-2423-492A-A0B8-6890746ED067}" type="datetime1">
              <a:rPr lang="en-US" smtClean="0"/>
              <a:pPr/>
              <a:t>9/13/2019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val="0"/>
              </a:ext>
            </a:extLst>
          </a:blip>
          <a:srcRect r="3674"/>
          <a:stretch/>
        </p:blipFill>
        <p:spPr>
          <a:xfrm rot="5400000">
            <a:off x="5794266" y="1258781"/>
            <a:ext cx="5935471" cy="4345394"/>
          </a:xfrm>
          <a:prstGeom prst="rect">
            <a:avLst/>
          </a:prstGeom>
        </p:spPr>
      </p:pic>
      <p:sp>
        <p:nvSpPr>
          <p:cNvPr id="11" name="Picture Placeholder 2"/>
          <p:cNvSpPr>
            <a:spLocks noGrp="1"/>
          </p:cNvSpPr>
          <p:nvPr>
            <p:ph type="pic" idx="13"/>
          </p:nvPr>
        </p:nvSpPr>
        <p:spPr bwMode="gray">
          <a:xfrm>
            <a:off x="7019925" y="771524"/>
            <a:ext cx="3486149" cy="55340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61574" y="2019300"/>
            <a:ext cx="1877251" cy="3634952"/>
          </a:xfrm>
          <a:prstGeom prst="rect">
            <a:avLst/>
          </a:prstGeom>
        </p:spPr>
      </p:pic>
      <p:sp>
        <p:nvSpPr>
          <p:cNvPr id="18" name="Picture Placeholder 2"/>
          <p:cNvSpPr>
            <a:spLocks noGrp="1"/>
          </p:cNvSpPr>
          <p:nvPr>
            <p:ph type="pic" idx="14"/>
          </p:nvPr>
        </p:nvSpPr>
        <p:spPr bwMode="gray">
          <a:xfrm>
            <a:off x="4088968" y="2401238"/>
            <a:ext cx="1618488"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18766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2" name="Group 1"/>
          <p:cNvGrpSpPr/>
          <p:nvPr/>
        </p:nvGrpSpPr>
        <p:grpSpPr>
          <a:xfrm>
            <a:off x="-287"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dirty="0" smtClean="0"/>
              <a:t>XX</a:t>
            </a:r>
            <a:endParaRPr lang="en-US" dirty="0"/>
          </a:p>
        </p:txBody>
      </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5" name="Date Placeholder 4"/>
          <p:cNvSpPr>
            <a:spLocks noGrp="1"/>
          </p:cNvSpPr>
          <p:nvPr>
            <p:ph type="dt" sz="half" idx="10"/>
          </p:nvPr>
        </p:nvSpPr>
        <p:spPr/>
        <p:txBody>
          <a:bodyPr/>
          <a:lstStyle>
            <a:lvl1pPr>
              <a:defRPr>
                <a:solidFill>
                  <a:schemeClr val="bg1">
                    <a:lumMod val="60000"/>
                    <a:lumOff val="40000"/>
                  </a:schemeClr>
                </a:solidFill>
              </a:defRPr>
            </a:lvl1pPr>
          </a:lstStyle>
          <a:p>
            <a:fld id="{A28CC2B3-15E3-410C-BB77-725CEC6A5D75}" type="datetime1">
              <a:rPr lang="en-US" smtClean="0"/>
              <a:pPr/>
              <a:t>9/13/2019</a:t>
            </a:fld>
            <a:endParaRPr dirty="0"/>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bg1">
                    <a:lumMod val="60000"/>
                    <a:lumOff val="40000"/>
                  </a:schemeClr>
                </a:solidFill>
              </a:rPr>
              <a:t>Copyright © 2014 Oracle and/or its affiliates. All rights reserved.  |</a:t>
            </a:r>
          </a:p>
        </p:txBody>
      </p:sp>
      <p:sp>
        <p:nvSpPr>
          <p:cNvPr id="6" name="Footer Placeholder 5"/>
          <p:cNvSpPr>
            <a:spLocks noGrp="1"/>
          </p:cNvSpPr>
          <p:nvPr>
            <p:ph type="ftr" sz="quarter" idx="11"/>
          </p:nvPr>
        </p:nvSpPr>
        <p:spPr/>
        <p:txBody>
          <a:bodyPr/>
          <a:lstStyle>
            <a:lvl1pPr>
              <a:defRPr>
                <a:solidFill>
                  <a:schemeClr val="bg1">
                    <a:lumMod val="60000"/>
                    <a:lumOff val="40000"/>
                  </a:schemeClr>
                </a:solidFill>
              </a:defRPr>
            </a:lvl1p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pPr/>
              <a:t>‹#›</a:t>
            </a:fld>
            <a:endParaRPr dirty="0"/>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p:txBody>
          <a:bodyPr>
            <a:noAutofit/>
          </a:bodyPr>
          <a:lstStyle/>
          <a:p>
            <a:fld id="{3336C99F-F8B6-42FB-858B-E7EDEE8AB826}" type="datetime1">
              <a:rPr lang="en-US" smtClean="0"/>
              <a:pPr/>
              <a:t>9/13/2019</a:t>
            </a:fld>
            <a:endParaRPr dirty="0"/>
          </a:p>
        </p:txBody>
      </p:sp>
      <p:sp>
        <p:nvSpPr>
          <p:cNvPr id="3" name="Footer Placeholder 2"/>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p:txBody>
          <a:bodyPr>
            <a:noAutofit/>
          </a:bodyPr>
          <a:lstStyle/>
          <a:p>
            <a:fld id="{466AED94-84AC-401A-B6E9-114160A7903A}" type="datetime1">
              <a:rPr lang="en-US" smtClean="0"/>
              <a:pPr/>
              <a:t>9/13/2019</a:t>
            </a:fld>
            <a:endParaRPr dirty="0"/>
          </a:p>
        </p:txBody>
      </p:sp>
      <p:sp>
        <p:nvSpPr>
          <p:cNvPr id="3" name="Footer Placeholder 2"/>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26811-2134-4838-96E1-190C5CCB35F0}" type="datetime1">
              <a:rPr lang="en-US" smtClean="0"/>
              <a:pPr/>
              <a:t>9/13/2019</a:t>
            </a:fld>
            <a:endParaRPr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pic>
        <p:nvPicPr>
          <p:cNvPr id="8" name="Picture 7" descr="&quot;Hardware and Software Engineered to work together&quot; tagline in red and black"/>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0860" y="2313432"/>
            <a:ext cx="6547104" cy="1832339"/>
          </a:xfrm>
          <a:prstGeom prst="rect">
            <a:avLst/>
          </a:prstGeom>
        </p:spPr>
      </p:pic>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grpSp>
        <p:nvGrpSpPr>
          <p:cNvPr id="3" name="Group 2"/>
          <p:cNvGrpSpPr/>
          <p:nvPr userDrawn="1"/>
        </p:nvGrpSpPr>
        <p:grpSpPr>
          <a:xfrm>
            <a:off x="-287" y="0"/>
            <a:ext cx="12189399" cy="6858000"/>
            <a:chOff x="-287" y="0"/>
            <a:chExt cx="12189399" cy="6858000"/>
          </a:xfrm>
        </p:grpSpPr>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pic>
        <p:nvPicPr>
          <p:cNvPr id="11" name="Picture 10"/>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noAutofit/>
          </a:bodyPr>
          <a:lstStyle/>
          <a:p>
            <a:fld id="{15EFF38B-8A2B-4EA0-A1FD-820A0B9A9A5E}" type="datetime1">
              <a:rPr lang="en-US" smtClean="0"/>
              <a:pPr/>
              <a:t>9/13/2019</a:t>
            </a:fld>
            <a:endParaRPr lang="en-US" dirty="0"/>
          </a:p>
        </p:txBody>
      </p:sp>
      <p:sp>
        <p:nvSpPr>
          <p:cNvPr id="5" name="Footer Placeholder 4"/>
          <p:cNvSpPr>
            <a:spLocks noGrp="1"/>
          </p:cNvSpPr>
          <p:nvPr>
            <p:ph type="ftr" sz="quarter" idx="11"/>
          </p:nvPr>
        </p:nvSpPr>
        <p:spPr/>
        <p:txBody>
          <a:bodyPr>
            <a:noAutofit/>
          </a:bodyPr>
          <a:lstStyle/>
          <a:p>
            <a:r>
              <a:rPr lang="en-US" dirty="0" smtClean="0"/>
              <a:t>Use Insert &gt; Header and Footer to Update Confidentiality Requirements</a:t>
            </a:r>
            <a:endParaRPr lang="en-US" dirty="0"/>
          </a:p>
        </p:txBody>
      </p:sp>
      <p:sp>
        <p:nvSpPr>
          <p:cNvPr id="6" name="Slide Number Placeholder 5"/>
          <p:cNvSpPr>
            <a:spLocks noGrp="1"/>
          </p:cNvSpPr>
          <p:nvPr>
            <p:ph type="sldNum" sz="quarter" idx="12"/>
          </p:nvPr>
        </p:nvSpPr>
        <p:spPr/>
        <p:txBody>
          <a:bodyPr>
            <a:noAutofit/>
          </a:bodyPr>
          <a:lstStyle/>
          <a:p>
            <a:fld id="{D4EAF17A-378C-49D5-A479-C71FF9D7F1E7}" type="slidenum">
              <a:rPr lang="en-US" smtClean="0"/>
              <a:pPr/>
              <a:t>‹#›</a:t>
            </a:fld>
            <a:endParaRPr lang="en-US" dirty="0"/>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F659D8A-3C0B-4AD2-A865-94E1683E2A51}" type="datetime1">
              <a:rPr lang="en-US" smtClean="0"/>
              <a:pPr/>
              <a:t>9/13/2019</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Logo">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AFE3C2E1-55D1-4925-B170-F45F4D1313F2}" type="datetime1">
              <a:rPr lang="en-US" smtClean="0"/>
              <a:pPr/>
              <a:t>9/13/2019</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dirty="0"/>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3063780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2 Logos">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9C5D32D0-D208-4DC6-B7EA-FBFBAE2CFADD}" type="datetime1">
              <a:rPr lang="en-US" smtClean="0"/>
              <a:pPr/>
              <a:t>9/13/2019</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dirty="0"/>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Tree>
    <p:extLst>
      <p:ext uri="{BB962C8B-B14F-4D97-AF65-F5344CB8AC3E}">
        <p14:creationId xmlns:p14="http://schemas.microsoft.com/office/powerpoint/2010/main" val="141667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6BF2800-930D-4F78-8132-87DC967E0A01}" type="datetime1">
              <a:rPr lang="en-US" smtClean="0"/>
              <a:pPr/>
              <a:t>9/13/2019</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0811F5D-163C-429D-9AB1-46A6E97896BF}" type="datetime1">
              <a:rPr lang="en-US" smtClean="0"/>
              <a:pPr/>
              <a:t>9/13/2019</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noAutofit/>
          </a:bodyPr>
          <a:lstStyle/>
          <a:p>
            <a:fld id="{A579B943-AFA1-40BD-AC9F-6D2BBCFED74C}" type="datetime1">
              <a:rPr lang="en-US" smtClean="0"/>
              <a:pPr/>
              <a:t>9/13/2019</a:t>
            </a:fld>
            <a:endParaRPr dirty="0"/>
          </a:p>
        </p:txBody>
      </p:sp>
      <p:sp>
        <p:nvSpPr>
          <p:cNvPr id="5" name="Footer Placeholder 4"/>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AE09CC-35FF-4FAE-84BA-51028FA8C71A}" type="datetime1">
              <a:rPr lang="en-US" smtClean="0"/>
              <a:pPr/>
              <a:t>9/13/2019</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Border"/>
          <p:cNvGrpSpPr/>
          <p:nvPr/>
        </p:nvGrpSpPr>
        <p:grpSpPr>
          <a:xfrm>
            <a:off x="-287" y="0"/>
            <a:ext cx="12189399"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pic>
        <p:nvPicPr>
          <p:cNvPr id="19" name="Oracle red badge logo" descr="Oracle logo in white on red staging background"/>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63214" y="6556248"/>
            <a:ext cx="1226398"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FCC121D4-B3C9-471B-8703-25FD84D839ED}" type="datetime1">
              <a:rPr lang="en-US" smtClean="0"/>
              <a:pPr/>
              <a:t>9/13/2019</a:t>
            </a:fld>
            <a:endParaRPr dirty="0"/>
          </a:p>
        </p:txBody>
      </p:sp>
      <p:sp>
        <p:nvSpPr>
          <p:cNvPr id="15" name="TextBox 14"/>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3"/>
          </p:nvPr>
        </p:nvSpPr>
        <p:spPr>
          <a:xfrm>
            <a:off x="8777289" y="6556248"/>
            <a:ext cx="2498723" cy="182880"/>
          </a:xfrm>
          <a:prstGeom prst="rect">
            <a:avLst/>
          </a:prstGeom>
        </p:spPr>
        <p:txBody>
          <a:bodyPr vert="horz" wrap="none" lIns="0" tIns="0" rIns="0" bIns="0" rtlCol="0" anchor="ctr"/>
          <a:lstStyle>
            <a:lvl1pPr algn="l">
              <a:defRPr sz="800">
                <a:solidFill>
                  <a:schemeClr val="tx1">
                    <a:lumMod val="60000"/>
                    <a:lumOff val="40000"/>
                  </a:schemeClr>
                </a:solidFill>
              </a:defRPr>
            </a:lvl1p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C51EAA63-D034-42AE-91FA-B13B9518C7BE}" type="slidenum">
              <a:rPr/>
              <a:pPr/>
              <a:t>‹#›</a:t>
            </a:fld>
            <a:endParaRPr dirty="0"/>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89" r:id="rId4"/>
    <p:sldLayoutId id="2147483693"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82" r:id="rId28"/>
    <p:sldLayoutId id="2147483684" r:id="rId29"/>
    <p:sldLayoutId id="2147483690" r:id="rId30"/>
    <p:sldLayoutId id="2147483691" r:id="rId31"/>
    <p:sldLayoutId id="2147483668" r:id="rId32"/>
    <p:sldLayoutId id="2147483675" r:id="rId33"/>
    <p:sldLayoutId id="2147483676" r:id="rId34"/>
    <p:sldLayoutId id="2147483667" r:id="rId35"/>
    <p:sldLayoutId id="2147483661" r:id="rId36"/>
    <p:sldLayoutId id="2147483687" r:id="rId37"/>
    <p:sldLayoutId id="2147483659"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cid:image001.png@01D45343.9536FC70" TargetMode="Externa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cid:image001.png@01D45343.9536FC70" TargetMode="Externa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cid:image001.png@01D45343.9536FC70" TargetMode="Externa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000" r="-4000"/>
          </a:stretch>
        </a:blipFill>
        <a:effectLst/>
      </p:bgPr>
    </p:bg>
    <p:spTree>
      <p:nvGrpSpPr>
        <p:cNvPr id="1" name=""/>
        <p:cNvGrpSpPr/>
        <p:nvPr/>
      </p:nvGrpSpPr>
      <p:grpSpPr>
        <a:xfrm>
          <a:off x="0" y="0"/>
          <a:ext cx="0" cy="0"/>
          <a:chOff x="0" y="0"/>
          <a:chExt cx="0" cy="0"/>
        </a:xfrm>
      </p:grpSpPr>
      <p:sp>
        <p:nvSpPr>
          <p:cNvPr id="2" name="Title 1" descr="Full slide 4-color photo can be inserted here"/>
          <p:cNvSpPr>
            <a:spLocks noGrp="1"/>
          </p:cNvSpPr>
          <p:nvPr>
            <p:ph type="ctrTitle"/>
          </p:nvPr>
        </p:nvSpPr>
        <p:spPr/>
        <p:txBody>
          <a:bodyPr/>
          <a:lstStyle/>
          <a:p>
            <a:r>
              <a:rPr lang="en-US" dirty="0"/>
              <a:t>Oracle </a:t>
            </a:r>
            <a:r>
              <a:rPr lang="en-US" dirty="0" smtClean="0"/>
              <a:t>E Business Suit Integrations to PBSA POS</a:t>
            </a:r>
            <a:endParaRPr lang="en-US" dirty="0"/>
          </a:p>
        </p:txBody>
      </p:sp>
      <p:sp>
        <p:nvSpPr>
          <p:cNvPr id="3" name="Subtitle 2"/>
          <p:cNvSpPr>
            <a:spLocks noGrp="1"/>
          </p:cNvSpPr>
          <p:nvPr>
            <p:ph type="subTitle" idx="1"/>
          </p:nvPr>
        </p:nvSpPr>
        <p:spPr/>
        <p:txBody>
          <a:bodyPr/>
          <a:lstStyle/>
          <a:p>
            <a:r>
              <a:rPr lang="en-US" dirty="0" smtClean="0"/>
              <a:t>Lanka </a:t>
            </a:r>
            <a:r>
              <a:rPr lang="en-US" dirty="0" err="1" smtClean="0"/>
              <a:t>Sathosa</a:t>
            </a:r>
            <a:r>
              <a:rPr lang="en-US" dirty="0" smtClean="0"/>
              <a:t> Limited</a:t>
            </a:r>
          </a:p>
          <a:p>
            <a:r>
              <a:rPr lang="en-US" dirty="0"/>
              <a:t>Implementation of Oracle </a:t>
            </a:r>
            <a:r>
              <a:rPr lang="en-US" dirty="0" smtClean="0"/>
              <a:t>E Business Suit 12.2.7 </a:t>
            </a:r>
            <a:r>
              <a:rPr lang="en-US" dirty="0"/>
              <a:t>(ERP)</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4412" y="5733494"/>
            <a:ext cx="1752600" cy="771678"/>
          </a:xfrm>
          <a:prstGeom prst="rect">
            <a:avLst/>
          </a:prstGeom>
        </p:spPr>
      </p:pic>
    </p:spTree>
    <p:extLst>
      <p:ext uri="{BB962C8B-B14F-4D97-AF65-F5344CB8AC3E}">
        <p14:creationId xmlns:p14="http://schemas.microsoft.com/office/powerpoint/2010/main" val="336776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E Business Suite 12.2.7 – Integrations</a:t>
            </a:r>
            <a:endParaRPr lang="en-GB" dirty="0"/>
          </a:p>
        </p:txBody>
      </p:sp>
      <p:sp>
        <p:nvSpPr>
          <p:cNvPr id="4" name="Content Placeholder 3"/>
          <p:cNvSpPr>
            <a:spLocks noGrp="1"/>
          </p:cNvSpPr>
          <p:nvPr>
            <p:ph idx="1"/>
          </p:nvPr>
        </p:nvSpPr>
        <p:spPr/>
        <p:txBody>
          <a:bodyPr/>
          <a:lstStyle/>
          <a:p>
            <a:r>
              <a:rPr lang="en-US" dirty="0" smtClean="0"/>
              <a:t>Integration: </a:t>
            </a:r>
            <a:r>
              <a:rPr lang="en-US" dirty="0"/>
              <a:t>“Oracle E Business Suit 12.2.7” </a:t>
            </a:r>
            <a:r>
              <a:rPr lang="en-US" dirty="0"/>
              <a:t>-</a:t>
            </a:r>
            <a:r>
              <a:rPr lang="en-US" dirty="0" smtClean="0"/>
              <a:t> PBSA Head </a:t>
            </a:r>
            <a:r>
              <a:rPr lang="en-US" dirty="0"/>
              <a:t>Office - Inbound</a:t>
            </a:r>
          </a:p>
          <a:p>
            <a:pPr lvl="1"/>
            <a:r>
              <a:rPr lang="en-US" dirty="0"/>
              <a:t>Purchase Request</a:t>
            </a:r>
          </a:p>
          <a:p>
            <a:pPr lvl="1"/>
            <a:r>
              <a:rPr lang="en-US" dirty="0"/>
              <a:t>Supplier Return </a:t>
            </a:r>
            <a:r>
              <a:rPr lang="en-US" dirty="0" smtClean="0"/>
              <a:t>Request</a:t>
            </a:r>
          </a:p>
          <a:p>
            <a:r>
              <a:rPr lang="en-US" dirty="0" smtClean="0"/>
              <a:t>Integration: “</a:t>
            </a:r>
            <a:r>
              <a:rPr lang="en-US" dirty="0" smtClean="0"/>
              <a:t>Oracle E Business Suit 12.2.7” </a:t>
            </a:r>
            <a:r>
              <a:rPr lang="en-US" dirty="0"/>
              <a:t>-</a:t>
            </a:r>
            <a:r>
              <a:rPr lang="en-US" dirty="0" smtClean="0"/>
              <a:t> PBSA Head </a:t>
            </a:r>
            <a:r>
              <a:rPr lang="en-US" dirty="0" smtClean="0"/>
              <a:t>office - Outbound</a:t>
            </a:r>
          </a:p>
          <a:p>
            <a:pPr lvl="1"/>
            <a:r>
              <a:rPr lang="en-US" dirty="0" smtClean="0"/>
              <a:t>Purchase Order</a:t>
            </a:r>
          </a:p>
          <a:p>
            <a:pPr lvl="1"/>
            <a:r>
              <a:rPr lang="en-US" dirty="0" smtClean="0"/>
              <a:t>Supplier Return</a:t>
            </a:r>
          </a:p>
          <a:p>
            <a:pPr lvl="1"/>
            <a:r>
              <a:rPr lang="en-US" dirty="0" smtClean="0"/>
              <a:t>Rejected Lines</a:t>
            </a:r>
          </a:p>
          <a:p>
            <a:pPr lvl="1"/>
            <a:endParaRPr lang="en-US" dirty="0" smtClean="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7745" y="381000"/>
            <a:ext cx="935221" cy="375024"/>
          </a:xfrm>
          <a:prstGeom prst="rect">
            <a:avLst/>
          </a:prstGeom>
        </p:spPr>
      </p:pic>
      <p:cxnSp>
        <p:nvCxnSpPr>
          <p:cNvPr id="12" name="Straight Connector 11"/>
          <p:cNvCxnSpPr/>
          <p:nvPr/>
        </p:nvCxnSpPr>
        <p:spPr>
          <a:xfrm>
            <a:off x="10514012" y="316846"/>
            <a:ext cx="0" cy="5213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89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151" y="393700"/>
            <a:ext cx="11125200" cy="889000"/>
          </a:xfrm>
        </p:spPr>
        <p:txBody>
          <a:bodyPr/>
          <a:lstStyle/>
          <a:p>
            <a:r>
              <a:rPr lang="en-US" dirty="0"/>
              <a:t>Oracle E Business Suite 12.2.7 – Integrations</a:t>
            </a:r>
            <a:endParaRPr lang="en-GB" dirty="0"/>
          </a:p>
        </p:txBody>
      </p:sp>
      <p:sp>
        <p:nvSpPr>
          <p:cNvPr id="4" name="Content Placeholder 3"/>
          <p:cNvSpPr>
            <a:spLocks noGrp="1"/>
          </p:cNvSpPr>
          <p:nvPr>
            <p:ph idx="1"/>
          </p:nvPr>
        </p:nvSpPr>
        <p:spPr/>
        <p:txBody>
          <a:bodyPr/>
          <a:lstStyle/>
          <a:p>
            <a:r>
              <a:rPr lang="en-US" dirty="0" smtClean="0"/>
              <a:t>Integration: </a:t>
            </a:r>
            <a:r>
              <a:rPr lang="en-US" dirty="0"/>
              <a:t>“Oracle E Business Suit 12.2.7” </a:t>
            </a:r>
            <a:r>
              <a:rPr lang="en-US" dirty="0" smtClean="0"/>
              <a:t>- </a:t>
            </a:r>
            <a:r>
              <a:rPr lang="en-US" dirty="0" smtClean="0"/>
              <a:t>PBSA</a:t>
            </a:r>
            <a:r>
              <a:rPr lang="en-US" dirty="0" smtClean="0"/>
              <a:t> </a:t>
            </a:r>
            <a:r>
              <a:rPr lang="en-US" dirty="0" smtClean="0"/>
              <a:t>Head </a:t>
            </a:r>
            <a:r>
              <a:rPr lang="en-US" dirty="0"/>
              <a:t>Office </a:t>
            </a:r>
            <a:r>
              <a:rPr lang="en-US" dirty="0" smtClean="0"/>
              <a:t>– Outbound</a:t>
            </a:r>
            <a:endParaRPr lang="en-US" dirty="0"/>
          </a:p>
          <a:p>
            <a:pPr lvl="1"/>
            <a:r>
              <a:rPr lang="en-US" dirty="0"/>
              <a:t>Supplier</a:t>
            </a:r>
            <a:endParaRPr lang="en-US" dirty="0"/>
          </a:p>
          <a:p>
            <a:r>
              <a:rPr lang="en-US" dirty="0" smtClean="0"/>
              <a:t>Integration: “Oracle E Business Suit 12.2.7” - PBSA Outlet - Inbound</a:t>
            </a:r>
          </a:p>
          <a:p>
            <a:pPr lvl="1"/>
            <a:r>
              <a:rPr lang="en-US" dirty="0" smtClean="0"/>
              <a:t>Store</a:t>
            </a:r>
          </a:p>
          <a:p>
            <a:pPr lvl="1"/>
            <a:r>
              <a:rPr lang="en-US" dirty="0" smtClean="0"/>
              <a:t>Product</a:t>
            </a:r>
            <a:endParaRPr lang="en-US"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7745" y="381000"/>
            <a:ext cx="935221" cy="375024"/>
          </a:xfrm>
          <a:prstGeom prst="rect">
            <a:avLst/>
          </a:prstGeom>
        </p:spPr>
      </p:pic>
      <p:cxnSp>
        <p:nvCxnSpPr>
          <p:cNvPr id="12" name="Straight Connector 11"/>
          <p:cNvCxnSpPr/>
          <p:nvPr/>
        </p:nvCxnSpPr>
        <p:spPr>
          <a:xfrm>
            <a:off x="10514012" y="316846"/>
            <a:ext cx="0" cy="5213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14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E Business Suite 12.2.7 – Integrations</a:t>
            </a:r>
            <a:endParaRPr lang="en-GB" dirty="0"/>
          </a:p>
        </p:txBody>
      </p:sp>
      <p:sp>
        <p:nvSpPr>
          <p:cNvPr id="4" name="Content Placeholder 3"/>
          <p:cNvSpPr>
            <a:spLocks noGrp="1"/>
          </p:cNvSpPr>
          <p:nvPr>
            <p:ph idx="1"/>
          </p:nvPr>
        </p:nvSpPr>
        <p:spPr/>
        <p:txBody>
          <a:bodyPr/>
          <a:lstStyle/>
          <a:p>
            <a:r>
              <a:rPr lang="en-US" dirty="0" smtClean="0"/>
              <a:t>Integration: </a:t>
            </a:r>
            <a:r>
              <a:rPr lang="en-US" dirty="0"/>
              <a:t>“Oracle E Business Suit 12.2.7” </a:t>
            </a:r>
            <a:r>
              <a:rPr lang="en-US" dirty="0"/>
              <a:t>-</a:t>
            </a:r>
            <a:r>
              <a:rPr lang="en-US" dirty="0" smtClean="0"/>
              <a:t> </a:t>
            </a:r>
            <a:r>
              <a:rPr lang="en-US" dirty="0"/>
              <a:t>Outlets - Inbound</a:t>
            </a:r>
          </a:p>
          <a:p>
            <a:pPr lvl="1"/>
            <a:r>
              <a:rPr lang="en-US" dirty="0"/>
              <a:t>Sales</a:t>
            </a:r>
          </a:p>
          <a:p>
            <a:pPr lvl="1"/>
            <a:r>
              <a:rPr lang="en-US" dirty="0"/>
              <a:t>Payments</a:t>
            </a:r>
          </a:p>
          <a:p>
            <a:pPr lvl="1"/>
            <a:r>
              <a:rPr lang="en-US" dirty="0"/>
              <a:t>Stock</a:t>
            </a:r>
          </a:p>
          <a:p>
            <a:pPr lvl="1"/>
            <a:r>
              <a:rPr lang="en-US" dirty="0" smtClean="0"/>
              <a:t>Tills</a:t>
            </a:r>
            <a:endParaRPr lang="en-US"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7745" y="381000"/>
            <a:ext cx="935221" cy="375024"/>
          </a:xfrm>
          <a:prstGeom prst="rect">
            <a:avLst/>
          </a:prstGeom>
        </p:spPr>
      </p:pic>
      <p:cxnSp>
        <p:nvCxnSpPr>
          <p:cNvPr id="12" name="Straight Connector 11"/>
          <p:cNvCxnSpPr/>
          <p:nvPr/>
        </p:nvCxnSpPr>
        <p:spPr>
          <a:xfrm>
            <a:off x="10514012" y="316846"/>
            <a:ext cx="0" cy="5213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771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8866" y="1619771"/>
            <a:ext cx="3490411" cy="3253958"/>
          </a:xfrm>
          <a:custGeom>
            <a:avLst/>
            <a:gdLst/>
            <a:ahLst/>
            <a:cxnLst/>
            <a:rect l="l" t="t" r="r" b="b"/>
            <a:pathLst>
              <a:path w="4194175" h="5956300">
                <a:moveTo>
                  <a:pt x="3495040" y="0"/>
                </a:moveTo>
                <a:lnTo>
                  <a:pt x="699008" y="0"/>
                </a:lnTo>
                <a:lnTo>
                  <a:pt x="641674" y="2316"/>
                </a:lnTo>
                <a:lnTo>
                  <a:pt x="585618" y="9148"/>
                </a:lnTo>
                <a:lnTo>
                  <a:pt x="531019" y="20313"/>
                </a:lnTo>
                <a:lnTo>
                  <a:pt x="478056" y="35633"/>
                </a:lnTo>
                <a:lnTo>
                  <a:pt x="426910" y="54927"/>
                </a:lnTo>
                <a:lnTo>
                  <a:pt x="377760" y="78016"/>
                </a:lnTo>
                <a:lnTo>
                  <a:pt x="330787" y="104720"/>
                </a:lnTo>
                <a:lnTo>
                  <a:pt x="286170" y="134859"/>
                </a:lnTo>
                <a:lnTo>
                  <a:pt x="244089" y="168254"/>
                </a:lnTo>
                <a:lnTo>
                  <a:pt x="204724" y="204724"/>
                </a:lnTo>
                <a:lnTo>
                  <a:pt x="168254" y="244089"/>
                </a:lnTo>
                <a:lnTo>
                  <a:pt x="134859" y="286170"/>
                </a:lnTo>
                <a:lnTo>
                  <a:pt x="104720" y="330787"/>
                </a:lnTo>
                <a:lnTo>
                  <a:pt x="78016" y="377760"/>
                </a:lnTo>
                <a:lnTo>
                  <a:pt x="54927" y="426910"/>
                </a:lnTo>
                <a:lnTo>
                  <a:pt x="35633" y="478056"/>
                </a:lnTo>
                <a:lnTo>
                  <a:pt x="20313" y="531019"/>
                </a:lnTo>
                <a:lnTo>
                  <a:pt x="9148" y="585618"/>
                </a:lnTo>
                <a:lnTo>
                  <a:pt x="2316" y="641674"/>
                </a:lnTo>
                <a:lnTo>
                  <a:pt x="0" y="699008"/>
                </a:lnTo>
                <a:lnTo>
                  <a:pt x="0" y="5256771"/>
                </a:lnTo>
                <a:lnTo>
                  <a:pt x="2316" y="5314101"/>
                </a:lnTo>
                <a:lnTo>
                  <a:pt x="9148" y="5370155"/>
                </a:lnTo>
                <a:lnTo>
                  <a:pt x="20313" y="5424752"/>
                </a:lnTo>
                <a:lnTo>
                  <a:pt x="35633" y="5477714"/>
                </a:lnTo>
                <a:lnTo>
                  <a:pt x="54927" y="5528860"/>
                </a:lnTo>
                <a:lnTo>
                  <a:pt x="78016" y="5578009"/>
                </a:lnTo>
                <a:lnTo>
                  <a:pt x="104720" y="5624983"/>
                </a:lnTo>
                <a:lnTo>
                  <a:pt x="134859" y="5669602"/>
                </a:lnTo>
                <a:lnTo>
                  <a:pt x="168254" y="5711684"/>
                </a:lnTo>
                <a:lnTo>
                  <a:pt x="204724" y="5751052"/>
                </a:lnTo>
                <a:lnTo>
                  <a:pt x="244089" y="5787523"/>
                </a:lnTo>
                <a:lnTo>
                  <a:pt x="286170" y="5820920"/>
                </a:lnTo>
                <a:lnTo>
                  <a:pt x="330787" y="5851061"/>
                </a:lnTo>
                <a:lnTo>
                  <a:pt x="377760" y="5877767"/>
                </a:lnTo>
                <a:lnTo>
                  <a:pt x="426910" y="5900858"/>
                </a:lnTo>
                <a:lnTo>
                  <a:pt x="478056" y="5920155"/>
                </a:lnTo>
                <a:lnTo>
                  <a:pt x="531019" y="5935476"/>
                </a:lnTo>
                <a:lnTo>
                  <a:pt x="585618" y="5946642"/>
                </a:lnTo>
                <a:lnTo>
                  <a:pt x="641674" y="5953474"/>
                </a:lnTo>
                <a:lnTo>
                  <a:pt x="699008" y="5955792"/>
                </a:lnTo>
                <a:lnTo>
                  <a:pt x="3495040" y="5955792"/>
                </a:lnTo>
                <a:lnTo>
                  <a:pt x="3552373" y="5953474"/>
                </a:lnTo>
                <a:lnTo>
                  <a:pt x="3608429" y="5946642"/>
                </a:lnTo>
                <a:lnTo>
                  <a:pt x="3663028" y="5935476"/>
                </a:lnTo>
                <a:lnTo>
                  <a:pt x="3715991" y="5920155"/>
                </a:lnTo>
                <a:lnTo>
                  <a:pt x="3767137" y="5900858"/>
                </a:lnTo>
                <a:lnTo>
                  <a:pt x="3816287" y="5877767"/>
                </a:lnTo>
                <a:lnTo>
                  <a:pt x="3863260" y="5851061"/>
                </a:lnTo>
                <a:lnTo>
                  <a:pt x="3907877" y="5820920"/>
                </a:lnTo>
                <a:lnTo>
                  <a:pt x="3949958" y="5787523"/>
                </a:lnTo>
                <a:lnTo>
                  <a:pt x="3989324" y="5751052"/>
                </a:lnTo>
                <a:lnTo>
                  <a:pt x="4025793" y="5711684"/>
                </a:lnTo>
                <a:lnTo>
                  <a:pt x="4059188" y="5669602"/>
                </a:lnTo>
                <a:lnTo>
                  <a:pt x="4089327" y="5624983"/>
                </a:lnTo>
                <a:lnTo>
                  <a:pt x="4116031" y="5578009"/>
                </a:lnTo>
                <a:lnTo>
                  <a:pt x="4139120" y="5528860"/>
                </a:lnTo>
                <a:lnTo>
                  <a:pt x="4158414" y="5477714"/>
                </a:lnTo>
                <a:lnTo>
                  <a:pt x="4173734" y="5424752"/>
                </a:lnTo>
                <a:lnTo>
                  <a:pt x="4184899" y="5370155"/>
                </a:lnTo>
                <a:lnTo>
                  <a:pt x="4191731" y="5314101"/>
                </a:lnTo>
                <a:lnTo>
                  <a:pt x="4194048" y="5256771"/>
                </a:lnTo>
                <a:lnTo>
                  <a:pt x="4194048" y="699008"/>
                </a:lnTo>
                <a:lnTo>
                  <a:pt x="4191731" y="641674"/>
                </a:lnTo>
                <a:lnTo>
                  <a:pt x="4184899" y="585618"/>
                </a:lnTo>
                <a:lnTo>
                  <a:pt x="4173734" y="531019"/>
                </a:lnTo>
                <a:lnTo>
                  <a:pt x="4158414" y="478056"/>
                </a:lnTo>
                <a:lnTo>
                  <a:pt x="4139120" y="426910"/>
                </a:lnTo>
                <a:lnTo>
                  <a:pt x="4116031" y="377760"/>
                </a:lnTo>
                <a:lnTo>
                  <a:pt x="4089327" y="330787"/>
                </a:lnTo>
                <a:lnTo>
                  <a:pt x="4059188" y="286170"/>
                </a:lnTo>
                <a:lnTo>
                  <a:pt x="4025793" y="244089"/>
                </a:lnTo>
                <a:lnTo>
                  <a:pt x="3989324" y="204724"/>
                </a:lnTo>
                <a:lnTo>
                  <a:pt x="3949958" y="168254"/>
                </a:lnTo>
                <a:lnTo>
                  <a:pt x="3907877" y="134859"/>
                </a:lnTo>
                <a:lnTo>
                  <a:pt x="3863260" y="104720"/>
                </a:lnTo>
                <a:lnTo>
                  <a:pt x="3816287" y="78016"/>
                </a:lnTo>
                <a:lnTo>
                  <a:pt x="3767137" y="54927"/>
                </a:lnTo>
                <a:lnTo>
                  <a:pt x="3715991" y="35633"/>
                </a:lnTo>
                <a:lnTo>
                  <a:pt x="3663028" y="20313"/>
                </a:lnTo>
                <a:lnTo>
                  <a:pt x="3608429" y="9148"/>
                </a:lnTo>
                <a:lnTo>
                  <a:pt x="3552373" y="2316"/>
                </a:lnTo>
                <a:lnTo>
                  <a:pt x="3495040" y="0"/>
                </a:lnTo>
                <a:close/>
              </a:path>
            </a:pathLst>
          </a:custGeom>
          <a:solidFill>
            <a:srgbClr val="FFE396"/>
          </a:solidFill>
        </p:spPr>
        <p:txBody>
          <a:bodyPr wrap="square" lIns="0" tIns="0" rIns="0" bIns="0" rtlCol="0"/>
          <a:lstStyle/>
          <a:p>
            <a:endParaRPr sz="1799" dirty="0"/>
          </a:p>
        </p:txBody>
      </p:sp>
      <p:sp>
        <p:nvSpPr>
          <p:cNvPr id="3" name="object 3"/>
          <p:cNvSpPr/>
          <p:nvPr/>
        </p:nvSpPr>
        <p:spPr>
          <a:xfrm>
            <a:off x="7587237" y="1619771"/>
            <a:ext cx="3521862" cy="3253957"/>
          </a:xfrm>
          <a:custGeom>
            <a:avLst/>
            <a:gdLst/>
            <a:ahLst/>
            <a:cxnLst/>
            <a:rect l="l" t="t" r="r" b="b"/>
            <a:pathLst>
              <a:path w="4194175" h="5956300">
                <a:moveTo>
                  <a:pt x="0" y="699008"/>
                </a:moveTo>
                <a:lnTo>
                  <a:pt x="2316" y="641674"/>
                </a:lnTo>
                <a:lnTo>
                  <a:pt x="9148" y="585618"/>
                </a:lnTo>
                <a:lnTo>
                  <a:pt x="20313" y="531019"/>
                </a:lnTo>
                <a:lnTo>
                  <a:pt x="35633" y="478056"/>
                </a:lnTo>
                <a:lnTo>
                  <a:pt x="54927" y="426910"/>
                </a:lnTo>
                <a:lnTo>
                  <a:pt x="78016" y="377760"/>
                </a:lnTo>
                <a:lnTo>
                  <a:pt x="104720" y="330787"/>
                </a:lnTo>
                <a:lnTo>
                  <a:pt x="134859" y="286170"/>
                </a:lnTo>
                <a:lnTo>
                  <a:pt x="168254" y="244089"/>
                </a:lnTo>
                <a:lnTo>
                  <a:pt x="204724" y="204724"/>
                </a:lnTo>
                <a:lnTo>
                  <a:pt x="244089" y="168254"/>
                </a:lnTo>
                <a:lnTo>
                  <a:pt x="286170" y="134859"/>
                </a:lnTo>
                <a:lnTo>
                  <a:pt x="330787" y="104720"/>
                </a:lnTo>
                <a:lnTo>
                  <a:pt x="377760" y="78016"/>
                </a:lnTo>
                <a:lnTo>
                  <a:pt x="426910" y="54927"/>
                </a:lnTo>
                <a:lnTo>
                  <a:pt x="478056" y="35633"/>
                </a:lnTo>
                <a:lnTo>
                  <a:pt x="531019" y="20313"/>
                </a:lnTo>
                <a:lnTo>
                  <a:pt x="585618" y="9148"/>
                </a:lnTo>
                <a:lnTo>
                  <a:pt x="641674" y="2316"/>
                </a:lnTo>
                <a:lnTo>
                  <a:pt x="699008" y="0"/>
                </a:lnTo>
                <a:lnTo>
                  <a:pt x="3495040" y="0"/>
                </a:lnTo>
                <a:lnTo>
                  <a:pt x="3552373" y="2316"/>
                </a:lnTo>
                <a:lnTo>
                  <a:pt x="3608429" y="9148"/>
                </a:lnTo>
                <a:lnTo>
                  <a:pt x="3663028" y="20313"/>
                </a:lnTo>
                <a:lnTo>
                  <a:pt x="3715991" y="35633"/>
                </a:lnTo>
                <a:lnTo>
                  <a:pt x="3767137" y="54927"/>
                </a:lnTo>
                <a:lnTo>
                  <a:pt x="3816287" y="78016"/>
                </a:lnTo>
                <a:lnTo>
                  <a:pt x="3863260" y="104720"/>
                </a:lnTo>
                <a:lnTo>
                  <a:pt x="3907877" y="134859"/>
                </a:lnTo>
                <a:lnTo>
                  <a:pt x="3949958" y="168254"/>
                </a:lnTo>
                <a:lnTo>
                  <a:pt x="3989324" y="204724"/>
                </a:lnTo>
                <a:lnTo>
                  <a:pt x="4025793" y="244089"/>
                </a:lnTo>
                <a:lnTo>
                  <a:pt x="4059188" y="286170"/>
                </a:lnTo>
                <a:lnTo>
                  <a:pt x="4089327" y="330787"/>
                </a:lnTo>
                <a:lnTo>
                  <a:pt x="4116031" y="377760"/>
                </a:lnTo>
                <a:lnTo>
                  <a:pt x="4139120" y="426910"/>
                </a:lnTo>
                <a:lnTo>
                  <a:pt x="4158414" y="478056"/>
                </a:lnTo>
                <a:lnTo>
                  <a:pt x="4173734" y="531019"/>
                </a:lnTo>
                <a:lnTo>
                  <a:pt x="4184899" y="585618"/>
                </a:lnTo>
                <a:lnTo>
                  <a:pt x="4191731" y="641674"/>
                </a:lnTo>
                <a:lnTo>
                  <a:pt x="4194048" y="699008"/>
                </a:lnTo>
                <a:lnTo>
                  <a:pt x="4194048" y="5256771"/>
                </a:lnTo>
                <a:lnTo>
                  <a:pt x="4191731" y="5314101"/>
                </a:lnTo>
                <a:lnTo>
                  <a:pt x="4184899" y="5370155"/>
                </a:lnTo>
                <a:lnTo>
                  <a:pt x="4173734" y="5424752"/>
                </a:lnTo>
                <a:lnTo>
                  <a:pt x="4158414" y="5477714"/>
                </a:lnTo>
                <a:lnTo>
                  <a:pt x="4139120" y="5528860"/>
                </a:lnTo>
                <a:lnTo>
                  <a:pt x="4116031" y="5578009"/>
                </a:lnTo>
                <a:lnTo>
                  <a:pt x="4089327" y="5624983"/>
                </a:lnTo>
                <a:lnTo>
                  <a:pt x="4059188" y="5669602"/>
                </a:lnTo>
                <a:lnTo>
                  <a:pt x="4025793" y="5711684"/>
                </a:lnTo>
                <a:lnTo>
                  <a:pt x="3989324" y="5751052"/>
                </a:lnTo>
                <a:lnTo>
                  <a:pt x="3949958" y="5787523"/>
                </a:lnTo>
                <a:lnTo>
                  <a:pt x="3907877" y="5820920"/>
                </a:lnTo>
                <a:lnTo>
                  <a:pt x="3863260" y="5851061"/>
                </a:lnTo>
                <a:lnTo>
                  <a:pt x="3816287" y="5877767"/>
                </a:lnTo>
                <a:lnTo>
                  <a:pt x="3767137" y="5900858"/>
                </a:lnTo>
                <a:lnTo>
                  <a:pt x="3715991" y="5920155"/>
                </a:lnTo>
                <a:lnTo>
                  <a:pt x="3663028" y="5935476"/>
                </a:lnTo>
                <a:lnTo>
                  <a:pt x="3608429" y="5946642"/>
                </a:lnTo>
                <a:lnTo>
                  <a:pt x="3552373" y="5953474"/>
                </a:lnTo>
                <a:lnTo>
                  <a:pt x="3495040" y="5955792"/>
                </a:lnTo>
                <a:lnTo>
                  <a:pt x="699008" y="5955792"/>
                </a:lnTo>
                <a:lnTo>
                  <a:pt x="641674" y="5953474"/>
                </a:lnTo>
                <a:lnTo>
                  <a:pt x="585618" y="5946642"/>
                </a:lnTo>
                <a:lnTo>
                  <a:pt x="531019" y="5935476"/>
                </a:lnTo>
                <a:lnTo>
                  <a:pt x="478056" y="5920155"/>
                </a:lnTo>
                <a:lnTo>
                  <a:pt x="426910" y="5900858"/>
                </a:lnTo>
                <a:lnTo>
                  <a:pt x="377760" y="5877767"/>
                </a:lnTo>
                <a:lnTo>
                  <a:pt x="330787" y="5851061"/>
                </a:lnTo>
                <a:lnTo>
                  <a:pt x="286170" y="5820920"/>
                </a:lnTo>
                <a:lnTo>
                  <a:pt x="244089" y="5787523"/>
                </a:lnTo>
                <a:lnTo>
                  <a:pt x="204724" y="5751052"/>
                </a:lnTo>
                <a:lnTo>
                  <a:pt x="168254" y="5711684"/>
                </a:lnTo>
                <a:lnTo>
                  <a:pt x="134859" y="5669602"/>
                </a:lnTo>
                <a:lnTo>
                  <a:pt x="104720" y="5624983"/>
                </a:lnTo>
                <a:lnTo>
                  <a:pt x="78016" y="5578009"/>
                </a:lnTo>
                <a:lnTo>
                  <a:pt x="54927" y="5528860"/>
                </a:lnTo>
                <a:lnTo>
                  <a:pt x="35633" y="5477714"/>
                </a:lnTo>
                <a:lnTo>
                  <a:pt x="20313" y="5424752"/>
                </a:lnTo>
                <a:lnTo>
                  <a:pt x="9148" y="5370155"/>
                </a:lnTo>
                <a:lnTo>
                  <a:pt x="2316" y="5314101"/>
                </a:lnTo>
                <a:lnTo>
                  <a:pt x="0" y="5256771"/>
                </a:lnTo>
                <a:lnTo>
                  <a:pt x="0" y="699008"/>
                </a:lnTo>
                <a:close/>
              </a:path>
            </a:pathLst>
          </a:custGeom>
          <a:ln w="12192">
            <a:solidFill>
              <a:srgbClr val="F9B800"/>
            </a:solidFill>
          </a:ln>
        </p:spPr>
        <p:txBody>
          <a:bodyPr wrap="square" lIns="0" tIns="0" rIns="0" bIns="0" rtlCol="0"/>
          <a:lstStyle/>
          <a:p>
            <a:endParaRPr sz="1799"/>
          </a:p>
        </p:txBody>
      </p:sp>
      <p:sp>
        <p:nvSpPr>
          <p:cNvPr id="4" name="object 4"/>
          <p:cNvSpPr txBox="1"/>
          <p:nvPr/>
        </p:nvSpPr>
        <p:spPr>
          <a:xfrm>
            <a:off x="303212" y="322482"/>
            <a:ext cx="6973788" cy="602729"/>
          </a:xfrm>
          <a:prstGeom prst="rect">
            <a:avLst/>
          </a:prstGeom>
        </p:spPr>
        <p:txBody>
          <a:bodyPr vert="horz" wrap="square" lIns="0" tIns="0" rIns="0" bIns="0" rtlCol="0">
            <a:spAutoFit/>
          </a:bodyPr>
          <a:lstStyle/>
          <a:p>
            <a:pPr marL="12696">
              <a:lnSpc>
                <a:spcPts val="4669"/>
              </a:lnSpc>
            </a:pPr>
            <a:r>
              <a:rPr lang="en-US" sz="3999" spc="-30" dirty="0" smtClean="0">
                <a:solidFill>
                  <a:srgbClr val="2A2A2A"/>
                </a:solidFill>
                <a:latin typeface="Century Gothic"/>
                <a:cs typeface="Century Gothic"/>
              </a:rPr>
              <a:t>PBSA POS Outlets &amp; EBS</a:t>
            </a:r>
            <a:endParaRPr sz="2499" dirty="0">
              <a:latin typeface="Century Gothic"/>
              <a:cs typeface="Century Gothic"/>
            </a:endParaRPr>
          </a:p>
        </p:txBody>
      </p:sp>
      <p:sp>
        <p:nvSpPr>
          <p:cNvPr id="5" name="object 5"/>
          <p:cNvSpPr/>
          <p:nvPr/>
        </p:nvSpPr>
        <p:spPr>
          <a:xfrm>
            <a:off x="983245" y="1619772"/>
            <a:ext cx="3457309" cy="3124200"/>
          </a:xfrm>
          <a:custGeom>
            <a:avLst/>
            <a:gdLst/>
            <a:ahLst/>
            <a:cxnLst/>
            <a:rect l="l" t="t" r="r" b="b"/>
            <a:pathLst>
              <a:path w="3458210" h="5270500">
                <a:moveTo>
                  <a:pt x="2881630" y="0"/>
                </a:moveTo>
                <a:lnTo>
                  <a:pt x="576326" y="0"/>
                </a:lnTo>
                <a:lnTo>
                  <a:pt x="529062" y="1910"/>
                </a:lnTo>
                <a:lnTo>
                  <a:pt x="482851" y="7544"/>
                </a:lnTo>
                <a:lnTo>
                  <a:pt x="437839" y="16751"/>
                </a:lnTo>
                <a:lnTo>
                  <a:pt x="394175" y="29384"/>
                </a:lnTo>
                <a:lnTo>
                  <a:pt x="352008" y="45295"/>
                </a:lnTo>
                <a:lnTo>
                  <a:pt x="311486" y="64334"/>
                </a:lnTo>
                <a:lnTo>
                  <a:pt x="272757" y="86355"/>
                </a:lnTo>
                <a:lnTo>
                  <a:pt x="235970" y="111207"/>
                </a:lnTo>
                <a:lnTo>
                  <a:pt x="201273" y="138743"/>
                </a:lnTo>
                <a:lnTo>
                  <a:pt x="168814" y="168814"/>
                </a:lnTo>
                <a:lnTo>
                  <a:pt x="138743" y="201273"/>
                </a:lnTo>
                <a:lnTo>
                  <a:pt x="111207" y="235970"/>
                </a:lnTo>
                <a:lnTo>
                  <a:pt x="86355" y="272757"/>
                </a:lnTo>
                <a:lnTo>
                  <a:pt x="64334" y="311486"/>
                </a:lnTo>
                <a:lnTo>
                  <a:pt x="45295" y="352008"/>
                </a:lnTo>
                <a:lnTo>
                  <a:pt x="29384" y="394175"/>
                </a:lnTo>
                <a:lnTo>
                  <a:pt x="16751" y="437839"/>
                </a:lnTo>
                <a:lnTo>
                  <a:pt x="7544" y="482851"/>
                </a:lnTo>
                <a:lnTo>
                  <a:pt x="1910" y="529062"/>
                </a:lnTo>
                <a:lnTo>
                  <a:pt x="0" y="576326"/>
                </a:lnTo>
                <a:lnTo>
                  <a:pt x="0" y="4693653"/>
                </a:lnTo>
                <a:lnTo>
                  <a:pt x="1910" y="4740921"/>
                </a:lnTo>
                <a:lnTo>
                  <a:pt x="7544" y="4787137"/>
                </a:lnTo>
                <a:lnTo>
                  <a:pt x="16751" y="4832153"/>
                </a:lnTo>
                <a:lnTo>
                  <a:pt x="29384" y="4875819"/>
                </a:lnTo>
                <a:lnTo>
                  <a:pt x="45295" y="4917989"/>
                </a:lnTo>
                <a:lnTo>
                  <a:pt x="64334" y="4958512"/>
                </a:lnTo>
                <a:lnTo>
                  <a:pt x="86355" y="4997242"/>
                </a:lnTo>
                <a:lnTo>
                  <a:pt x="111207" y="5034030"/>
                </a:lnTo>
                <a:lnTo>
                  <a:pt x="138743" y="5068727"/>
                </a:lnTo>
                <a:lnTo>
                  <a:pt x="168814" y="5101185"/>
                </a:lnTo>
                <a:lnTo>
                  <a:pt x="201273" y="5131255"/>
                </a:lnTo>
                <a:lnTo>
                  <a:pt x="235970" y="5158791"/>
                </a:lnTo>
                <a:lnTo>
                  <a:pt x="272757" y="5183642"/>
                </a:lnTo>
                <a:lnTo>
                  <a:pt x="311486" y="5205661"/>
                </a:lnTo>
                <a:lnTo>
                  <a:pt x="352008" y="5224700"/>
                </a:lnTo>
                <a:lnTo>
                  <a:pt x="394175" y="5240609"/>
                </a:lnTo>
                <a:lnTo>
                  <a:pt x="437839" y="5253241"/>
                </a:lnTo>
                <a:lnTo>
                  <a:pt x="482851" y="5262448"/>
                </a:lnTo>
                <a:lnTo>
                  <a:pt x="529062" y="5268081"/>
                </a:lnTo>
                <a:lnTo>
                  <a:pt x="576326" y="5269992"/>
                </a:lnTo>
                <a:lnTo>
                  <a:pt x="2881630" y="5269992"/>
                </a:lnTo>
                <a:lnTo>
                  <a:pt x="2928893" y="5268081"/>
                </a:lnTo>
                <a:lnTo>
                  <a:pt x="2975104" y="5262448"/>
                </a:lnTo>
                <a:lnTo>
                  <a:pt x="3020116" y="5253241"/>
                </a:lnTo>
                <a:lnTo>
                  <a:pt x="3063780" y="5240609"/>
                </a:lnTo>
                <a:lnTo>
                  <a:pt x="3105947" y="5224700"/>
                </a:lnTo>
                <a:lnTo>
                  <a:pt x="3146469" y="5205661"/>
                </a:lnTo>
                <a:lnTo>
                  <a:pt x="3185198" y="5183642"/>
                </a:lnTo>
                <a:lnTo>
                  <a:pt x="3221985" y="5158791"/>
                </a:lnTo>
                <a:lnTo>
                  <a:pt x="3256682" y="5131255"/>
                </a:lnTo>
                <a:lnTo>
                  <a:pt x="3289141" y="5101185"/>
                </a:lnTo>
                <a:lnTo>
                  <a:pt x="3319212" y="5068727"/>
                </a:lnTo>
                <a:lnTo>
                  <a:pt x="3346748" y="5034030"/>
                </a:lnTo>
                <a:lnTo>
                  <a:pt x="3371600" y="4997242"/>
                </a:lnTo>
                <a:lnTo>
                  <a:pt x="3393621" y="4958512"/>
                </a:lnTo>
                <a:lnTo>
                  <a:pt x="3412660" y="4917989"/>
                </a:lnTo>
                <a:lnTo>
                  <a:pt x="3428571" y="4875819"/>
                </a:lnTo>
                <a:lnTo>
                  <a:pt x="3441204" y="4832153"/>
                </a:lnTo>
                <a:lnTo>
                  <a:pt x="3450411" y="4787137"/>
                </a:lnTo>
                <a:lnTo>
                  <a:pt x="3456045" y="4740921"/>
                </a:lnTo>
                <a:lnTo>
                  <a:pt x="3457956" y="4693653"/>
                </a:lnTo>
                <a:lnTo>
                  <a:pt x="3457956" y="576326"/>
                </a:lnTo>
                <a:lnTo>
                  <a:pt x="3456045" y="529062"/>
                </a:lnTo>
                <a:lnTo>
                  <a:pt x="3450411" y="482851"/>
                </a:lnTo>
                <a:lnTo>
                  <a:pt x="3441204" y="437839"/>
                </a:lnTo>
                <a:lnTo>
                  <a:pt x="3428571" y="394175"/>
                </a:lnTo>
                <a:lnTo>
                  <a:pt x="3412660" y="352008"/>
                </a:lnTo>
                <a:lnTo>
                  <a:pt x="3393621" y="311486"/>
                </a:lnTo>
                <a:lnTo>
                  <a:pt x="3371600" y="272757"/>
                </a:lnTo>
                <a:lnTo>
                  <a:pt x="3346748" y="235970"/>
                </a:lnTo>
                <a:lnTo>
                  <a:pt x="3319212" y="201273"/>
                </a:lnTo>
                <a:lnTo>
                  <a:pt x="3289141" y="168814"/>
                </a:lnTo>
                <a:lnTo>
                  <a:pt x="3256682" y="138743"/>
                </a:lnTo>
                <a:lnTo>
                  <a:pt x="3221985" y="111207"/>
                </a:lnTo>
                <a:lnTo>
                  <a:pt x="3185198" y="86355"/>
                </a:lnTo>
                <a:lnTo>
                  <a:pt x="3146469" y="64334"/>
                </a:lnTo>
                <a:lnTo>
                  <a:pt x="3105947" y="45295"/>
                </a:lnTo>
                <a:lnTo>
                  <a:pt x="3063780" y="29384"/>
                </a:lnTo>
                <a:lnTo>
                  <a:pt x="3020116" y="16751"/>
                </a:lnTo>
                <a:lnTo>
                  <a:pt x="2975104" y="7544"/>
                </a:lnTo>
                <a:lnTo>
                  <a:pt x="2928893" y="1910"/>
                </a:lnTo>
                <a:lnTo>
                  <a:pt x="2881630" y="0"/>
                </a:lnTo>
                <a:close/>
              </a:path>
            </a:pathLst>
          </a:custGeom>
          <a:solidFill>
            <a:srgbClr val="FFF0CA"/>
          </a:solidFill>
        </p:spPr>
        <p:txBody>
          <a:bodyPr wrap="square" lIns="0" tIns="0" rIns="0" bIns="0" rtlCol="0"/>
          <a:lstStyle/>
          <a:p>
            <a:endParaRPr sz="1799"/>
          </a:p>
        </p:txBody>
      </p:sp>
      <p:sp>
        <p:nvSpPr>
          <p:cNvPr id="6" name="object 6"/>
          <p:cNvSpPr/>
          <p:nvPr/>
        </p:nvSpPr>
        <p:spPr>
          <a:xfrm>
            <a:off x="983245" y="1600200"/>
            <a:ext cx="3442323" cy="3143772"/>
          </a:xfrm>
          <a:custGeom>
            <a:avLst/>
            <a:gdLst/>
            <a:ahLst/>
            <a:cxnLst/>
            <a:rect l="l" t="t" r="r" b="b"/>
            <a:pathLst>
              <a:path w="3458210" h="5270500">
                <a:moveTo>
                  <a:pt x="0" y="576326"/>
                </a:moveTo>
                <a:lnTo>
                  <a:pt x="1910" y="529062"/>
                </a:lnTo>
                <a:lnTo>
                  <a:pt x="7544" y="482851"/>
                </a:lnTo>
                <a:lnTo>
                  <a:pt x="16751" y="437839"/>
                </a:lnTo>
                <a:lnTo>
                  <a:pt x="29384" y="394175"/>
                </a:lnTo>
                <a:lnTo>
                  <a:pt x="45295" y="352008"/>
                </a:lnTo>
                <a:lnTo>
                  <a:pt x="64334" y="311486"/>
                </a:lnTo>
                <a:lnTo>
                  <a:pt x="86355" y="272757"/>
                </a:lnTo>
                <a:lnTo>
                  <a:pt x="111207" y="235970"/>
                </a:lnTo>
                <a:lnTo>
                  <a:pt x="138743" y="201273"/>
                </a:lnTo>
                <a:lnTo>
                  <a:pt x="168814" y="168814"/>
                </a:lnTo>
                <a:lnTo>
                  <a:pt x="201273" y="138743"/>
                </a:lnTo>
                <a:lnTo>
                  <a:pt x="235970" y="111207"/>
                </a:lnTo>
                <a:lnTo>
                  <a:pt x="272757" y="86355"/>
                </a:lnTo>
                <a:lnTo>
                  <a:pt x="311486" y="64334"/>
                </a:lnTo>
                <a:lnTo>
                  <a:pt x="352008" y="45295"/>
                </a:lnTo>
                <a:lnTo>
                  <a:pt x="394175" y="29384"/>
                </a:lnTo>
                <a:lnTo>
                  <a:pt x="437839" y="16751"/>
                </a:lnTo>
                <a:lnTo>
                  <a:pt x="482851" y="7544"/>
                </a:lnTo>
                <a:lnTo>
                  <a:pt x="529062" y="1910"/>
                </a:lnTo>
                <a:lnTo>
                  <a:pt x="576326" y="0"/>
                </a:lnTo>
                <a:lnTo>
                  <a:pt x="2881630" y="0"/>
                </a:lnTo>
                <a:lnTo>
                  <a:pt x="2928893" y="1910"/>
                </a:lnTo>
                <a:lnTo>
                  <a:pt x="2975104" y="7544"/>
                </a:lnTo>
                <a:lnTo>
                  <a:pt x="3020116" y="16751"/>
                </a:lnTo>
                <a:lnTo>
                  <a:pt x="3063780" y="29384"/>
                </a:lnTo>
                <a:lnTo>
                  <a:pt x="3105947" y="45295"/>
                </a:lnTo>
                <a:lnTo>
                  <a:pt x="3146469" y="64334"/>
                </a:lnTo>
                <a:lnTo>
                  <a:pt x="3185198" y="86355"/>
                </a:lnTo>
                <a:lnTo>
                  <a:pt x="3221985" y="111207"/>
                </a:lnTo>
                <a:lnTo>
                  <a:pt x="3256682" y="138743"/>
                </a:lnTo>
                <a:lnTo>
                  <a:pt x="3289141" y="168814"/>
                </a:lnTo>
                <a:lnTo>
                  <a:pt x="3319212" y="201273"/>
                </a:lnTo>
                <a:lnTo>
                  <a:pt x="3346748" y="235970"/>
                </a:lnTo>
                <a:lnTo>
                  <a:pt x="3371600" y="272757"/>
                </a:lnTo>
                <a:lnTo>
                  <a:pt x="3393621" y="311486"/>
                </a:lnTo>
                <a:lnTo>
                  <a:pt x="3412660" y="352008"/>
                </a:lnTo>
                <a:lnTo>
                  <a:pt x="3428571" y="394175"/>
                </a:lnTo>
                <a:lnTo>
                  <a:pt x="3441204" y="437839"/>
                </a:lnTo>
                <a:lnTo>
                  <a:pt x="3450411" y="482851"/>
                </a:lnTo>
                <a:lnTo>
                  <a:pt x="3456045" y="529062"/>
                </a:lnTo>
                <a:lnTo>
                  <a:pt x="3457956" y="576326"/>
                </a:lnTo>
                <a:lnTo>
                  <a:pt x="3457956" y="4693653"/>
                </a:lnTo>
                <a:lnTo>
                  <a:pt x="3456045" y="4740921"/>
                </a:lnTo>
                <a:lnTo>
                  <a:pt x="3450411" y="4787137"/>
                </a:lnTo>
                <a:lnTo>
                  <a:pt x="3441204" y="4832153"/>
                </a:lnTo>
                <a:lnTo>
                  <a:pt x="3428571" y="4875819"/>
                </a:lnTo>
                <a:lnTo>
                  <a:pt x="3412660" y="4917989"/>
                </a:lnTo>
                <a:lnTo>
                  <a:pt x="3393621" y="4958512"/>
                </a:lnTo>
                <a:lnTo>
                  <a:pt x="3371600" y="4997242"/>
                </a:lnTo>
                <a:lnTo>
                  <a:pt x="3346748" y="5034030"/>
                </a:lnTo>
                <a:lnTo>
                  <a:pt x="3319212" y="5068727"/>
                </a:lnTo>
                <a:lnTo>
                  <a:pt x="3289141" y="5101185"/>
                </a:lnTo>
                <a:lnTo>
                  <a:pt x="3256682" y="5131255"/>
                </a:lnTo>
                <a:lnTo>
                  <a:pt x="3221985" y="5158791"/>
                </a:lnTo>
                <a:lnTo>
                  <a:pt x="3185198" y="5183642"/>
                </a:lnTo>
                <a:lnTo>
                  <a:pt x="3146469" y="5205661"/>
                </a:lnTo>
                <a:lnTo>
                  <a:pt x="3105947" y="5224700"/>
                </a:lnTo>
                <a:lnTo>
                  <a:pt x="3063780" y="5240609"/>
                </a:lnTo>
                <a:lnTo>
                  <a:pt x="3020116" y="5253241"/>
                </a:lnTo>
                <a:lnTo>
                  <a:pt x="2975104" y="5262448"/>
                </a:lnTo>
                <a:lnTo>
                  <a:pt x="2928893" y="5268081"/>
                </a:lnTo>
                <a:lnTo>
                  <a:pt x="2881630" y="5269992"/>
                </a:lnTo>
                <a:lnTo>
                  <a:pt x="576326" y="5269992"/>
                </a:lnTo>
                <a:lnTo>
                  <a:pt x="529062" y="5268081"/>
                </a:lnTo>
                <a:lnTo>
                  <a:pt x="482851" y="5262448"/>
                </a:lnTo>
                <a:lnTo>
                  <a:pt x="437839" y="5253241"/>
                </a:lnTo>
                <a:lnTo>
                  <a:pt x="394175" y="5240609"/>
                </a:lnTo>
                <a:lnTo>
                  <a:pt x="352008" y="5224700"/>
                </a:lnTo>
                <a:lnTo>
                  <a:pt x="311486" y="5205661"/>
                </a:lnTo>
                <a:lnTo>
                  <a:pt x="272757" y="5183642"/>
                </a:lnTo>
                <a:lnTo>
                  <a:pt x="235970" y="5158791"/>
                </a:lnTo>
                <a:lnTo>
                  <a:pt x="201273" y="5131255"/>
                </a:lnTo>
                <a:lnTo>
                  <a:pt x="168814" y="5101185"/>
                </a:lnTo>
                <a:lnTo>
                  <a:pt x="138743" y="5068727"/>
                </a:lnTo>
                <a:lnTo>
                  <a:pt x="111207" y="5034030"/>
                </a:lnTo>
                <a:lnTo>
                  <a:pt x="86355" y="4997242"/>
                </a:lnTo>
                <a:lnTo>
                  <a:pt x="64334" y="4958512"/>
                </a:lnTo>
                <a:lnTo>
                  <a:pt x="45295" y="4917989"/>
                </a:lnTo>
                <a:lnTo>
                  <a:pt x="29384" y="4875819"/>
                </a:lnTo>
                <a:lnTo>
                  <a:pt x="16751" y="4832153"/>
                </a:lnTo>
                <a:lnTo>
                  <a:pt x="7544" y="4787137"/>
                </a:lnTo>
                <a:lnTo>
                  <a:pt x="1910" y="4740921"/>
                </a:lnTo>
                <a:lnTo>
                  <a:pt x="0" y="4693653"/>
                </a:lnTo>
                <a:lnTo>
                  <a:pt x="0" y="576326"/>
                </a:lnTo>
                <a:close/>
              </a:path>
            </a:pathLst>
          </a:custGeom>
          <a:ln w="12191">
            <a:solidFill>
              <a:srgbClr val="3A3A3A"/>
            </a:solidFill>
          </a:ln>
        </p:spPr>
        <p:txBody>
          <a:bodyPr wrap="square" lIns="0" tIns="0" rIns="0" bIns="0" rtlCol="0"/>
          <a:lstStyle/>
          <a:p>
            <a:endParaRPr sz="1799"/>
          </a:p>
        </p:txBody>
      </p:sp>
      <p:sp>
        <p:nvSpPr>
          <p:cNvPr id="8" name="object 8"/>
          <p:cNvSpPr txBox="1"/>
          <p:nvPr/>
        </p:nvSpPr>
        <p:spPr>
          <a:xfrm>
            <a:off x="7904459" y="3182816"/>
            <a:ext cx="2833649" cy="369332"/>
          </a:xfrm>
          <a:prstGeom prst="rect">
            <a:avLst/>
          </a:prstGeom>
          <a:solidFill>
            <a:srgbClr val="D4393C"/>
          </a:solidFill>
          <a:ln w="12192">
            <a:solidFill>
              <a:srgbClr val="3A3A3A"/>
            </a:solidFill>
          </a:ln>
        </p:spPr>
        <p:txBody>
          <a:bodyPr vert="horz" wrap="square" lIns="0" tIns="0" rIns="0" bIns="0" rtlCol="0">
            <a:spAutoFit/>
          </a:bodyPr>
          <a:lstStyle/>
          <a:p>
            <a:pPr marL="409452"/>
            <a:r>
              <a:rPr lang="en-US" sz="2400" dirty="0" smtClean="0">
                <a:solidFill>
                  <a:schemeClr val="bg1"/>
                </a:solidFill>
                <a:latin typeface="Century Gothic" panose="020B0502020202020204" pitchFamily="34" charset="0"/>
              </a:rPr>
              <a:t>Purchase Order</a:t>
            </a:r>
            <a:endParaRPr sz="2399" dirty="0">
              <a:latin typeface="Century Gothic"/>
              <a:cs typeface="Century Gothic"/>
            </a:endParaRPr>
          </a:p>
        </p:txBody>
      </p:sp>
      <p:sp>
        <p:nvSpPr>
          <p:cNvPr id="14" name="object 14"/>
          <p:cNvSpPr/>
          <p:nvPr/>
        </p:nvSpPr>
        <p:spPr>
          <a:xfrm>
            <a:off x="1163525" y="3150167"/>
            <a:ext cx="3057804"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Purchase Request</a:t>
            </a:r>
            <a:endParaRPr sz="2400" dirty="0">
              <a:solidFill>
                <a:schemeClr val="bg1"/>
              </a:solidFill>
              <a:latin typeface="Century Gothic" panose="020B0502020202020204" pitchFamily="34" charset="0"/>
            </a:endParaRPr>
          </a:p>
        </p:txBody>
      </p:sp>
      <p:sp>
        <p:nvSpPr>
          <p:cNvPr id="41" name="object 41"/>
          <p:cNvSpPr/>
          <p:nvPr/>
        </p:nvSpPr>
        <p:spPr>
          <a:xfrm>
            <a:off x="4513290" y="3124200"/>
            <a:ext cx="3028922" cy="519930"/>
          </a:xfrm>
          <a:custGeom>
            <a:avLst/>
            <a:gdLst/>
            <a:ahLst/>
            <a:cxnLst/>
            <a:rect l="l" t="t" r="r" b="b"/>
            <a:pathLst>
              <a:path w="3295015" h="520064">
                <a:moveTo>
                  <a:pt x="3035046" y="0"/>
                </a:moveTo>
                <a:lnTo>
                  <a:pt x="3035046" y="129921"/>
                </a:lnTo>
                <a:lnTo>
                  <a:pt x="0" y="129921"/>
                </a:lnTo>
                <a:lnTo>
                  <a:pt x="0" y="389763"/>
                </a:lnTo>
                <a:lnTo>
                  <a:pt x="3035046" y="389763"/>
                </a:lnTo>
                <a:lnTo>
                  <a:pt x="3035046" y="519684"/>
                </a:lnTo>
                <a:lnTo>
                  <a:pt x="3294887" y="259842"/>
                </a:lnTo>
                <a:lnTo>
                  <a:pt x="3035046" y="0"/>
                </a:lnTo>
                <a:close/>
              </a:path>
            </a:pathLst>
          </a:custGeom>
          <a:solidFill>
            <a:srgbClr val="6C8B1A"/>
          </a:solidFill>
        </p:spPr>
        <p:txBody>
          <a:bodyPr wrap="square" lIns="0" tIns="0" rIns="0" bIns="0" rtlCol="0"/>
          <a:lstStyle/>
          <a:p>
            <a:endParaRPr sz="1799"/>
          </a:p>
        </p:txBody>
      </p:sp>
      <p:sp>
        <p:nvSpPr>
          <p:cNvPr id="42" name="object 42"/>
          <p:cNvSpPr/>
          <p:nvPr/>
        </p:nvSpPr>
        <p:spPr>
          <a:xfrm>
            <a:off x="4513291" y="3124200"/>
            <a:ext cx="3028921" cy="519930"/>
          </a:xfrm>
          <a:custGeom>
            <a:avLst/>
            <a:gdLst/>
            <a:ahLst/>
            <a:cxnLst/>
            <a:rect l="l" t="t" r="r" b="b"/>
            <a:pathLst>
              <a:path w="3295015" h="520064">
                <a:moveTo>
                  <a:pt x="0" y="129921"/>
                </a:moveTo>
                <a:lnTo>
                  <a:pt x="3035046" y="129921"/>
                </a:lnTo>
                <a:lnTo>
                  <a:pt x="3035046" y="0"/>
                </a:lnTo>
                <a:lnTo>
                  <a:pt x="3294887" y="259842"/>
                </a:lnTo>
                <a:lnTo>
                  <a:pt x="3035046" y="519684"/>
                </a:lnTo>
                <a:lnTo>
                  <a:pt x="3035046" y="389763"/>
                </a:lnTo>
                <a:lnTo>
                  <a:pt x="0" y="389763"/>
                </a:lnTo>
                <a:lnTo>
                  <a:pt x="0" y="129921"/>
                </a:lnTo>
                <a:close/>
              </a:path>
            </a:pathLst>
          </a:custGeom>
          <a:ln w="12192">
            <a:solidFill>
              <a:srgbClr val="3A3A3A"/>
            </a:solidFill>
          </a:ln>
        </p:spPr>
        <p:txBody>
          <a:bodyPr wrap="square" lIns="0" tIns="0" rIns="0" bIns="0" rtlCol="0"/>
          <a:lstStyle/>
          <a:p>
            <a:endParaRPr sz="1799"/>
          </a:p>
        </p:txBody>
      </p:sp>
      <p:sp>
        <p:nvSpPr>
          <p:cNvPr id="43" name="object 43"/>
          <p:cNvSpPr txBox="1"/>
          <p:nvPr/>
        </p:nvSpPr>
        <p:spPr>
          <a:xfrm>
            <a:off x="4810058" y="3272275"/>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In bound</a:t>
            </a:r>
            <a:endParaRPr sz="1500" dirty="0">
              <a:latin typeface="Century Gothic"/>
              <a:cs typeface="Century Gothic"/>
            </a:endParaRPr>
          </a:p>
        </p:txBody>
      </p:sp>
      <p:sp>
        <p:nvSpPr>
          <p:cNvPr id="46" name="object 46"/>
          <p:cNvSpPr/>
          <p:nvPr/>
        </p:nvSpPr>
        <p:spPr>
          <a:xfrm>
            <a:off x="8262107" y="1828800"/>
            <a:ext cx="2175705" cy="809033"/>
          </a:xfrm>
          <a:prstGeom prst="rect">
            <a:avLst/>
          </a:prstGeom>
          <a:blipFill>
            <a:blip r:embed="rId3" cstate="print"/>
            <a:stretch>
              <a:fillRect/>
            </a:stretch>
          </a:blipFill>
        </p:spPr>
        <p:txBody>
          <a:bodyPr wrap="square" lIns="0" tIns="0" rIns="0" bIns="0" rtlCol="0"/>
          <a:lstStyle/>
          <a:p>
            <a:endParaRPr sz="1799"/>
          </a:p>
        </p:txBody>
      </p:sp>
      <p:pic>
        <p:nvPicPr>
          <p:cNvPr id="75" name="Picture 2" descr="logo"/>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612946" y="1828800"/>
            <a:ext cx="16573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327406" y="2018740"/>
            <a:ext cx="593365" cy="271814"/>
          </a:xfrm>
          <a:prstGeom prst="rect">
            <a:avLst/>
          </a:prstGeom>
          <a:noFill/>
        </p:spPr>
        <p:txBody>
          <a:bodyPr wrap="square" lIns="0" tIns="0" rIns="0" bIns="0" rtlCol="0">
            <a:noAutofit/>
          </a:bodyPr>
          <a:lstStyle/>
          <a:p>
            <a:pPr>
              <a:lnSpc>
                <a:spcPct val="90000"/>
              </a:lnSpc>
            </a:pPr>
            <a:r>
              <a:rPr lang="en-US" dirty="0" smtClean="0"/>
              <a:t>Outlet</a:t>
            </a:r>
            <a:endParaRPr lang="en-US" dirty="0"/>
          </a:p>
        </p:txBody>
      </p:sp>
    </p:spTree>
    <p:extLst>
      <p:ext uri="{BB962C8B-B14F-4D97-AF65-F5344CB8AC3E}">
        <p14:creationId xmlns:p14="http://schemas.microsoft.com/office/powerpoint/2010/main" val="31166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313953" y="1788961"/>
            <a:ext cx="3567066" cy="3429000"/>
          </a:xfrm>
          <a:custGeom>
            <a:avLst/>
            <a:gdLst/>
            <a:ahLst/>
            <a:cxnLst/>
            <a:rect l="l" t="t" r="r" b="b"/>
            <a:pathLst>
              <a:path w="4194175" h="5956300">
                <a:moveTo>
                  <a:pt x="3495040" y="0"/>
                </a:moveTo>
                <a:lnTo>
                  <a:pt x="699008" y="0"/>
                </a:lnTo>
                <a:lnTo>
                  <a:pt x="641674" y="2316"/>
                </a:lnTo>
                <a:lnTo>
                  <a:pt x="585618" y="9148"/>
                </a:lnTo>
                <a:lnTo>
                  <a:pt x="531019" y="20313"/>
                </a:lnTo>
                <a:lnTo>
                  <a:pt x="478056" y="35633"/>
                </a:lnTo>
                <a:lnTo>
                  <a:pt x="426910" y="54927"/>
                </a:lnTo>
                <a:lnTo>
                  <a:pt x="377760" y="78016"/>
                </a:lnTo>
                <a:lnTo>
                  <a:pt x="330787" y="104720"/>
                </a:lnTo>
                <a:lnTo>
                  <a:pt x="286170" y="134859"/>
                </a:lnTo>
                <a:lnTo>
                  <a:pt x="244089" y="168254"/>
                </a:lnTo>
                <a:lnTo>
                  <a:pt x="204724" y="204724"/>
                </a:lnTo>
                <a:lnTo>
                  <a:pt x="168254" y="244089"/>
                </a:lnTo>
                <a:lnTo>
                  <a:pt x="134859" y="286170"/>
                </a:lnTo>
                <a:lnTo>
                  <a:pt x="104720" y="330787"/>
                </a:lnTo>
                <a:lnTo>
                  <a:pt x="78016" y="377760"/>
                </a:lnTo>
                <a:lnTo>
                  <a:pt x="54927" y="426910"/>
                </a:lnTo>
                <a:lnTo>
                  <a:pt x="35633" y="478056"/>
                </a:lnTo>
                <a:lnTo>
                  <a:pt x="20313" y="531019"/>
                </a:lnTo>
                <a:lnTo>
                  <a:pt x="9148" y="585618"/>
                </a:lnTo>
                <a:lnTo>
                  <a:pt x="2316" y="641674"/>
                </a:lnTo>
                <a:lnTo>
                  <a:pt x="0" y="699008"/>
                </a:lnTo>
                <a:lnTo>
                  <a:pt x="0" y="5256771"/>
                </a:lnTo>
                <a:lnTo>
                  <a:pt x="2316" y="5314101"/>
                </a:lnTo>
                <a:lnTo>
                  <a:pt x="9148" y="5370155"/>
                </a:lnTo>
                <a:lnTo>
                  <a:pt x="20313" y="5424752"/>
                </a:lnTo>
                <a:lnTo>
                  <a:pt x="35633" y="5477714"/>
                </a:lnTo>
                <a:lnTo>
                  <a:pt x="54927" y="5528860"/>
                </a:lnTo>
                <a:lnTo>
                  <a:pt x="78016" y="5578009"/>
                </a:lnTo>
                <a:lnTo>
                  <a:pt x="104720" y="5624983"/>
                </a:lnTo>
                <a:lnTo>
                  <a:pt x="134859" y="5669602"/>
                </a:lnTo>
                <a:lnTo>
                  <a:pt x="168254" y="5711684"/>
                </a:lnTo>
                <a:lnTo>
                  <a:pt x="204724" y="5751052"/>
                </a:lnTo>
                <a:lnTo>
                  <a:pt x="244089" y="5787523"/>
                </a:lnTo>
                <a:lnTo>
                  <a:pt x="286170" y="5820920"/>
                </a:lnTo>
                <a:lnTo>
                  <a:pt x="330787" y="5851061"/>
                </a:lnTo>
                <a:lnTo>
                  <a:pt x="377760" y="5877767"/>
                </a:lnTo>
                <a:lnTo>
                  <a:pt x="426910" y="5900858"/>
                </a:lnTo>
                <a:lnTo>
                  <a:pt x="478056" y="5920155"/>
                </a:lnTo>
                <a:lnTo>
                  <a:pt x="531019" y="5935476"/>
                </a:lnTo>
                <a:lnTo>
                  <a:pt x="585618" y="5946642"/>
                </a:lnTo>
                <a:lnTo>
                  <a:pt x="641674" y="5953474"/>
                </a:lnTo>
                <a:lnTo>
                  <a:pt x="699008" y="5955792"/>
                </a:lnTo>
                <a:lnTo>
                  <a:pt x="3495040" y="5955792"/>
                </a:lnTo>
                <a:lnTo>
                  <a:pt x="3552373" y="5953474"/>
                </a:lnTo>
                <a:lnTo>
                  <a:pt x="3608429" y="5946642"/>
                </a:lnTo>
                <a:lnTo>
                  <a:pt x="3663028" y="5935476"/>
                </a:lnTo>
                <a:lnTo>
                  <a:pt x="3715991" y="5920155"/>
                </a:lnTo>
                <a:lnTo>
                  <a:pt x="3767137" y="5900858"/>
                </a:lnTo>
                <a:lnTo>
                  <a:pt x="3816287" y="5877767"/>
                </a:lnTo>
                <a:lnTo>
                  <a:pt x="3863260" y="5851061"/>
                </a:lnTo>
                <a:lnTo>
                  <a:pt x="3907877" y="5820920"/>
                </a:lnTo>
                <a:lnTo>
                  <a:pt x="3949958" y="5787523"/>
                </a:lnTo>
                <a:lnTo>
                  <a:pt x="3989324" y="5751052"/>
                </a:lnTo>
                <a:lnTo>
                  <a:pt x="4025793" y="5711684"/>
                </a:lnTo>
                <a:lnTo>
                  <a:pt x="4059188" y="5669602"/>
                </a:lnTo>
                <a:lnTo>
                  <a:pt x="4089327" y="5624983"/>
                </a:lnTo>
                <a:lnTo>
                  <a:pt x="4116031" y="5578009"/>
                </a:lnTo>
                <a:lnTo>
                  <a:pt x="4139120" y="5528860"/>
                </a:lnTo>
                <a:lnTo>
                  <a:pt x="4158414" y="5477714"/>
                </a:lnTo>
                <a:lnTo>
                  <a:pt x="4173734" y="5424752"/>
                </a:lnTo>
                <a:lnTo>
                  <a:pt x="4184899" y="5370155"/>
                </a:lnTo>
                <a:lnTo>
                  <a:pt x="4191731" y="5314101"/>
                </a:lnTo>
                <a:lnTo>
                  <a:pt x="4194048" y="5256771"/>
                </a:lnTo>
                <a:lnTo>
                  <a:pt x="4194048" y="699008"/>
                </a:lnTo>
                <a:lnTo>
                  <a:pt x="4191731" y="641674"/>
                </a:lnTo>
                <a:lnTo>
                  <a:pt x="4184899" y="585618"/>
                </a:lnTo>
                <a:lnTo>
                  <a:pt x="4173734" y="531019"/>
                </a:lnTo>
                <a:lnTo>
                  <a:pt x="4158414" y="478056"/>
                </a:lnTo>
                <a:lnTo>
                  <a:pt x="4139120" y="426910"/>
                </a:lnTo>
                <a:lnTo>
                  <a:pt x="4116031" y="377760"/>
                </a:lnTo>
                <a:lnTo>
                  <a:pt x="4089327" y="330787"/>
                </a:lnTo>
                <a:lnTo>
                  <a:pt x="4059188" y="286170"/>
                </a:lnTo>
                <a:lnTo>
                  <a:pt x="4025793" y="244089"/>
                </a:lnTo>
                <a:lnTo>
                  <a:pt x="3989324" y="204724"/>
                </a:lnTo>
                <a:lnTo>
                  <a:pt x="3949958" y="168254"/>
                </a:lnTo>
                <a:lnTo>
                  <a:pt x="3907877" y="134859"/>
                </a:lnTo>
                <a:lnTo>
                  <a:pt x="3863260" y="104720"/>
                </a:lnTo>
                <a:lnTo>
                  <a:pt x="3816287" y="78016"/>
                </a:lnTo>
                <a:lnTo>
                  <a:pt x="3767137" y="54927"/>
                </a:lnTo>
                <a:lnTo>
                  <a:pt x="3715991" y="35633"/>
                </a:lnTo>
                <a:lnTo>
                  <a:pt x="3663028" y="20313"/>
                </a:lnTo>
                <a:lnTo>
                  <a:pt x="3608429" y="9148"/>
                </a:lnTo>
                <a:lnTo>
                  <a:pt x="3552373" y="2316"/>
                </a:lnTo>
                <a:lnTo>
                  <a:pt x="3495040" y="0"/>
                </a:lnTo>
                <a:close/>
              </a:path>
            </a:pathLst>
          </a:custGeom>
          <a:solidFill>
            <a:srgbClr val="FFE396"/>
          </a:solidFill>
        </p:spPr>
        <p:txBody>
          <a:bodyPr wrap="square" lIns="0" tIns="0" rIns="0" bIns="0" rtlCol="0"/>
          <a:lstStyle/>
          <a:p>
            <a:endParaRPr sz="1799" dirty="0"/>
          </a:p>
        </p:txBody>
      </p:sp>
      <p:sp>
        <p:nvSpPr>
          <p:cNvPr id="3" name="object 3"/>
          <p:cNvSpPr/>
          <p:nvPr/>
        </p:nvSpPr>
        <p:spPr>
          <a:xfrm>
            <a:off x="7344644" y="1752600"/>
            <a:ext cx="3521862" cy="3494389"/>
          </a:xfrm>
          <a:custGeom>
            <a:avLst/>
            <a:gdLst/>
            <a:ahLst/>
            <a:cxnLst/>
            <a:rect l="l" t="t" r="r" b="b"/>
            <a:pathLst>
              <a:path w="4194175" h="5956300">
                <a:moveTo>
                  <a:pt x="0" y="699008"/>
                </a:moveTo>
                <a:lnTo>
                  <a:pt x="2316" y="641674"/>
                </a:lnTo>
                <a:lnTo>
                  <a:pt x="9148" y="585618"/>
                </a:lnTo>
                <a:lnTo>
                  <a:pt x="20313" y="531019"/>
                </a:lnTo>
                <a:lnTo>
                  <a:pt x="35633" y="478056"/>
                </a:lnTo>
                <a:lnTo>
                  <a:pt x="54927" y="426910"/>
                </a:lnTo>
                <a:lnTo>
                  <a:pt x="78016" y="377760"/>
                </a:lnTo>
                <a:lnTo>
                  <a:pt x="104720" y="330787"/>
                </a:lnTo>
                <a:lnTo>
                  <a:pt x="134859" y="286170"/>
                </a:lnTo>
                <a:lnTo>
                  <a:pt x="168254" y="244089"/>
                </a:lnTo>
                <a:lnTo>
                  <a:pt x="204724" y="204724"/>
                </a:lnTo>
                <a:lnTo>
                  <a:pt x="244089" y="168254"/>
                </a:lnTo>
                <a:lnTo>
                  <a:pt x="286170" y="134859"/>
                </a:lnTo>
                <a:lnTo>
                  <a:pt x="330787" y="104720"/>
                </a:lnTo>
                <a:lnTo>
                  <a:pt x="377760" y="78016"/>
                </a:lnTo>
                <a:lnTo>
                  <a:pt x="426910" y="54927"/>
                </a:lnTo>
                <a:lnTo>
                  <a:pt x="478056" y="35633"/>
                </a:lnTo>
                <a:lnTo>
                  <a:pt x="531019" y="20313"/>
                </a:lnTo>
                <a:lnTo>
                  <a:pt x="585618" y="9148"/>
                </a:lnTo>
                <a:lnTo>
                  <a:pt x="641674" y="2316"/>
                </a:lnTo>
                <a:lnTo>
                  <a:pt x="699008" y="0"/>
                </a:lnTo>
                <a:lnTo>
                  <a:pt x="3495040" y="0"/>
                </a:lnTo>
                <a:lnTo>
                  <a:pt x="3552373" y="2316"/>
                </a:lnTo>
                <a:lnTo>
                  <a:pt x="3608429" y="9148"/>
                </a:lnTo>
                <a:lnTo>
                  <a:pt x="3663028" y="20313"/>
                </a:lnTo>
                <a:lnTo>
                  <a:pt x="3715991" y="35633"/>
                </a:lnTo>
                <a:lnTo>
                  <a:pt x="3767137" y="54927"/>
                </a:lnTo>
                <a:lnTo>
                  <a:pt x="3816287" y="78016"/>
                </a:lnTo>
                <a:lnTo>
                  <a:pt x="3863260" y="104720"/>
                </a:lnTo>
                <a:lnTo>
                  <a:pt x="3907877" y="134859"/>
                </a:lnTo>
                <a:lnTo>
                  <a:pt x="3949958" y="168254"/>
                </a:lnTo>
                <a:lnTo>
                  <a:pt x="3989324" y="204724"/>
                </a:lnTo>
                <a:lnTo>
                  <a:pt x="4025793" y="244089"/>
                </a:lnTo>
                <a:lnTo>
                  <a:pt x="4059188" y="286170"/>
                </a:lnTo>
                <a:lnTo>
                  <a:pt x="4089327" y="330787"/>
                </a:lnTo>
                <a:lnTo>
                  <a:pt x="4116031" y="377760"/>
                </a:lnTo>
                <a:lnTo>
                  <a:pt x="4139120" y="426910"/>
                </a:lnTo>
                <a:lnTo>
                  <a:pt x="4158414" y="478056"/>
                </a:lnTo>
                <a:lnTo>
                  <a:pt x="4173734" y="531019"/>
                </a:lnTo>
                <a:lnTo>
                  <a:pt x="4184899" y="585618"/>
                </a:lnTo>
                <a:lnTo>
                  <a:pt x="4191731" y="641674"/>
                </a:lnTo>
                <a:lnTo>
                  <a:pt x="4194048" y="699008"/>
                </a:lnTo>
                <a:lnTo>
                  <a:pt x="4194048" y="5256771"/>
                </a:lnTo>
                <a:lnTo>
                  <a:pt x="4191731" y="5314101"/>
                </a:lnTo>
                <a:lnTo>
                  <a:pt x="4184899" y="5370155"/>
                </a:lnTo>
                <a:lnTo>
                  <a:pt x="4173734" y="5424752"/>
                </a:lnTo>
                <a:lnTo>
                  <a:pt x="4158414" y="5477714"/>
                </a:lnTo>
                <a:lnTo>
                  <a:pt x="4139120" y="5528860"/>
                </a:lnTo>
                <a:lnTo>
                  <a:pt x="4116031" y="5578009"/>
                </a:lnTo>
                <a:lnTo>
                  <a:pt x="4089327" y="5624983"/>
                </a:lnTo>
                <a:lnTo>
                  <a:pt x="4059188" y="5669602"/>
                </a:lnTo>
                <a:lnTo>
                  <a:pt x="4025793" y="5711684"/>
                </a:lnTo>
                <a:lnTo>
                  <a:pt x="3989324" y="5751052"/>
                </a:lnTo>
                <a:lnTo>
                  <a:pt x="3949958" y="5787523"/>
                </a:lnTo>
                <a:lnTo>
                  <a:pt x="3907877" y="5820920"/>
                </a:lnTo>
                <a:lnTo>
                  <a:pt x="3863260" y="5851061"/>
                </a:lnTo>
                <a:lnTo>
                  <a:pt x="3816287" y="5877767"/>
                </a:lnTo>
                <a:lnTo>
                  <a:pt x="3767137" y="5900858"/>
                </a:lnTo>
                <a:lnTo>
                  <a:pt x="3715991" y="5920155"/>
                </a:lnTo>
                <a:lnTo>
                  <a:pt x="3663028" y="5935476"/>
                </a:lnTo>
                <a:lnTo>
                  <a:pt x="3608429" y="5946642"/>
                </a:lnTo>
                <a:lnTo>
                  <a:pt x="3552373" y="5953474"/>
                </a:lnTo>
                <a:lnTo>
                  <a:pt x="3495040" y="5955792"/>
                </a:lnTo>
                <a:lnTo>
                  <a:pt x="699008" y="5955792"/>
                </a:lnTo>
                <a:lnTo>
                  <a:pt x="641674" y="5953474"/>
                </a:lnTo>
                <a:lnTo>
                  <a:pt x="585618" y="5946642"/>
                </a:lnTo>
                <a:lnTo>
                  <a:pt x="531019" y="5935476"/>
                </a:lnTo>
                <a:lnTo>
                  <a:pt x="478056" y="5920155"/>
                </a:lnTo>
                <a:lnTo>
                  <a:pt x="426910" y="5900858"/>
                </a:lnTo>
                <a:lnTo>
                  <a:pt x="377760" y="5877767"/>
                </a:lnTo>
                <a:lnTo>
                  <a:pt x="330787" y="5851061"/>
                </a:lnTo>
                <a:lnTo>
                  <a:pt x="286170" y="5820920"/>
                </a:lnTo>
                <a:lnTo>
                  <a:pt x="244089" y="5787523"/>
                </a:lnTo>
                <a:lnTo>
                  <a:pt x="204724" y="5751052"/>
                </a:lnTo>
                <a:lnTo>
                  <a:pt x="168254" y="5711684"/>
                </a:lnTo>
                <a:lnTo>
                  <a:pt x="134859" y="5669602"/>
                </a:lnTo>
                <a:lnTo>
                  <a:pt x="104720" y="5624983"/>
                </a:lnTo>
                <a:lnTo>
                  <a:pt x="78016" y="5578009"/>
                </a:lnTo>
                <a:lnTo>
                  <a:pt x="54927" y="5528860"/>
                </a:lnTo>
                <a:lnTo>
                  <a:pt x="35633" y="5477714"/>
                </a:lnTo>
                <a:lnTo>
                  <a:pt x="20313" y="5424752"/>
                </a:lnTo>
                <a:lnTo>
                  <a:pt x="9148" y="5370155"/>
                </a:lnTo>
                <a:lnTo>
                  <a:pt x="2316" y="5314101"/>
                </a:lnTo>
                <a:lnTo>
                  <a:pt x="0" y="5256771"/>
                </a:lnTo>
                <a:lnTo>
                  <a:pt x="0" y="699008"/>
                </a:lnTo>
                <a:close/>
              </a:path>
            </a:pathLst>
          </a:custGeom>
          <a:ln w="12192">
            <a:solidFill>
              <a:srgbClr val="F9B800"/>
            </a:solidFill>
          </a:ln>
        </p:spPr>
        <p:txBody>
          <a:bodyPr wrap="square" lIns="0" tIns="0" rIns="0" bIns="0" rtlCol="0"/>
          <a:lstStyle/>
          <a:p>
            <a:endParaRPr sz="1799"/>
          </a:p>
        </p:txBody>
      </p:sp>
      <p:sp>
        <p:nvSpPr>
          <p:cNvPr id="4" name="object 4"/>
          <p:cNvSpPr txBox="1"/>
          <p:nvPr/>
        </p:nvSpPr>
        <p:spPr>
          <a:xfrm>
            <a:off x="303212" y="322482"/>
            <a:ext cx="6973788" cy="602729"/>
          </a:xfrm>
          <a:prstGeom prst="rect">
            <a:avLst/>
          </a:prstGeom>
        </p:spPr>
        <p:txBody>
          <a:bodyPr vert="horz" wrap="square" lIns="0" tIns="0" rIns="0" bIns="0" rtlCol="0">
            <a:spAutoFit/>
          </a:bodyPr>
          <a:lstStyle/>
          <a:p>
            <a:pPr marL="12696">
              <a:lnSpc>
                <a:spcPts val="4669"/>
              </a:lnSpc>
            </a:pPr>
            <a:r>
              <a:rPr lang="en-US" sz="3999" spc="-30" dirty="0" smtClean="0">
                <a:solidFill>
                  <a:srgbClr val="2A2A2A"/>
                </a:solidFill>
                <a:latin typeface="Century Gothic"/>
                <a:cs typeface="Century Gothic"/>
              </a:rPr>
              <a:t>PBSA POS Head Office &amp; EBS</a:t>
            </a:r>
            <a:endParaRPr sz="2499" dirty="0">
              <a:latin typeface="Century Gothic"/>
              <a:cs typeface="Century Gothic"/>
            </a:endParaRPr>
          </a:p>
        </p:txBody>
      </p:sp>
      <p:sp>
        <p:nvSpPr>
          <p:cNvPr id="5" name="object 5"/>
          <p:cNvSpPr/>
          <p:nvPr/>
        </p:nvSpPr>
        <p:spPr>
          <a:xfrm>
            <a:off x="836612" y="1817989"/>
            <a:ext cx="3457309" cy="3429000"/>
          </a:xfrm>
          <a:custGeom>
            <a:avLst/>
            <a:gdLst/>
            <a:ahLst/>
            <a:cxnLst/>
            <a:rect l="l" t="t" r="r" b="b"/>
            <a:pathLst>
              <a:path w="3458210" h="5270500">
                <a:moveTo>
                  <a:pt x="2881630" y="0"/>
                </a:moveTo>
                <a:lnTo>
                  <a:pt x="576326" y="0"/>
                </a:lnTo>
                <a:lnTo>
                  <a:pt x="529062" y="1910"/>
                </a:lnTo>
                <a:lnTo>
                  <a:pt x="482851" y="7544"/>
                </a:lnTo>
                <a:lnTo>
                  <a:pt x="437839" y="16751"/>
                </a:lnTo>
                <a:lnTo>
                  <a:pt x="394175" y="29384"/>
                </a:lnTo>
                <a:lnTo>
                  <a:pt x="352008" y="45295"/>
                </a:lnTo>
                <a:lnTo>
                  <a:pt x="311486" y="64334"/>
                </a:lnTo>
                <a:lnTo>
                  <a:pt x="272757" y="86355"/>
                </a:lnTo>
                <a:lnTo>
                  <a:pt x="235970" y="111207"/>
                </a:lnTo>
                <a:lnTo>
                  <a:pt x="201273" y="138743"/>
                </a:lnTo>
                <a:lnTo>
                  <a:pt x="168814" y="168814"/>
                </a:lnTo>
                <a:lnTo>
                  <a:pt x="138743" y="201273"/>
                </a:lnTo>
                <a:lnTo>
                  <a:pt x="111207" y="235970"/>
                </a:lnTo>
                <a:lnTo>
                  <a:pt x="86355" y="272757"/>
                </a:lnTo>
                <a:lnTo>
                  <a:pt x="64334" y="311486"/>
                </a:lnTo>
                <a:lnTo>
                  <a:pt x="45295" y="352008"/>
                </a:lnTo>
                <a:lnTo>
                  <a:pt x="29384" y="394175"/>
                </a:lnTo>
                <a:lnTo>
                  <a:pt x="16751" y="437839"/>
                </a:lnTo>
                <a:lnTo>
                  <a:pt x="7544" y="482851"/>
                </a:lnTo>
                <a:lnTo>
                  <a:pt x="1910" y="529062"/>
                </a:lnTo>
                <a:lnTo>
                  <a:pt x="0" y="576326"/>
                </a:lnTo>
                <a:lnTo>
                  <a:pt x="0" y="4693653"/>
                </a:lnTo>
                <a:lnTo>
                  <a:pt x="1910" y="4740921"/>
                </a:lnTo>
                <a:lnTo>
                  <a:pt x="7544" y="4787137"/>
                </a:lnTo>
                <a:lnTo>
                  <a:pt x="16751" y="4832153"/>
                </a:lnTo>
                <a:lnTo>
                  <a:pt x="29384" y="4875819"/>
                </a:lnTo>
                <a:lnTo>
                  <a:pt x="45295" y="4917989"/>
                </a:lnTo>
                <a:lnTo>
                  <a:pt x="64334" y="4958512"/>
                </a:lnTo>
                <a:lnTo>
                  <a:pt x="86355" y="4997242"/>
                </a:lnTo>
                <a:lnTo>
                  <a:pt x="111207" y="5034030"/>
                </a:lnTo>
                <a:lnTo>
                  <a:pt x="138743" y="5068727"/>
                </a:lnTo>
                <a:lnTo>
                  <a:pt x="168814" y="5101185"/>
                </a:lnTo>
                <a:lnTo>
                  <a:pt x="201273" y="5131255"/>
                </a:lnTo>
                <a:lnTo>
                  <a:pt x="235970" y="5158791"/>
                </a:lnTo>
                <a:lnTo>
                  <a:pt x="272757" y="5183642"/>
                </a:lnTo>
                <a:lnTo>
                  <a:pt x="311486" y="5205661"/>
                </a:lnTo>
                <a:lnTo>
                  <a:pt x="352008" y="5224700"/>
                </a:lnTo>
                <a:lnTo>
                  <a:pt x="394175" y="5240609"/>
                </a:lnTo>
                <a:lnTo>
                  <a:pt x="437839" y="5253241"/>
                </a:lnTo>
                <a:lnTo>
                  <a:pt x="482851" y="5262448"/>
                </a:lnTo>
                <a:lnTo>
                  <a:pt x="529062" y="5268081"/>
                </a:lnTo>
                <a:lnTo>
                  <a:pt x="576326" y="5269992"/>
                </a:lnTo>
                <a:lnTo>
                  <a:pt x="2881630" y="5269992"/>
                </a:lnTo>
                <a:lnTo>
                  <a:pt x="2928893" y="5268081"/>
                </a:lnTo>
                <a:lnTo>
                  <a:pt x="2975104" y="5262448"/>
                </a:lnTo>
                <a:lnTo>
                  <a:pt x="3020116" y="5253241"/>
                </a:lnTo>
                <a:lnTo>
                  <a:pt x="3063780" y="5240609"/>
                </a:lnTo>
                <a:lnTo>
                  <a:pt x="3105947" y="5224700"/>
                </a:lnTo>
                <a:lnTo>
                  <a:pt x="3146469" y="5205661"/>
                </a:lnTo>
                <a:lnTo>
                  <a:pt x="3185198" y="5183642"/>
                </a:lnTo>
                <a:lnTo>
                  <a:pt x="3221985" y="5158791"/>
                </a:lnTo>
                <a:lnTo>
                  <a:pt x="3256682" y="5131255"/>
                </a:lnTo>
                <a:lnTo>
                  <a:pt x="3289141" y="5101185"/>
                </a:lnTo>
                <a:lnTo>
                  <a:pt x="3319212" y="5068727"/>
                </a:lnTo>
                <a:lnTo>
                  <a:pt x="3346748" y="5034030"/>
                </a:lnTo>
                <a:lnTo>
                  <a:pt x="3371600" y="4997242"/>
                </a:lnTo>
                <a:lnTo>
                  <a:pt x="3393621" y="4958512"/>
                </a:lnTo>
                <a:lnTo>
                  <a:pt x="3412660" y="4917989"/>
                </a:lnTo>
                <a:lnTo>
                  <a:pt x="3428571" y="4875819"/>
                </a:lnTo>
                <a:lnTo>
                  <a:pt x="3441204" y="4832153"/>
                </a:lnTo>
                <a:lnTo>
                  <a:pt x="3450411" y="4787137"/>
                </a:lnTo>
                <a:lnTo>
                  <a:pt x="3456045" y="4740921"/>
                </a:lnTo>
                <a:lnTo>
                  <a:pt x="3457956" y="4693653"/>
                </a:lnTo>
                <a:lnTo>
                  <a:pt x="3457956" y="576326"/>
                </a:lnTo>
                <a:lnTo>
                  <a:pt x="3456045" y="529062"/>
                </a:lnTo>
                <a:lnTo>
                  <a:pt x="3450411" y="482851"/>
                </a:lnTo>
                <a:lnTo>
                  <a:pt x="3441204" y="437839"/>
                </a:lnTo>
                <a:lnTo>
                  <a:pt x="3428571" y="394175"/>
                </a:lnTo>
                <a:lnTo>
                  <a:pt x="3412660" y="352008"/>
                </a:lnTo>
                <a:lnTo>
                  <a:pt x="3393621" y="311486"/>
                </a:lnTo>
                <a:lnTo>
                  <a:pt x="3371600" y="272757"/>
                </a:lnTo>
                <a:lnTo>
                  <a:pt x="3346748" y="235970"/>
                </a:lnTo>
                <a:lnTo>
                  <a:pt x="3319212" y="201273"/>
                </a:lnTo>
                <a:lnTo>
                  <a:pt x="3289141" y="168814"/>
                </a:lnTo>
                <a:lnTo>
                  <a:pt x="3256682" y="138743"/>
                </a:lnTo>
                <a:lnTo>
                  <a:pt x="3221985" y="111207"/>
                </a:lnTo>
                <a:lnTo>
                  <a:pt x="3185198" y="86355"/>
                </a:lnTo>
                <a:lnTo>
                  <a:pt x="3146469" y="64334"/>
                </a:lnTo>
                <a:lnTo>
                  <a:pt x="3105947" y="45295"/>
                </a:lnTo>
                <a:lnTo>
                  <a:pt x="3063780" y="29384"/>
                </a:lnTo>
                <a:lnTo>
                  <a:pt x="3020116" y="16751"/>
                </a:lnTo>
                <a:lnTo>
                  <a:pt x="2975104" y="7544"/>
                </a:lnTo>
                <a:lnTo>
                  <a:pt x="2928893" y="1910"/>
                </a:lnTo>
                <a:lnTo>
                  <a:pt x="2881630" y="0"/>
                </a:lnTo>
                <a:close/>
              </a:path>
            </a:pathLst>
          </a:custGeom>
          <a:solidFill>
            <a:srgbClr val="FFF0CA"/>
          </a:solidFill>
        </p:spPr>
        <p:txBody>
          <a:bodyPr wrap="square" lIns="0" tIns="0" rIns="0" bIns="0" rtlCol="0"/>
          <a:lstStyle/>
          <a:p>
            <a:endParaRPr sz="1799"/>
          </a:p>
        </p:txBody>
      </p:sp>
      <p:sp>
        <p:nvSpPr>
          <p:cNvPr id="6" name="object 6"/>
          <p:cNvSpPr/>
          <p:nvPr/>
        </p:nvSpPr>
        <p:spPr>
          <a:xfrm>
            <a:off x="836612" y="1798417"/>
            <a:ext cx="3442323" cy="3448572"/>
          </a:xfrm>
          <a:custGeom>
            <a:avLst/>
            <a:gdLst/>
            <a:ahLst/>
            <a:cxnLst/>
            <a:rect l="l" t="t" r="r" b="b"/>
            <a:pathLst>
              <a:path w="3458210" h="5270500">
                <a:moveTo>
                  <a:pt x="0" y="576326"/>
                </a:moveTo>
                <a:lnTo>
                  <a:pt x="1910" y="529062"/>
                </a:lnTo>
                <a:lnTo>
                  <a:pt x="7544" y="482851"/>
                </a:lnTo>
                <a:lnTo>
                  <a:pt x="16751" y="437839"/>
                </a:lnTo>
                <a:lnTo>
                  <a:pt x="29384" y="394175"/>
                </a:lnTo>
                <a:lnTo>
                  <a:pt x="45295" y="352008"/>
                </a:lnTo>
                <a:lnTo>
                  <a:pt x="64334" y="311486"/>
                </a:lnTo>
                <a:lnTo>
                  <a:pt x="86355" y="272757"/>
                </a:lnTo>
                <a:lnTo>
                  <a:pt x="111207" y="235970"/>
                </a:lnTo>
                <a:lnTo>
                  <a:pt x="138743" y="201273"/>
                </a:lnTo>
                <a:lnTo>
                  <a:pt x="168814" y="168814"/>
                </a:lnTo>
                <a:lnTo>
                  <a:pt x="201273" y="138743"/>
                </a:lnTo>
                <a:lnTo>
                  <a:pt x="235970" y="111207"/>
                </a:lnTo>
                <a:lnTo>
                  <a:pt x="272757" y="86355"/>
                </a:lnTo>
                <a:lnTo>
                  <a:pt x="311486" y="64334"/>
                </a:lnTo>
                <a:lnTo>
                  <a:pt x="352008" y="45295"/>
                </a:lnTo>
                <a:lnTo>
                  <a:pt x="394175" y="29384"/>
                </a:lnTo>
                <a:lnTo>
                  <a:pt x="437839" y="16751"/>
                </a:lnTo>
                <a:lnTo>
                  <a:pt x="482851" y="7544"/>
                </a:lnTo>
                <a:lnTo>
                  <a:pt x="529062" y="1910"/>
                </a:lnTo>
                <a:lnTo>
                  <a:pt x="576326" y="0"/>
                </a:lnTo>
                <a:lnTo>
                  <a:pt x="2881630" y="0"/>
                </a:lnTo>
                <a:lnTo>
                  <a:pt x="2928893" y="1910"/>
                </a:lnTo>
                <a:lnTo>
                  <a:pt x="2975104" y="7544"/>
                </a:lnTo>
                <a:lnTo>
                  <a:pt x="3020116" y="16751"/>
                </a:lnTo>
                <a:lnTo>
                  <a:pt x="3063780" y="29384"/>
                </a:lnTo>
                <a:lnTo>
                  <a:pt x="3105947" y="45295"/>
                </a:lnTo>
                <a:lnTo>
                  <a:pt x="3146469" y="64334"/>
                </a:lnTo>
                <a:lnTo>
                  <a:pt x="3185198" y="86355"/>
                </a:lnTo>
                <a:lnTo>
                  <a:pt x="3221985" y="111207"/>
                </a:lnTo>
                <a:lnTo>
                  <a:pt x="3256682" y="138743"/>
                </a:lnTo>
                <a:lnTo>
                  <a:pt x="3289141" y="168814"/>
                </a:lnTo>
                <a:lnTo>
                  <a:pt x="3319212" y="201273"/>
                </a:lnTo>
                <a:lnTo>
                  <a:pt x="3346748" y="235970"/>
                </a:lnTo>
                <a:lnTo>
                  <a:pt x="3371600" y="272757"/>
                </a:lnTo>
                <a:lnTo>
                  <a:pt x="3393621" y="311486"/>
                </a:lnTo>
                <a:lnTo>
                  <a:pt x="3412660" y="352008"/>
                </a:lnTo>
                <a:lnTo>
                  <a:pt x="3428571" y="394175"/>
                </a:lnTo>
                <a:lnTo>
                  <a:pt x="3441204" y="437839"/>
                </a:lnTo>
                <a:lnTo>
                  <a:pt x="3450411" y="482851"/>
                </a:lnTo>
                <a:lnTo>
                  <a:pt x="3456045" y="529062"/>
                </a:lnTo>
                <a:lnTo>
                  <a:pt x="3457956" y="576326"/>
                </a:lnTo>
                <a:lnTo>
                  <a:pt x="3457956" y="4693653"/>
                </a:lnTo>
                <a:lnTo>
                  <a:pt x="3456045" y="4740921"/>
                </a:lnTo>
                <a:lnTo>
                  <a:pt x="3450411" y="4787137"/>
                </a:lnTo>
                <a:lnTo>
                  <a:pt x="3441204" y="4832153"/>
                </a:lnTo>
                <a:lnTo>
                  <a:pt x="3428571" y="4875819"/>
                </a:lnTo>
                <a:lnTo>
                  <a:pt x="3412660" y="4917989"/>
                </a:lnTo>
                <a:lnTo>
                  <a:pt x="3393621" y="4958512"/>
                </a:lnTo>
                <a:lnTo>
                  <a:pt x="3371600" y="4997242"/>
                </a:lnTo>
                <a:lnTo>
                  <a:pt x="3346748" y="5034030"/>
                </a:lnTo>
                <a:lnTo>
                  <a:pt x="3319212" y="5068727"/>
                </a:lnTo>
                <a:lnTo>
                  <a:pt x="3289141" y="5101185"/>
                </a:lnTo>
                <a:lnTo>
                  <a:pt x="3256682" y="5131255"/>
                </a:lnTo>
                <a:lnTo>
                  <a:pt x="3221985" y="5158791"/>
                </a:lnTo>
                <a:lnTo>
                  <a:pt x="3185198" y="5183642"/>
                </a:lnTo>
                <a:lnTo>
                  <a:pt x="3146469" y="5205661"/>
                </a:lnTo>
                <a:lnTo>
                  <a:pt x="3105947" y="5224700"/>
                </a:lnTo>
                <a:lnTo>
                  <a:pt x="3063780" y="5240609"/>
                </a:lnTo>
                <a:lnTo>
                  <a:pt x="3020116" y="5253241"/>
                </a:lnTo>
                <a:lnTo>
                  <a:pt x="2975104" y="5262448"/>
                </a:lnTo>
                <a:lnTo>
                  <a:pt x="2928893" y="5268081"/>
                </a:lnTo>
                <a:lnTo>
                  <a:pt x="2881630" y="5269992"/>
                </a:lnTo>
                <a:lnTo>
                  <a:pt x="576326" y="5269992"/>
                </a:lnTo>
                <a:lnTo>
                  <a:pt x="529062" y="5268081"/>
                </a:lnTo>
                <a:lnTo>
                  <a:pt x="482851" y="5262448"/>
                </a:lnTo>
                <a:lnTo>
                  <a:pt x="437839" y="5253241"/>
                </a:lnTo>
                <a:lnTo>
                  <a:pt x="394175" y="5240609"/>
                </a:lnTo>
                <a:lnTo>
                  <a:pt x="352008" y="5224700"/>
                </a:lnTo>
                <a:lnTo>
                  <a:pt x="311486" y="5205661"/>
                </a:lnTo>
                <a:lnTo>
                  <a:pt x="272757" y="5183642"/>
                </a:lnTo>
                <a:lnTo>
                  <a:pt x="235970" y="5158791"/>
                </a:lnTo>
                <a:lnTo>
                  <a:pt x="201273" y="5131255"/>
                </a:lnTo>
                <a:lnTo>
                  <a:pt x="168814" y="5101185"/>
                </a:lnTo>
                <a:lnTo>
                  <a:pt x="138743" y="5068727"/>
                </a:lnTo>
                <a:lnTo>
                  <a:pt x="111207" y="5034030"/>
                </a:lnTo>
                <a:lnTo>
                  <a:pt x="86355" y="4997242"/>
                </a:lnTo>
                <a:lnTo>
                  <a:pt x="64334" y="4958512"/>
                </a:lnTo>
                <a:lnTo>
                  <a:pt x="45295" y="4917989"/>
                </a:lnTo>
                <a:lnTo>
                  <a:pt x="29384" y="4875819"/>
                </a:lnTo>
                <a:lnTo>
                  <a:pt x="16751" y="4832153"/>
                </a:lnTo>
                <a:lnTo>
                  <a:pt x="7544" y="4787137"/>
                </a:lnTo>
                <a:lnTo>
                  <a:pt x="1910" y="4740921"/>
                </a:lnTo>
                <a:lnTo>
                  <a:pt x="0" y="4693653"/>
                </a:lnTo>
                <a:lnTo>
                  <a:pt x="0" y="576326"/>
                </a:lnTo>
                <a:close/>
              </a:path>
            </a:pathLst>
          </a:custGeom>
          <a:ln w="12191">
            <a:solidFill>
              <a:srgbClr val="3A3A3A"/>
            </a:solidFill>
          </a:ln>
        </p:spPr>
        <p:txBody>
          <a:bodyPr wrap="square" lIns="0" tIns="0" rIns="0" bIns="0" rtlCol="0"/>
          <a:lstStyle/>
          <a:p>
            <a:endParaRPr sz="1799"/>
          </a:p>
        </p:txBody>
      </p:sp>
      <p:sp>
        <p:nvSpPr>
          <p:cNvPr id="9" name="object 9"/>
          <p:cNvSpPr txBox="1"/>
          <p:nvPr/>
        </p:nvSpPr>
        <p:spPr>
          <a:xfrm>
            <a:off x="8013024" y="3613220"/>
            <a:ext cx="2185101" cy="369108"/>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PO Approval</a:t>
            </a:r>
            <a:endParaRPr lang="en-US" sz="2400" dirty="0">
              <a:solidFill>
                <a:schemeClr val="bg1"/>
              </a:solidFill>
              <a:latin typeface="Century Gothic" panose="020B0502020202020204" pitchFamily="34" charset="0"/>
            </a:endParaRPr>
          </a:p>
        </p:txBody>
      </p:sp>
      <p:sp>
        <p:nvSpPr>
          <p:cNvPr id="10" name="object 10"/>
          <p:cNvSpPr txBox="1"/>
          <p:nvPr/>
        </p:nvSpPr>
        <p:spPr>
          <a:xfrm>
            <a:off x="7542213" y="4507468"/>
            <a:ext cx="3118672"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AP Debit Memo</a:t>
            </a:r>
            <a:endParaRPr lang="en-US" sz="2400" dirty="0">
              <a:solidFill>
                <a:schemeClr val="bg1"/>
              </a:solidFill>
              <a:latin typeface="Century Gothic" panose="020B0502020202020204" pitchFamily="34" charset="0"/>
            </a:endParaRPr>
          </a:p>
        </p:txBody>
      </p:sp>
      <p:sp>
        <p:nvSpPr>
          <p:cNvPr id="38" name="object 38"/>
          <p:cNvSpPr/>
          <p:nvPr/>
        </p:nvSpPr>
        <p:spPr>
          <a:xfrm rot="10800000">
            <a:off x="4314591" y="3348254"/>
            <a:ext cx="2953496" cy="483108"/>
          </a:xfrm>
          <a:custGeom>
            <a:avLst/>
            <a:gdLst/>
            <a:ahLst/>
            <a:cxnLst/>
            <a:rect l="l" t="t" r="r" b="b"/>
            <a:pathLst>
              <a:path w="3195954" h="483235">
                <a:moveTo>
                  <a:pt x="2954274" y="0"/>
                </a:moveTo>
                <a:lnTo>
                  <a:pt x="2954274" y="120776"/>
                </a:lnTo>
                <a:lnTo>
                  <a:pt x="0" y="120776"/>
                </a:lnTo>
                <a:lnTo>
                  <a:pt x="0" y="362331"/>
                </a:lnTo>
                <a:lnTo>
                  <a:pt x="2954274" y="362331"/>
                </a:lnTo>
                <a:lnTo>
                  <a:pt x="2954274" y="483107"/>
                </a:lnTo>
                <a:lnTo>
                  <a:pt x="3195828" y="241553"/>
                </a:lnTo>
                <a:lnTo>
                  <a:pt x="2954274" y="0"/>
                </a:lnTo>
                <a:close/>
              </a:path>
            </a:pathLst>
          </a:custGeom>
          <a:solidFill>
            <a:srgbClr val="6C8B1A"/>
          </a:solidFill>
        </p:spPr>
        <p:txBody>
          <a:bodyPr wrap="square" lIns="0" tIns="0" rIns="0" bIns="0" rtlCol="0"/>
          <a:lstStyle/>
          <a:p>
            <a:endParaRPr sz="1799"/>
          </a:p>
        </p:txBody>
      </p:sp>
      <p:sp>
        <p:nvSpPr>
          <p:cNvPr id="40" name="object 40"/>
          <p:cNvSpPr txBox="1"/>
          <p:nvPr/>
        </p:nvSpPr>
        <p:spPr>
          <a:xfrm>
            <a:off x="5011893" y="3457136"/>
            <a:ext cx="1681042" cy="230832"/>
          </a:xfrm>
          <a:prstGeom prst="rect">
            <a:avLst/>
          </a:prstGeom>
        </p:spPr>
        <p:txBody>
          <a:bodyPr vert="horz" wrap="square" lIns="0" tIns="0" rIns="0" bIns="0" rtlCol="0">
            <a:spAutoFit/>
          </a:bodyPr>
          <a:lstStyle/>
          <a:p>
            <a:pPr marL="12696" algn="ctr"/>
            <a:r>
              <a:rPr lang="en-US" sz="1500" b="1" dirty="0" smtClean="0">
                <a:solidFill>
                  <a:srgbClr val="FFFFFF"/>
                </a:solidFill>
                <a:latin typeface="Century Gothic"/>
                <a:cs typeface="Century Gothic"/>
              </a:rPr>
              <a:t>Out bound</a:t>
            </a:r>
            <a:endParaRPr sz="1500" dirty="0">
              <a:latin typeface="Century Gothic"/>
              <a:cs typeface="Century Gothic"/>
            </a:endParaRPr>
          </a:p>
        </p:txBody>
      </p:sp>
      <p:sp>
        <p:nvSpPr>
          <p:cNvPr id="46" name="object 46"/>
          <p:cNvSpPr/>
          <p:nvPr/>
        </p:nvSpPr>
        <p:spPr>
          <a:xfrm>
            <a:off x="8009633" y="1999556"/>
            <a:ext cx="2175705" cy="809033"/>
          </a:xfrm>
          <a:prstGeom prst="rect">
            <a:avLst/>
          </a:prstGeom>
          <a:blipFill>
            <a:blip r:embed="rId3" cstate="print"/>
            <a:stretch>
              <a:fillRect/>
            </a:stretch>
          </a:blipFill>
        </p:spPr>
        <p:txBody>
          <a:bodyPr wrap="square" lIns="0" tIns="0" rIns="0" bIns="0" rtlCol="0"/>
          <a:lstStyle/>
          <a:p>
            <a:endParaRPr sz="1799"/>
          </a:p>
        </p:txBody>
      </p:sp>
      <p:sp>
        <p:nvSpPr>
          <p:cNvPr id="80" name="object 14"/>
          <p:cNvSpPr/>
          <p:nvPr/>
        </p:nvSpPr>
        <p:spPr>
          <a:xfrm>
            <a:off x="1186318" y="3636299"/>
            <a:ext cx="2719044" cy="413488"/>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Purchase Order</a:t>
            </a:r>
            <a:endParaRPr sz="2400" dirty="0">
              <a:solidFill>
                <a:schemeClr val="bg1"/>
              </a:solidFill>
              <a:latin typeface="Century Gothic" panose="020B0502020202020204" pitchFamily="34" charset="0"/>
            </a:endParaRPr>
          </a:p>
        </p:txBody>
      </p:sp>
      <p:sp>
        <p:nvSpPr>
          <p:cNvPr id="81" name="object 14"/>
          <p:cNvSpPr/>
          <p:nvPr/>
        </p:nvSpPr>
        <p:spPr>
          <a:xfrm>
            <a:off x="1205744" y="4484037"/>
            <a:ext cx="2719044"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Supplier Returns</a:t>
            </a:r>
            <a:endParaRPr sz="2400" dirty="0">
              <a:solidFill>
                <a:schemeClr val="bg1"/>
              </a:solidFill>
              <a:latin typeface="Century Gothic" panose="020B0502020202020204" pitchFamily="34" charset="0"/>
            </a:endParaRPr>
          </a:p>
        </p:txBody>
      </p:sp>
      <p:sp>
        <p:nvSpPr>
          <p:cNvPr id="82" name="object 14"/>
          <p:cNvSpPr/>
          <p:nvPr/>
        </p:nvSpPr>
        <p:spPr>
          <a:xfrm>
            <a:off x="1199025" y="3179099"/>
            <a:ext cx="2690054" cy="410709"/>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Rejected Lines</a:t>
            </a:r>
            <a:endParaRPr sz="2400" dirty="0">
              <a:solidFill>
                <a:schemeClr val="bg1"/>
              </a:solidFill>
              <a:latin typeface="Century Gothic" panose="020B0502020202020204" pitchFamily="34" charset="0"/>
            </a:endParaRPr>
          </a:p>
        </p:txBody>
      </p:sp>
      <p:sp>
        <p:nvSpPr>
          <p:cNvPr id="84" name="object 10"/>
          <p:cNvSpPr txBox="1"/>
          <p:nvPr/>
        </p:nvSpPr>
        <p:spPr>
          <a:xfrm>
            <a:off x="7733226" y="3206208"/>
            <a:ext cx="2736646"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PR Rejected Lines</a:t>
            </a:r>
            <a:endParaRPr lang="en-US" sz="2400" dirty="0">
              <a:solidFill>
                <a:schemeClr val="bg1"/>
              </a:solidFill>
              <a:latin typeface="Century Gothic" panose="020B0502020202020204" pitchFamily="34" charset="0"/>
            </a:endParaRPr>
          </a:p>
        </p:txBody>
      </p:sp>
      <p:pic>
        <p:nvPicPr>
          <p:cNvPr id="75" name="Picture 2" descr="logo"/>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466313" y="2165407"/>
            <a:ext cx="16573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180773" y="2242531"/>
            <a:ext cx="575481" cy="457200"/>
          </a:xfrm>
          <a:prstGeom prst="rect">
            <a:avLst/>
          </a:prstGeom>
          <a:noFill/>
        </p:spPr>
        <p:txBody>
          <a:bodyPr wrap="square" lIns="0" tIns="0" rIns="0" bIns="0" rtlCol="0">
            <a:noAutofit/>
          </a:bodyPr>
          <a:lstStyle/>
          <a:p>
            <a:pPr>
              <a:lnSpc>
                <a:spcPct val="90000"/>
              </a:lnSpc>
            </a:pPr>
            <a:r>
              <a:rPr lang="en-US" dirty="0" smtClean="0"/>
              <a:t>Head Office</a:t>
            </a:r>
            <a:endParaRPr lang="en-US" dirty="0"/>
          </a:p>
        </p:txBody>
      </p:sp>
      <p:sp>
        <p:nvSpPr>
          <p:cNvPr id="18" name="object 38"/>
          <p:cNvSpPr/>
          <p:nvPr/>
        </p:nvSpPr>
        <p:spPr>
          <a:xfrm rot="10800000" flipH="1">
            <a:off x="4396811" y="4469892"/>
            <a:ext cx="2875051" cy="483108"/>
          </a:xfrm>
          <a:custGeom>
            <a:avLst/>
            <a:gdLst/>
            <a:ahLst/>
            <a:cxnLst/>
            <a:rect l="l" t="t" r="r" b="b"/>
            <a:pathLst>
              <a:path w="3195954" h="483235">
                <a:moveTo>
                  <a:pt x="2954274" y="0"/>
                </a:moveTo>
                <a:lnTo>
                  <a:pt x="2954274" y="120776"/>
                </a:lnTo>
                <a:lnTo>
                  <a:pt x="0" y="120776"/>
                </a:lnTo>
                <a:lnTo>
                  <a:pt x="0" y="362331"/>
                </a:lnTo>
                <a:lnTo>
                  <a:pt x="2954274" y="362331"/>
                </a:lnTo>
                <a:lnTo>
                  <a:pt x="2954274" y="483107"/>
                </a:lnTo>
                <a:lnTo>
                  <a:pt x="3195828" y="241553"/>
                </a:lnTo>
                <a:lnTo>
                  <a:pt x="2954274" y="0"/>
                </a:lnTo>
                <a:close/>
              </a:path>
            </a:pathLst>
          </a:custGeom>
          <a:solidFill>
            <a:srgbClr val="6C8B1A"/>
          </a:solidFill>
        </p:spPr>
        <p:txBody>
          <a:bodyPr wrap="square" lIns="0" tIns="0" rIns="0" bIns="0" rtlCol="0"/>
          <a:lstStyle/>
          <a:p>
            <a:endParaRPr sz="1799"/>
          </a:p>
        </p:txBody>
      </p:sp>
      <p:sp>
        <p:nvSpPr>
          <p:cNvPr id="20" name="object 40"/>
          <p:cNvSpPr txBox="1"/>
          <p:nvPr/>
        </p:nvSpPr>
        <p:spPr>
          <a:xfrm>
            <a:off x="5011893" y="4586180"/>
            <a:ext cx="1681042" cy="230832"/>
          </a:xfrm>
          <a:prstGeom prst="rect">
            <a:avLst/>
          </a:prstGeom>
        </p:spPr>
        <p:txBody>
          <a:bodyPr vert="horz" wrap="square" lIns="0" tIns="0" rIns="0" bIns="0" rtlCol="0">
            <a:spAutoFit/>
          </a:bodyPr>
          <a:lstStyle/>
          <a:p>
            <a:pPr marL="12696" algn="ctr"/>
            <a:r>
              <a:rPr lang="en-US" sz="1500" b="1" dirty="0" smtClean="0">
                <a:solidFill>
                  <a:srgbClr val="FFFFFF"/>
                </a:solidFill>
                <a:latin typeface="Century Gothic"/>
                <a:cs typeface="Century Gothic"/>
              </a:rPr>
              <a:t>In bound</a:t>
            </a:r>
            <a:endParaRPr sz="1500" dirty="0">
              <a:latin typeface="Century Gothic"/>
              <a:cs typeface="Century Gothic"/>
            </a:endParaRPr>
          </a:p>
        </p:txBody>
      </p:sp>
    </p:spTree>
    <p:extLst>
      <p:ext uri="{BB962C8B-B14F-4D97-AF65-F5344CB8AC3E}">
        <p14:creationId xmlns:p14="http://schemas.microsoft.com/office/powerpoint/2010/main" val="78056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37546" y="990599"/>
            <a:ext cx="3567066" cy="5201173"/>
          </a:xfrm>
          <a:custGeom>
            <a:avLst/>
            <a:gdLst/>
            <a:ahLst/>
            <a:cxnLst/>
            <a:rect l="l" t="t" r="r" b="b"/>
            <a:pathLst>
              <a:path w="4194175" h="5956300">
                <a:moveTo>
                  <a:pt x="3495040" y="0"/>
                </a:moveTo>
                <a:lnTo>
                  <a:pt x="699008" y="0"/>
                </a:lnTo>
                <a:lnTo>
                  <a:pt x="641674" y="2316"/>
                </a:lnTo>
                <a:lnTo>
                  <a:pt x="585618" y="9148"/>
                </a:lnTo>
                <a:lnTo>
                  <a:pt x="531019" y="20313"/>
                </a:lnTo>
                <a:lnTo>
                  <a:pt x="478056" y="35633"/>
                </a:lnTo>
                <a:lnTo>
                  <a:pt x="426910" y="54927"/>
                </a:lnTo>
                <a:lnTo>
                  <a:pt x="377760" y="78016"/>
                </a:lnTo>
                <a:lnTo>
                  <a:pt x="330787" y="104720"/>
                </a:lnTo>
                <a:lnTo>
                  <a:pt x="286170" y="134859"/>
                </a:lnTo>
                <a:lnTo>
                  <a:pt x="244089" y="168254"/>
                </a:lnTo>
                <a:lnTo>
                  <a:pt x="204724" y="204724"/>
                </a:lnTo>
                <a:lnTo>
                  <a:pt x="168254" y="244089"/>
                </a:lnTo>
                <a:lnTo>
                  <a:pt x="134859" y="286170"/>
                </a:lnTo>
                <a:lnTo>
                  <a:pt x="104720" y="330787"/>
                </a:lnTo>
                <a:lnTo>
                  <a:pt x="78016" y="377760"/>
                </a:lnTo>
                <a:lnTo>
                  <a:pt x="54927" y="426910"/>
                </a:lnTo>
                <a:lnTo>
                  <a:pt x="35633" y="478056"/>
                </a:lnTo>
                <a:lnTo>
                  <a:pt x="20313" y="531019"/>
                </a:lnTo>
                <a:lnTo>
                  <a:pt x="9148" y="585618"/>
                </a:lnTo>
                <a:lnTo>
                  <a:pt x="2316" y="641674"/>
                </a:lnTo>
                <a:lnTo>
                  <a:pt x="0" y="699008"/>
                </a:lnTo>
                <a:lnTo>
                  <a:pt x="0" y="5256771"/>
                </a:lnTo>
                <a:lnTo>
                  <a:pt x="2316" y="5314101"/>
                </a:lnTo>
                <a:lnTo>
                  <a:pt x="9148" y="5370155"/>
                </a:lnTo>
                <a:lnTo>
                  <a:pt x="20313" y="5424752"/>
                </a:lnTo>
                <a:lnTo>
                  <a:pt x="35633" y="5477714"/>
                </a:lnTo>
                <a:lnTo>
                  <a:pt x="54927" y="5528860"/>
                </a:lnTo>
                <a:lnTo>
                  <a:pt x="78016" y="5578009"/>
                </a:lnTo>
                <a:lnTo>
                  <a:pt x="104720" y="5624983"/>
                </a:lnTo>
                <a:lnTo>
                  <a:pt x="134859" y="5669602"/>
                </a:lnTo>
                <a:lnTo>
                  <a:pt x="168254" y="5711684"/>
                </a:lnTo>
                <a:lnTo>
                  <a:pt x="204724" y="5751052"/>
                </a:lnTo>
                <a:lnTo>
                  <a:pt x="244089" y="5787523"/>
                </a:lnTo>
                <a:lnTo>
                  <a:pt x="286170" y="5820920"/>
                </a:lnTo>
                <a:lnTo>
                  <a:pt x="330787" y="5851061"/>
                </a:lnTo>
                <a:lnTo>
                  <a:pt x="377760" y="5877767"/>
                </a:lnTo>
                <a:lnTo>
                  <a:pt x="426910" y="5900858"/>
                </a:lnTo>
                <a:lnTo>
                  <a:pt x="478056" y="5920155"/>
                </a:lnTo>
                <a:lnTo>
                  <a:pt x="531019" y="5935476"/>
                </a:lnTo>
                <a:lnTo>
                  <a:pt x="585618" y="5946642"/>
                </a:lnTo>
                <a:lnTo>
                  <a:pt x="641674" y="5953474"/>
                </a:lnTo>
                <a:lnTo>
                  <a:pt x="699008" y="5955792"/>
                </a:lnTo>
                <a:lnTo>
                  <a:pt x="3495040" y="5955792"/>
                </a:lnTo>
                <a:lnTo>
                  <a:pt x="3552373" y="5953474"/>
                </a:lnTo>
                <a:lnTo>
                  <a:pt x="3608429" y="5946642"/>
                </a:lnTo>
                <a:lnTo>
                  <a:pt x="3663028" y="5935476"/>
                </a:lnTo>
                <a:lnTo>
                  <a:pt x="3715991" y="5920155"/>
                </a:lnTo>
                <a:lnTo>
                  <a:pt x="3767137" y="5900858"/>
                </a:lnTo>
                <a:lnTo>
                  <a:pt x="3816287" y="5877767"/>
                </a:lnTo>
                <a:lnTo>
                  <a:pt x="3863260" y="5851061"/>
                </a:lnTo>
                <a:lnTo>
                  <a:pt x="3907877" y="5820920"/>
                </a:lnTo>
                <a:lnTo>
                  <a:pt x="3949958" y="5787523"/>
                </a:lnTo>
                <a:lnTo>
                  <a:pt x="3989324" y="5751052"/>
                </a:lnTo>
                <a:lnTo>
                  <a:pt x="4025793" y="5711684"/>
                </a:lnTo>
                <a:lnTo>
                  <a:pt x="4059188" y="5669602"/>
                </a:lnTo>
                <a:lnTo>
                  <a:pt x="4089327" y="5624983"/>
                </a:lnTo>
                <a:lnTo>
                  <a:pt x="4116031" y="5578009"/>
                </a:lnTo>
                <a:lnTo>
                  <a:pt x="4139120" y="5528860"/>
                </a:lnTo>
                <a:lnTo>
                  <a:pt x="4158414" y="5477714"/>
                </a:lnTo>
                <a:lnTo>
                  <a:pt x="4173734" y="5424752"/>
                </a:lnTo>
                <a:lnTo>
                  <a:pt x="4184899" y="5370155"/>
                </a:lnTo>
                <a:lnTo>
                  <a:pt x="4191731" y="5314101"/>
                </a:lnTo>
                <a:lnTo>
                  <a:pt x="4194048" y="5256771"/>
                </a:lnTo>
                <a:lnTo>
                  <a:pt x="4194048" y="699008"/>
                </a:lnTo>
                <a:lnTo>
                  <a:pt x="4191731" y="641674"/>
                </a:lnTo>
                <a:lnTo>
                  <a:pt x="4184899" y="585618"/>
                </a:lnTo>
                <a:lnTo>
                  <a:pt x="4173734" y="531019"/>
                </a:lnTo>
                <a:lnTo>
                  <a:pt x="4158414" y="478056"/>
                </a:lnTo>
                <a:lnTo>
                  <a:pt x="4139120" y="426910"/>
                </a:lnTo>
                <a:lnTo>
                  <a:pt x="4116031" y="377760"/>
                </a:lnTo>
                <a:lnTo>
                  <a:pt x="4089327" y="330787"/>
                </a:lnTo>
                <a:lnTo>
                  <a:pt x="4059188" y="286170"/>
                </a:lnTo>
                <a:lnTo>
                  <a:pt x="4025793" y="244089"/>
                </a:lnTo>
                <a:lnTo>
                  <a:pt x="3989324" y="204724"/>
                </a:lnTo>
                <a:lnTo>
                  <a:pt x="3949958" y="168254"/>
                </a:lnTo>
                <a:lnTo>
                  <a:pt x="3907877" y="134859"/>
                </a:lnTo>
                <a:lnTo>
                  <a:pt x="3863260" y="104720"/>
                </a:lnTo>
                <a:lnTo>
                  <a:pt x="3816287" y="78016"/>
                </a:lnTo>
                <a:lnTo>
                  <a:pt x="3767137" y="54927"/>
                </a:lnTo>
                <a:lnTo>
                  <a:pt x="3715991" y="35633"/>
                </a:lnTo>
                <a:lnTo>
                  <a:pt x="3663028" y="20313"/>
                </a:lnTo>
                <a:lnTo>
                  <a:pt x="3608429" y="9148"/>
                </a:lnTo>
                <a:lnTo>
                  <a:pt x="3552373" y="2316"/>
                </a:lnTo>
                <a:lnTo>
                  <a:pt x="3495040" y="0"/>
                </a:lnTo>
                <a:close/>
              </a:path>
            </a:pathLst>
          </a:custGeom>
          <a:solidFill>
            <a:srgbClr val="FFE396"/>
          </a:solidFill>
        </p:spPr>
        <p:txBody>
          <a:bodyPr wrap="square" lIns="0" tIns="0" rIns="0" bIns="0" rtlCol="0"/>
          <a:lstStyle/>
          <a:p>
            <a:endParaRPr sz="1799" dirty="0"/>
          </a:p>
        </p:txBody>
      </p:sp>
      <p:sp>
        <p:nvSpPr>
          <p:cNvPr id="3" name="object 3"/>
          <p:cNvSpPr/>
          <p:nvPr/>
        </p:nvSpPr>
        <p:spPr>
          <a:xfrm>
            <a:off x="7982750" y="971027"/>
            <a:ext cx="3521862" cy="5220745"/>
          </a:xfrm>
          <a:custGeom>
            <a:avLst/>
            <a:gdLst/>
            <a:ahLst/>
            <a:cxnLst/>
            <a:rect l="l" t="t" r="r" b="b"/>
            <a:pathLst>
              <a:path w="4194175" h="5956300">
                <a:moveTo>
                  <a:pt x="0" y="699008"/>
                </a:moveTo>
                <a:lnTo>
                  <a:pt x="2316" y="641674"/>
                </a:lnTo>
                <a:lnTo>
                  <a:pt x="9148" y="585618"/>
                </a:lnTo>
                <a:lnTo>
                  <a:pt x="20313" y="531019"/>
                </a:lnTo>
                <a:lnTo>
                  <a:pt x="35633" y="478056"/>
                </a:lnTo>
                <a:lnTo>
                  <a:pt x="54927" y="426910"/>
                </a:lnTo>
                <a:lnTo>
                  <a:pt x="78016" y="377760"/>
                </a:lnTo>
                <a:lnTo>
                  <a:pt x="104720" y="330787"/>
                </a:lnTo>
                <a:lnTo>
                  <a:pt x="134859" y="286170"/>
                </a:lnTo>
                <a:lnTo>
                  <a:pt x="168254" y="244089"/>
                </a:lnTo>
                <a:lnTo>
                  <a:pt x="204724" y="204724"/>
                </a:lnTo>
                <a:lnTo>
                  <a:pt x="244089" y="168254"/>
                </a:lnTo>
                <a:lnTo>
                  <a:pt x="286170" y="134859"/>
                </a:lnTo>
                <a:lnTo>
                  <a:pt x="330787" y="104720"/>
                </a:lnTo>
                <a:lnTo>
                  <a:pt x="377760" y="78016"/>
                </a:lnTo>
                <a:lnTo>
                  <a:pt x="426910" y="54927"/>
                </a:lnTo>
                <a:lnTo>
                  <a:pt x="478056" y="35633"/>
                </a:lnTo>
                <a:lnTo>
                  <a:pt x="531019" y="20313"/>
                </a:lnTo>
                <a:lnTo>
                  <a:pt x="585618" y="9148"/>
                </a:lnTo>
                <a:lnTo>
                  <a:pt x="641674" y="2316"/>
                </a:lnTo>
                <a:lnTo>
                  <a:pt x="699008" y="0"/>
                </a:lnTo>
                <a:lnTo>
                  <a:pt x="3495040" y="0"/>
                </a:lnTo>
                <a:lnTo>
                  <a:pt x="3552373" y="2316"/>
                </a:lnTo>
                <a:lnTo>
                  <a:pt x="3608429" y="9148"/>
                </a:lnTo>
                <a:lnTo>
                  <a:pt x="3663028" y="20313"/>
                </a:lnTo>
                <a:lnTo>
                  <a:pt x="3715991" y="35633"/>
                </a:lnTo>
                <a:lnTo>
                  <a:pt x="3767137" y="54927"/>
                </a:lnTo>
                <a:lnTo>
                  <a:pt x="3816287" y="78016"/>
                </a:lnTo>
                <a:lnTo>
                  <a:pt x="3863260" y="104720"/>
                </a:lnTo>
                <a:lnTo>
                  <a:pt x="3907877" y="134859"/>
                </a:lnTo>
                <a:lnTo>
                  <a:pt x="3949958" y="168254"/>
                </a:lnTo>
                <a:lnTo>
                  <a:pt x="3989324" y="204724"/>
                </a:lnTo>
                <a:lnTo>
                  <a:pt x="4025793" y="244089"/>
                </a:lnTo>
                <a:lnTo>
                  <a:pt x="4059188" y="286170"/>
                </a:lnTo>
                <a:lnTo>
                  <a:pt x="4089327" y="330787"/>
                </a:lnTo>
                <a:lnTo>
                  <a:pt x="4116031" y="377760"/>
                </a:lnTo>
                <a:lnTo>
                  <a:pt x="4139120" y="426910"/>
                </a:lnTo>
                <a:lnTo>
                  <a:pt x="4158414" y="478056"/>
                </a:lnTo>
                <a:lnTo>
                  <a:pt x="4173734" y="531019"/>
                </a:lnTo>
                <a:lnTo>
                  <a:pt x="4184899" y="585618"/>
                </a:lnTo>
                <a:lnTo>
                  <a:pt x="4191731" y="641674"/>
                </a:lnTo>
                <a:lnTo>
                  <a:pt x="4194048" y="699008"/>
                </a:lnTo>
                <a:lnTo>
                  <a:pt x="4194048" y="5256771"/>
                </a:lnTo>
                <a:lnTo>
                  <a:pt x="4191731" y="5314101"/>
                </a:lnTo>
                <a:lnTo>
                  <a:pt x="4184899" y="5370155"/>
                </a:lnTo>
                <a:lnTo>
                  <a:pt x="4173734" y="5424752"/>
                </a:lnTo>
                <a:lnTo>
                  <a:pt x="4158414" y="5477714"/>
                </a:lnTo>
                <a:lnTo>
                  <a:pt x="4139120" y="5528860"/>
                </a:lnTo>
                <a:lnTo>
                  <a:pt x="4116031" y="5578009"/>
                </a:lnTo>
                <a:lnTo>
                  <a:pt x="4089327" y="5624983"/>
                </a:lnTo>
                <a:lnTo>
                  <a:pt x="4059188" y="5669602"/>
                </a:lnTo>
                <a:lnTo>
                  <a:pt x="4025793" y="5711684"/>
                </a:lnTo>
                <a:lnTo>
                  <a:pt x="3989324" y="5751052"/>
                </a:lnTo>
                <a:lnTo>
                  <a:pt x="3949958" y="5787523"/>
                </a:lnTo>
                <a:lnTo>
                  <a:pt x="3907877" y="5820920"/>
                </a:lnTo>
                <a:lnTo>
                  <a:pt x="3863260" y="5851061"/>
                </a:lnTo>
                <a:lnTo>
                  <a:pt x="3816287" y="5877767"/>
                </a:lnTo>
                <a:lnTo>
                  <a:pt x="3767137" y="5900858"/>
                </a:lnTo>
                <a:lnTo>
                  <a:pt x="3715991" y="5920155"/>
                </a:lnTo>
                <a:lnTo>
                  <a:pt x="3663028" y="5935476"/>
                </a:lnTo>
                <a:lnTo>
                  <a:pt x="3608429" y="5946642"/>
                </a:lnTo>
                <a:lnTo>
                  <a:pt x="3552373" y="5953474"/>
                </a:lnTo>
                <a:lnTo>
                  <a:pt x="3495040" y="5955792"/>
                </a:lnTo>
                <a:lnTo>
                  <a:pt x="699008" y="5955792"/>
                </a:lnTo>
                <a:lnTo>
                  <a:pt x="641674" y="5953474"/>
                </a:lnTo>
                <a:lnTo>
                  <a:pt x="585618" y="5946642"/>
                </a:lnTo>
                <a:lnTo>
                  <a:pt x="531019" y="5935476"/>
                </a:lnTo>
                <a:lnTo>
                  <a:pt x="478056" y="5920155"/>
                </a:lnTo>
                <a:lnTo>
                  <a:pt x="426910" y="5900858"/>
                </a:lnTo>
                <a:lnTo>
                  <a:pt x="377760" y="5877767"/>
                </a:lnTo>
                <a:lnTo>
                  <a:pt x="330787" y="5851061"/>
                </a:lnTo>
                <a:lnTo>
                  <a:pt x="286170" y="5820920"/>
                </a:lnTo>
                <a:lnTo>
                  <a:pt x="244089" y="5787523"/>
                </a:lnTo>
                <a:lnTo>
                  <a:pt x="204724" y="5751052"/>
                </a:lnTo>
                <a:lnTo>
                  <a:pt x="168254" y="5711684"/>
                </a:lnTo>
                <a:lnTo>
                  <a:pt x="134859" y="5669602"/>
                </a:lnTo>
                <a:lnTo>
                  <a:pt x="104720" y="5624983"/>
                </a:lnTo>
                <a:lnTo>
                  <a:pt x="78016" y="5578009"/>
                </a:lnTo>
                <a:lnTo>
                  <a:pt x="54927" y="5528860"/>
                </a:lnTo>
                <a:lnTo>
                  <a:pt x="35633" y="5477714"/>
                </a:lnTo>
                <a:lnTo>
                  <a:pt x="20313" y="5424752"/>
                </a:lnTo>
                <a:lnTo>
                  <a:pt x="9148" y="5370155"/>
                </a:lnTo>
                <a:lnTo>
                  <a:pt x="2316" y="5314101"/>
                </a:lnTo>
                <a:lnTo>
                  <a:pt x="0" y="5256771"/>
                </a:lnTo>
                <a:lnTo>
                  <a:pt x="0" y="699008"/>
                </a:lnTo>
                <a:close/>
              </a:path>
            </a:pathLst>
          </a:custGeom>
          <a:ln w="12192">
            <a:solidFill>
              <a:srgbClr val="F9B800"/>
            </a:solidFill>
          </a:ln>
        </p:spPr>
        <p:txBody>
          <a:bodyPr wrap="square" lIns="0" tIns="0" rIns="0" bIns="0" rtlCol="0"/>
          <a:lstStyle/>
          <a:p>
            <a:endParaRPr sz="1799"/>
          </a:p>
        </p:txBody>
      </p:sp>
      <p:sp>
        <p:nvSpPr>
          <p:cNvPr id="4" name="object 4"/>
          <p:cNvSpPr txBox="1"/>
          <p:nvPr/>
        </p:nvSpPr>
        <p:spPr>
          <a:xfrm>
            <a:off x="303212" y="322482"/>
            <a:ext cx="6973788" cy="602729"/>
          </a:xfrm>
          <a:prstGeom prst="rect">
            <a:avLst/>
          </a:prstGeom>
        </p:spPr>
        <p:txBody>
          <a:bodyPr vert="horz" wrap="square" lIns="0" tIns="0" rIns="0" bIns="0" rtlCol="0">
            <a:spAutoFit/>
          </a:bodyPr>
          <a:lstStyle/>
          <a:p>
            <a:pPr marL="12696">
              <a:lnSpc>
                <a:spcPts val="4669"/>
              </a:lnSpc>
            </a:pPr>
            <a:r>
              <a:rPr lang="en-US" sz="3999" spc="-30" dirty="0" smtClean="0">
                <a:solidFill>
                  <a:srgbClr val="2A2A2A"/>
                </a:solidFill>
                <a:latin typeface="Century Gothic"/>
                <a:cs typeface="Century Gothic"/>
              </a:rPr>
              <a:t>PBSA POS Outlets &amp; EBS</a:t>
            </a:r>
            <a:endParaRPr sz="2499" dirty="0">
              <a:latin typeface="Century Gothic"/>
              <a:cs typeface="Century Gothic"/>
            </a:endParaRPr>
          </a:p>
        </p:txBody>
      </p:sp>
      <p:sp>
        <p:nvSpPr>
          <p:cNvPr id="5" name="object 5"/>
          <p:cNvSpPr/>
          <p:nvPr/>
        </p:nvSpPr>
        <p:spPr>
          <a:xfrm>
            <a:off x="1349911" y="990600"/>
            <a:ext cx="3457309" cy="5201172"/>
          </a:xfrm>
          <a:custGeom>
            <a:avLst/>
            <a:gdLst/>
            <a:ahLst/>
            <a:cxnLst/>
            <a:rect l="l" t="t" r="r" b="b"/>
            <a:pathLst>
              <a:path w="3458210" h="5270500">
                <a:moveTo>
                  <a:pt x="2881630" y="0"/>
                </a:moveTo>
                <a:lnTo>
                  <a:pt x="576326" y="0"/>
                </a:lnTo>
                <a:lnTo>
                  <a:pt x="529062" y="1910"/>
                </a:lnTo>
                <a:lnTo>
                  <a:pt x="482851" y="7544"/>
                </a:lnTo>
                <a:lnTo>
                  <a:pt x="437839" y="16751"/>
                </a:lnTo>
                <a:lnTo>
                  <a:pt x="394175" y="29384"/>
                </a:lnTo>
                <a:lnTo>
                  <a:pt x="352008" y="45295"/>
                </a:lnTo>
                <a:lnTo>
                  <a:pt x="311486" y="64334"/>
                </a:lnTo>
                <a:lnTo>
                  <a:pt x="272757" y="86355"/>
                </a:lnTo>
                <a:lnTo>
                  <a:pt x="235970" y="111207"/>
                </a:lnTo>
                <a:lnTo>
                  <a:pt x="201273" y="138743"/>
                </a:lnTo>
                <a:lnTo>
                  <a:pt x="168814" y="168814"/>
                </a:lnTo>
                <a:lnTo>
                  <a:pt x="138743" y="201273"/>
                </a:lnTo>
                <a:lnTo>
                  <a:pt x="111207" y="235970"/>
                </a:lnTo>
                <a:lnTo>
                  <a:pt x="86355" y="272757"/>
                </a:lnTo>
                <a:lnTo>
                  <a:pt x="64334" y="311486"/>
                </a:lnTo>
                <a:lnTo>
                  <a:pt x="45295" y="352008"/>
                </a:lnTo>
                <a:lnTo>
                  <a:pt x="29384" y="394175"/>
                </a:lnTo>
                <a:lnTo>
                  <a:pt x="16751" y="437839"/>
                </a:lnTo>
                <a:lnTo>
                  <a:pt x="7544" y="482851"/>
                </a:lnTo>
                <a:lnTo>
                  <a:pt x="1910" y="529062"/>
                </a:lnTo>
                <a:lnTo>
                  <a:pt x="0" y="576326"/>
                </a:lnTo>
                <a:lnTo>
                  <a:pt x="0" y="4693653"/>
                </a:lnTo>
                <a:lnTo>
                  <a:pt x="1910" y="4740921"/>
                </a:lnTo>
                <a:lnTo>
                  <a:pt x="7544" y="4787137"/>
                </a:lnTo>
                <a:lnTo>
                  <a:pt x="16751" y="4832153"/>
                </a:lnTo>
                <a:lnTo>
                  <a:pt x="29384" y="4875819"/>
                </a:lnTo>
                <a:lnTo>
                  <a:pt x="45295" y="4917989"/>
                </a:lnTo>
                <a:lnTo>
                  <a:pt x="64334" y="4958512"/>
                </a:lnTo>
                <a:lnTo>
                  <a:pt x="86355" y="4997242"/>
                </a:lnTo>
                <a:lnTo>
                  <a:pt x="111207" y="5034030"/>
                </a:lnTo>
                <a:lnTo>
                  <a:pt x="138743" y="5068727"/>
                </a:lnTo>
                <a:lnTo>
                  <a:pt x="168814" y="5101185"/>
                </a:lnTo>
                <a:lnTo>
                  <a:pt x="201273" y="5131255"/>
                </a:lnTo>
                <a:lnTo>
                  <a:pt x="235970" y="5158791"/>
                </a:lnTo>
                <a:lnTo>
                  <a:pt x="272757" y="5183642"/>
                </a:lnTo>
                <a:lnTo>
                  <a:pt x="311486" y="5205661"/>
                </a:lnTo>
                <a:lnTo>
                  <a:pt x="352008" y="5224700"/>
                </a:lnTo>
                <a:lnTo>
                  <a:pt x="394175" y="5240609"/>
                </a:lnTo>
                <a:lnTo>
                  <a:pt x="437839" y="5253241"/>
                </a:lnTo>
                <a:lnTo>
                  <a:pt x="482851" y="5262448"/>
                </a:lnTo>
                <a:lnTo>
                  <a:pt x="529062" y="5268081"/>
                </a:lnTo>
                <a:lnTo>
                  <a:pt x="576326" y="5269992"/>
                </a:lnTo>
                <a:lnTo>
                  <a:pt x="2881630" y="5269992"/>
                </a:lnTo>
                <a:lnTo>
                  <a:pt x="2928893" y="5268081"/>
                </a:lnTo>
                <a:lnTo>
                  <a:pt x="2975104" y="5262448"/>
                </a:lnTo>
                <a:lnTo>
                  <a:pt x="3020116" y="5253241"/>
                </a:lnTo>
                <a:lnTo>
                  <a:pt x="3063780" y="5240609"/>
                </a:lnTo>
                <a:lnTo>
                  <a:pt x="3105947" y="5224700"/>
                </a:lnTo>
                <a:lnTo>
                  <a:pt x="3146469" y="5205661"/>
                </a:lnTo>
                <a:lnTo>
                  <a:pt x="3185198" y="5183642"/>
                </a:lnTo>
                <a:lnTo>
                  <a:pt x="3221985" y="5158791"/>
                </a:lnTo>
                <a:lnTo>
                  <a:pt x="3256682" y="5131255"/>
                </a:lnTo>
                <a:lnTo>
                  <a:pt x="3289141" y="5101185"/>
                </a:lnTo>
                <a:lnTo>
                  <a:pt x="3319212" y="5068727"/>
                </a:lnTo>
                <a:lnTo>
                  <a:pt x="3346748" y="5034030"/>
                </a:lnTo>
                <a:lnTo>
                  <a:pt x="3371600" y="4997242"/>
                </a:lnTo>
                <a:lnTo>
                  <a:pt x="3393621" y="4958512"/>
                </a:lnTo>
                <a:lnTo>
                  <a:pt x="3412660" y="4917989"/>
                </a:lnTo>
                <a:lnTo>
                  <a:pt x="3428571" y="4875819"/>
                </a:lnTo>
                <a:lnTo>
                  <a:pt x="3441204" y="4832153"/>
                </a:lnTo>
                <a:lnTo>
                  <a:pt x="3450411" y="4787137"/>
                </a:lnTo>
                <a:lnTo>
                  <a:pt x="3456045" y="4740921"/>
                </a:lnTo>
                <a:lnTo>
                  <a:pt x="3457956" y="4693653"/>
                </a:lnTo>
                <a:lnTo>
                  <a:pt x="3457956" y="576326"/>
                </a:lnTo>
                <a:lnTo>
                  <a:pt x="3456045" y="529062"/>
                </a:lnTo>
                <a:lnTo>
                  <a:pt x="3450411" y="482851"/>
                </a:lnTo>
                <a:lnTo>
                  <a:pt x="3441204" y="437839"/>
                </a:lnTo>
                <a:lnTo>
                  <a:pt x="3428571" y="394175"/>
                </a:lnTo>
                <a:lnTo>
                  <a:pt x="3412660" y="352008"/>
                </a:lnTo>
                <a:lnTo>
                  <a:pt x="3393621" y="311486"/>
                </a:lnTo>
                <a:lnTo>
                  <a:pt x="3371600" y="272757"/>
                </a:lnTo>
                <a:lnTo>
                  <a:pt x="3346748" y="235970"/>
                </a:lnTo>
                <a:lnTo>
                  <a:pt x="3319212" y="201273"/>
                </a:lnTo>
                <a:lnTo>
                  <a:pt x="3289141" y="168814"/>
                </a:lnTo>
                <a:lnTo>
                  <a:pt x="3256682" y="138743"/>
                </a:lnTo>
                <a:lnTo>
                  <a:pt x="3221985" y="111207"/>
                </a:lnTo>
                <a:lnTo>
                  <a:pt x="3185198" y="86355"/>
                </a:lnTo>
                <a:lnTo>
                  <a:pt x="3146469" y="64334"/>
                </a:lnTo>
                <a:lnTo>
                  <a:pt x="3105947" y="45295"/>
                </a:lnTo>
                <a:lnTo>
                  <a:pt x="3063780" y="29384"/>
                </a:lnTo>
                <a:lnTo>
                  <a:pt x="3020116" y="16751"/>
                </a:lnTo>
                <a:lnTo>
                  <a:pt x="2975104" y="7544"/>
                </a:lnTo>
                <a:lnTo>
                  <a:pt x="2928893" y="1910"/>
                </a:lnTo>
                <a:lnTo>
                  <a:pt x="2881630" y="0"/>
                </a:lnTo>
                <a:close/>
              </a:path>
            </a:pathLst>
          </a:custGeom>
          <a:solidFill>
            <a:srgbClr val="FFF0CA"/>
          </a:solidFill>
        </p:spPr>
        <p:txBody>
          <a:bodyPr wrap="square" lIns="0" tIns="0" rIns="0" bIns="0" rtlCol="0"/>
          <a:lstStyle/>
          <a:p>
            <a:endParaRPr sz="1799"/>
          </a:p>
        </p:txBody>
      </p:sp>
      <p:sp>
        <p:nvSpPr>
          <p:cNvPr id="6" name="object 6"/>
          <p:cNvSpPr/>
          <p:nvPr/>
        </p:nvSpPr>
        <p:spPr>
          <a:xfrm>
            <a:off x="1349911" y="971028"/>
            <a:ext cx="3442323" cy="5201172"/>
          </a:xfrm>
          <a:custGeom>
            <a:avLst/>
            <a:gdLst/>
            <a:ahLst/>
            <a:cxnLst/>
            <a:rect l="l" t="t" r="r" b="b"/>
            <a:pathLst>
              <a:path w="3458210" h="5270500">
                <a:moveTo>
                  <a:pt x="0" y="576326"/>
                </a:moveTo>
                <a:lnTo>
                  <a:pt x="1910" y="529062"/>
                </a:lnTo>
                <a:lnTo>
                  <a:pt x="7544" y="482851"/>
                </a:lnTo>
                <a:lnTo>
                  <a:pt x="16751" y="437839"/>
                </a:lnTo>
                <a:lnTo>
                  <a:pt x="29384" y="394175"/>
                </a:lnTo>
                <a:lnTo>
                  <a:pt x="45295" y="352008"/>
                </a:lnTo>
                <a:lnTo>
                  <a:pt x="64334" y="311486"/>
                </a:lnTo>
                <a:lnTo>
                  <a:pt x="86355" y="272757"/>
                </a:lnTo>
                <a:lnTo>
                  <a:pt x="111207" y="235970"/>
                </a:lnTo>
                <a:lnTo>
                  <a:pt x="138743" y="201273"/>
                </a:lnTo>
                <a:lnTo>
                  <a:pt x="168814" y="168814"/>
                </a:lnTo>
                <a:lnTo>
                  <a:pt x="201273" y="138743"/>
                </a:lnTo>
                <a:lnTo>
                  <a:pt x="235970" y="111207"/>
                </a:lnTo>
                <a:lnTo>
                  <a:pt x="272757" y="86355"/>
                </a:lnTo>
                <a:lnTo>
                  <a:pt x="311486" y="64334"/>
                </a:lnTo>
                <a:lnTo>
                  <a:pt x="352008" y="45295"/>
                </a:lnTo>
                <a:lnTo>
                  <a:pt x="394175" y="29384"/>
                </a:lnTo>
                <a:lnTo>
                  <a:pt x="437839" y="16751"/>
                </a:lnTo>
                <a:lnTo>
                  <a:pt x="482851" y="7544"/>
                </a:lnTo>
                <a:lnTo>
                  <a:pt x="529062" y="1910"/>
                </a:lnTo>
                <a:lnTo>
                  <a:pt x="576326" y="0"/>
                </a:lnTo>
                <a:lnTo>
                  <a:pt x="2881630" y="0"/>
                </a:lnTo>
                <a:lnTo>
                  <a:pt x="2928893" y="1910"/>
                </a:lnTo>
                <a:lnTo>
                  <a:pt x="2975104" y="7544"/>
                </a:lnTo>
                <a:lnTo>
                  <a:pt x="3020116" y="16751"/>
                </a:lnTo>
                <a:lnTo>
                  <a:pt x="3063780" y="29384"/>
                </a:lnTo>
                <a:lnTo>
                  <a:pt x="3105947" y="45295"/>
                </a:lnTo>
                <a:lnTo>
                  <a:pt x="3146469" y="64334"/>
                </a:lnTo>
                <a:lnTo>
                  <a:pt x="3185198" y="86355"/>
                </a:lnTo>
                <a:lnTo>
                  <a:pt x="3221985" y="111207"/>
                </a:lnTo>
                <a:lnTo>
                  <a:pt x="3256682" y="138743"/>
                </a:lnTo>
                <a:lnTo>
                  <a:pt x="3289141" y="168814"/>
                </a:lnTo>
                <a:lnTo>
                  <a:pt x="3319212" y="201273"/>
                </a:lnTo>
                <a:lnTo>
                  <a:pt x="3346748" y="235970"/>
                </a:lnTo>
                <a:lnTo>
                  <a:pt x="3371600" y="272757"/>
                </a:lnTo>
                <a:lnTo>
                  <a:pt x="3393621" y="311486"/>
                </a:lnTo>
                <a:lnTo>
                  <a:pt x="3412660" y="352008"/>
                </a:lnTo>
                <a:lnTo>
                  <a:pt x="3428571" y="394175"/>
                </a:lnTo>
                <a:lnTo>
                  <a:pt x="3441204" y="437839"/>
                </a:lnTo>
                <a:lnTo>
                  <a:pt x="3450411" y="482851"/>
                </a:lnTo>
                <a:lnTo>
                  <a:pt x="3456045" y="529062"/>
                </a:lnTo>
                <a:lnTo>
                  <a:pt x="3457956" y="576326"/>
                </a:lnTo>
                <a:lnTo>
                  <a:pt x="3457956" y="4693653"/>
                </a:lnTo>
                <a:lnTo>
                  <a:pt x="3456045" y="4740921"/>
                </a:lnTo>
                <a:lnTo>
                  <a:pt x="3450411" y="4787137"/>
                </a:lnTo>
                <a:lnTo>
                  <a:pt x="3441204" y="4832153"/>
                </a:lnTo>
                <a:lnTo>
                  <a:pt x="3428571" y="4875819"/>
                </a:lnTo>
                <a:lnTo>
                  <a:pt x="3412660" y="4917989"/>
                </a:lnTo>
                <a:lnTo>
                  <a:pt x="3393621" y="4958512"/>
                </a:lnTo>
                <a:lnTo>
                  <a:pt x="3371600" y="4997242"/>
                </a:lnTo>
                <a:lnTo>
                  <a:pt x="3346748" y="5034030"/>
                </a:lnTo>
                <a:lnTo>
                  <a:pt x="3319212" y="5068727"/>
                </a:lnTo>
                <a:lnTo>
                  <a:pt x="3289141" y="5101185"/>
                </a:lnTo>
                <a:lnTo>
                  <a:pt x="3256682" y="5131255"/>
                </a:lnTo>
                <a:lnTo>
                  <a:pt x="3221985" y="5158791"/>
                </a:lnTo>
                <a:lnTo>
                  <a:pt x="3185198" y="5183642"/>
                </a:lnTo>
                <a:lnTo>
                  <a:pt x="3146469" y="5205661"/>
                </a:lnTo>
                <a:lnTo>
                  <a:pt x="3105947" y="5224700"/>
                </a:lnTo>
                <a:lnTo>
                  <a:pt x="3063780" y="5240609"/>
                </a:lnTo>
                <a:lnTo>
                  <a:pt x="3020116" y="5253241"/>
                </a:lnTo>
                <a:lnTo>
                  <a:pt x="2975104" y="5262448"/>
                </a:lnTo>
                <a:lnTo>
                  <a:pt x="2928893" y="5268081"/>
                </a:lnTo>
                <a:lnTo>
                  <a:pt x="2881630" y="5269992"/>
                </a:lnTo>
                <a:lnTo>
                  <a:pt x="576326" y="5269992"/>
                </a:lnTo>
                <a:lnTo>
                  <a:pt x="529062" y="5268081"/>
                </a:lnTo>
                <a:lnTo>
                  <a:pt x="482851" y="5262448"/>
                </a:lnTo>
                <a:lnTo>
                  <a:pt x="437839" y="5253241"/>
                </a:lnTo>
                <a:lnTo>
                  <a:pt x="394175" y="5240609"/>
                </a:lnTo>
                <a:lnTo>
                  <a:pt x="352008" y="5224700"/>
                </a:lnTo>
                <a:lnTo>
                  <a:pt x="311486" y="5205661"/>
                </a:lnTo>
                <a:lnTo>
                  <a:pt x="272757" y="5183642"/>
                </a:lnTo>
                <a:lnTo>
                  <a:pt x="235970" y="5158791"/>
                </a:lnTo>
                <a:lnTo>
                  <a:pt x="201273" y="5131255"/>
                </a:lnTo>
                <a:lnTo>
                  <a:pt x="168814" y="5101185"/>
                </a:lnTo>
                <a:lnTo>
                  <a:pt x="138743" y="5068727"/>
                </a:lnTo>
                <a:lnTo>
                  <a:pt x="111207" y="5034030"/>
                </a:lnTo>
                <a:lnTo>
                  <a:pt x="86355" y="4997242"/>
                </a:lnTo>
                <a:lnTo>
                  <a:pt x="64334" y="4958512"/>
                </a:lnTo>
                <a:lnTo>
                  <a:pt x="45295" y="4917989"/>
                </a:lnTo>
                <a:lnTo>
                  <a:pt x="29384" y="4875819"/>
                </a:lnTo>
                <a:lnTo>
                  <a:pt x="16751" y="4832153"/>
                </a:lnTo>
                <a:lnTo>
                  <a:pt x="7544" y="4787137"/>
                </a:lnTo>
                <a:lnTo>
                  <a:pt x="1910" y="4740921"/>
                </a:lnTo>
                <a:lnTo>
                  <a:pt x="0" y="4693653"/>
                </a:lnTo>
                <a:lnTo>
                  <a:pt x="0" y="576326"/>
                </a:lnTo>
                <a:close/>
              </a:path>
            </a:pathLst>
          </a:custGeom>
          <a:ln w="12191">
            <a:solidFill>
              <a:srgbClr val="3A3A3A"/>
            </a:solidFill>
          </a:ln>
        </p:spPr>
        <p:txBody>
          <a:bodyPr wrap="square" lIns="0" tIns="0" rIns="0" bIns="0" rtlCol="0"/>
          <a:lstStyle/>
          <a:p>
            <a:endParaRPr sz="1799"/>
          </a:p>
        </p:txBody>
      </p:sp>
      <p:sp>
        <p:nvSpPr>
          <p:cNvPr id="8" name="object 8"/>
          <p:cNvSpPr txBox="1"/>
          <p:nvPr/>
        </p:nvSpPr>
        <p:spPr>
          <a:xfrm>
            <a:off x="8271125" y="2665020"/>
            <a:ext cx="2833649" cy="369332"/>
          </a:xfrm>
          <a:prstGeom prst="rect">
            <a:avLst/>
          </a:prstGeom>
          <a:solidFill>
            <a:srgbClr val="D4393C"/>
          </a:solidFill>
          <a:ln w="12192">
            <a:solidFill>
              <a:srgbClr val="3A3A3A"/>
            </a:solidFill>
          </a:ln>
        </p:spPr>
        <p:txBody>
          <a:bodyPr vert="horz" wrap="square" lIns="0" tIns="0" rIns="0" bIns="0" rtlCol="0">
            <a:spAutoFit/>
          </a:bodyPr>
          <a:lstStyle/>
          <a:p>
            <a:pPr marL="409452"/>
            <a:r>
              <a:rPr lang="en-US" sz="2400" dirty="0" smtClean="0">
                <a:solidFill>
                  <a:schemeClr val="bg1"/>
                </a:solidFill>
                <a:latin typeface="Century Gothic" panose="020B0502020202020204" pitchFamily="34" charset="0"/>
              </a:rPr>
              <a:t>Journal Entry</a:t>
            </a:r>
            <a:endParaRPr sz="2399" dirty="0">
              <a:latin typeface="Century Gothic"/>
              <a:cs typeface="Century Gothic"/>
            </a:endParaRPr>
          </a:p>
        </p:txBody>
      </p:sp>
      <p:sp>
        <p:nvSpPr>
          <p:cNvPr id="9" name="object 9"/>
          <p:cNvSpPr txBox="1"/>
          <p:nvPr/>
        </p:nvSpPr>
        <p:spPr>
          <a:xfrm>
            <a:off x="8488239" y="5093626"/>
            <a:ext cx="2185101" cy="369108"/>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Item Master</a:t>
            </a:r>
            <a:endParaRPr lang="en-US" sz="2400" dirty="0">
              <a:solidFill>
                <a:schemeClr val="bg1"/>
              </a:solidFill>
              <a:latin typeface="Century Gothic" panose="020B0502020202020204" pitchFamily="34" charset="0"/>
            </a:endParaRPr>
          </a:p>
        </p:txBody>
      </p:sp>
      <p:sp>
        <p:nvSpPr>
          <p:cNvPr id="10" name="object 10"/>
          <p:cNvSpPr txBox="1"/>
          <p:nvPr/>
        </p:nvSpPr>
        <p:spPr>
          <a:xfrm>
            <a:off x="8510973" y="5522796"/>
            <a:ext cx="2183831"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Store</a:t>
            </a:r>
            <a:endParaRPr lang="en-US" sz="2400" dirty="0">
              <a:solidFill>
                <a:schemeClr val="bg1"/>
              </a:solidFill>
              <a:latin typeface="Century Gothic" panose="020B0502020202020204" pitchFamily="34" charset="0"/>
            </a:endParaRPr>
          </a:p>
        </p:txBody>
      </p:sp>
      <p:sp>
        <p:nvSpPr>
          <p:cNvPr id="14" name="object 14"/>
          <p:cNvSpPr/>
          <p:nvPr/>
        </p:nvSpPr>
        <p:spPr>
          <a:xfrm>
            <a:off x="1878602" y="2057400"/>
            <a:ext cx="2361585"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Sales/</a:t>
            </a:r>
            <a:r>
              <a:rPr lang="en-US" sz="2400" dirty="0" err="1" smtClean="0">
                <a:solidFill>
                  <a:schemeClr val="bg1"/>
                </a:solidFill>
                <a:latin typeface="Century Gothic" panose="020B0502020202020204" pitchFamily="34" charset="0"/>
              </a:rPr>
              <a:t>CoS</a:t>
            </a:r>
            <a:endParaRPr sz="2400" dirty="0">
              <a:solidFill>
                <a:schemeClr val="bg1"/>
              </a:solidFill>
              <a:latin typeface="Century Gothic" panose="020B0502020202020204" pitchFamily="34" charset="0"/>
            </a:endParaRPr>
          </a:p>
        </p:txBody>
      </p:sp>
      <p:sp>
        <p:nvSpPr>
          <p:cNvPr id="34" name="object 34"/>
          <p:cNvSpPr txBox="1"/>
          <p:nvPr/>
        </p:nvSpPr>
        <p:spPr>
          <a:xfrm>
            <a:off x="7128176" y="3967758"/>
            <a:ext cx="766245" cy="276799"/>
          </a:xfrm>
          <a:prstGeom prst="rect">
            <a:avLst/>
          </a:prstGeom>
        </p:spPr>
        <p:txBody>
          <a:bodyPr vert="horz" wrap="square" lIns="0" tIns="0" rIns="0" bIns="0" rtlCol="0">
            <a:spAutoFit/>
          </a:bodyPr>
          <a:lstStyle/>
          <a:p>
            <a:pPr marL="12696"/>
            <a:r>
              <a:rPr sz="1799" b="1" spc="-15" dirty="0">
                <a:solidFill>
                  <a:srgbClr val="FFFFFF"/>
                </a:solidFill>
                <a:latin typeface="Century Gothic"/>
                <a:cs typeface="Century Gothic"/>
              </a:rPr>
              <a:t>Payroll</a:t>
            </a:r>
            <a:endParaRPr sz="1799">
              <a:latin typeface="Century Gothic"/>
              <a:cs typeface="Century Gothic"/>
            </a:endParaRPr>
          </a:p>
        </p:txBody>
      </p:sp>
      <p:sp>
        <p:nvSpPr>
          <p:cNvPr id="38" name="object 38"/>
          <p:cNvSpPr/>
          <p:nvPr/>
        </p:nvSpPr>
        <p:spPr>
          <a:xfrm rot="10800000">
            <a:off x="4865540" y="4469891"/>
            <a:ext cx="2953496" cy="483108"/>
          </a:xfrm>
          <a:custGeom>
            <a:avLst/>
            <a:gdLst/>
            <a:ahLst/>
            <a:cxnLst/>
            <a:rect l="l" t="t" r="r" b="b"/>
            <a:pathLst>
              <a:path w="3195954" h="483235">
                <a:moveTo>
                  <a:pt x="2954274" y="0"/>
                </a:moveTo>
                <a:lnTo>
                  <a:pt x="2954274" y="120776"/>
                </a:lnTo>
                <a:lnTo>
                  <a:pt x="0" y="120776"/>
                </a:lnTo>
                <a:lnTo>
                  <a:pt x="0" y="362331"/>
                </a:lnTo>
                <a:lnTo>
                  <a:pt x="2954274" y="362331"/>
                </a:lnTo>
                <a:lnTo>
                  <a:pt x="2954274" y="483107"/>
                </a:lnTo>
                <a:lnTo>
                  <a:pt x="3195828" y="241553"/>
                </a:lnTo>
                <a:lnTo>
                  <a:pt x="2954274" y="0"/>
                </a:lnTo>
                <a:close/>
              </a:path>
            </a:pathLst>
          </a:custGeom>
          <a:solidFill>
            <a:srgbClr val="6C8B1A"/>
          </a:solidFill>
        </p:spPr>
        <p:txBody>
          <a:bodyPr wrap="square" lIns="0" tIns="0" rIns="0" bIns="0" rtlCol="0"/>
          <a:lstStyle/>
          <a:p>
            <a:endParaRPr sz="1799"/>
          </a:p>
        </p:txBody>
      </p:sp>
      <p:sp>
        <p:nvSpPr>
          <p:cNvPr id="40" name="object 40"/>
          <p:cNvSpPr txBox="1"/>
          <p:nvPr/>
        </p:nvSpPr>
        <p:spPr>
          <a:xfrm>
            <a:off x="5562842" y="4566327"/>
            <a:ext cx="1681042" cy="230832"/>
          </a:xfrm>
          <a:prstGeom prst="rect">
            <a:avLst/>
          </a:prstGeom>
        </p:spPr>
        <p:txBody>
          <a:bodyPr vert="horz" wrap="square" lIns="0" tIns="0" rIns="0" bIns="0" rtlCol="0">
            <a:spAutoFit/>
          </a:bodyPr>
          <a:lstStyle/>
          <a:p>
            <a:pPr marL="12696" algn="ctr"/>
            <a:r>
              <a:rPr lang="en-US" sz="1500" b="1" dirty="0" smtClean="0">
                <a:solidFill>
                  <a:srgbClr val="FFFFFF"/>
                </a:solidFill>
                <a:latin typeface="Century Gothic"/>
                <a:cs typeface="Century Gothic"/>
              </a:rPr>
              <a:t>Out bound</a:t>
            </a:r>
            <a:endParaRPr sz="1500" dirty="0">
              <a:latin typeface="Century Gothic"/>
              <a:cs typeface="Century Gothic"/>
            </a:endParaRPr>
          </a:p>
        </p:txBody>
      </p:sp>
      <p:sp>
        <p:nvSpPr>
          <p:cNvPr id="41" name="object 41"/>
          <p:cNvSpPr/>
          <p:nvPr/>
        </p:nvSpPr>
        <p:spPr>
          <a:xfrm>
            <a:off x="4894290" y="3823470"/>
            <a:ext cx="3028922" cy="519930"/>
          </a:xfrm>
          <a:custGeom>
            <a:avLst/>
            <a:gdLst/>
            <a:ahLst/>
            <a:cxnLst/>
            <a:rect l="l" t="t" r="r" b="b"/>
            <a:pathLst>
              <a:path w="3295015" h="520064">
                <a:moveTo>
                  <a:pt x="3035046" y="0"/>
                </a:moveTo>
                <a:lnTo>
                  <a:pt x="3035046" y="129921"/>
                </a:lnTo>
                <a:lnTo>
                  <a:pt x="0" y="129921"/>
                </a:lnTo>
                <a:lnTo>
                  <a:pt x="0" y="389763"/>
                </a:lnTo>
                <a:lnTo>
                  <a:pt x="3035046" y="389763"/>
                </a:lnTo>
                <a:lnTo>
                  <a:pt x="3035046" y="519684"/>
                </a:lnTo>
                <a:lnTo>
                  <a:pt x="3294887" y="259842"/>
                </a:lnTo>
                <a:lnTo>
                  <a:pt x="3035046" y="0"/>
                </a:lnTo>
                <a:close/>
              </a:path>
            </a:pathLst>
          </a:custGeom>
          <a:solidFill>
            <a:srgbClr val="6C8B1A"/>
          </a:solidFill>
        </p:spPr>
        <p:txBody>
          <a:bodyPr wrap="square" lIns="0" tIns="0" rIns="0" bIns="0" rtlCol="0"/>
          <a:lstStyle/>
          <a:p>
            <a:endParaRPr sz="1799"/>
          </a:p>
        </p:txBody>
      </p:sp>
      <p:sp>
        <p:nvSpPr>
          <p:cNvPr id="42" name="object 42"/>
          <p:cNvSpPr/>
          <p:nvPr/>
        </p:nvSpPr>
        <p:spPr>
          <a:xfrm>
            <a:off x="4894105" y="2590800"/>
            <a:ext cx="3028921" cy="519930"/>
          </a:xfrm>
          <a:custGeom>
            <a:avLst/>
            <a:gdLst/>
            <a:ahLst/>
            <a:cxnLst/>
            <a:rect l="l" t="t" r="r" b="b"/>
            <a:pathLst>
              <a:path w="3295015" h="520064">
                <a:moveTo>
                  <a:pt x="0" y="129921"/>
                </a:moveTo>
                <a:lnTo>
                  <a:pt x="3035046" y="129921"/>
                </a:lnTo>
                <a:lnTo>
                  <a:pt x="3035046" y="0"/>
                </a:lnTo>
                <a:lnTo>
                  <a:pt x="3294887" y="259842"/>
                </a:lnTo>
                <a:lnTo>
                  <a:pt x="3035046" y="519684"/>
                </a:lnTo>
                <a:lnTo>
                  <a:pt x="3035046" y="389763"/>
                </a:lnTo>
                <a:lnTo>
                  <a:pt x="0" y="389763"/>
                </a:lnTo>
                <a:lnTo>
                  <a:pt x="0" y="129921"/>
                </a:lnTo>
                <a:close/>
              </a:path>
            </a:pathLst>
          </a:custGeom>
          <a:ln w="12192">
            <a:solidFill>
              <a:srgbClr val="3A3A3A"/>
            </a:solidFill>
          </a:ln>
        </p:spPr>
        <p:txBody>
          <a:bodyPr wrap="square" lIns="0" tIns="0" rIns="0" bIns="0" rtlCol="0"/>
          <a:lstStyle/>
          <a:p>
            <a:endParaRPr sz="1799"/>
          </a:p>
        </p:txBody>
      </p:sp>
      <p:sp>
        <p:nvSpPr>
          <p:cNvPr id="43" name="object 43"/>
          <p:cNvSpPr txBox="1"/>
          <p:nvPr/>
        </p:nvSpPr>
        <p:spPr>
          <a:xfrm>
            <a:off x="5233326" y="3973698"/>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In bound</a:t>
            </a:r>
            <a:endParaRPr sz="1500" dirty="0">
              <a:latin typeface="Century Gothic"/>
              <a:cs typeface="Century Gothic"/>
            </a:endParaRPr>
          </a:p>
        </p:txBody>
      </p:sp>
      <p:sp>
        <p:nvSpPr>
          <p:cNvPr id="46" name="object 46"/>
          <p:cNvSpPr/>
          <p:nvPr/>
        </p:nvSpPr>
        <p:spPr>
          <a:xfrm>
            <a:off x="8609012" y="1172167"/>
            <a:ext cx="2175705" cy="809033"/>
          </a:xfrm>
          <a:prstGeom prst="rect">
            <a:avLst/>
          </a:prstGeom>
          <a:blipFill>
            <a:blip r:embed="rId3" cstate="print"/>
            <a:stretch>
              <a:fillRect/>
            </a:stretch>
          </a:blipFill>
        </p:spPr>
        <p:txBody>
          <a:bodyPr wrap="square" lIns="0" tIns="0" rIns="0" bIns="0" rtlCol="0"/>
          <a:lstStyle/>
          <a:p>
            <a:endParaRPr sz="1799"/>
          </a:p>
        </p:txBody>
      </p:sp>
      <p:sp>
        <p:nvSpPr>
          <p:cNvPr id="78" name="object 14"/>
          <p:cNvSpPr/>
          <p:nvPr/>
        </p:nvSpPr>
        <p:spPr>
          <a:xfrm>
            <a:off x="1889513" y="2489530"/>
            <a:ext cx="2361585"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1799" dirty="0"/>
              <a:t> </a:t>
            </a:r>
            <a:r>
              <a:rPr lang="en-US" sz="2400" dirty="0" smtClean="0">
                <a:solidFill>
                  <a:schemeClr val="bg1"/>
                </a:solidFill>
                <a:latin typeface="Century Gothic" panose="020B0502020202020204" pitchFamily="34" charset="0"/>
              </a:rPr>
              <a:t>Payments</a:t>
            </a:r>
            <a:endParaRPr sz="2400" dirty="0">
              <a:solidFill>
                <a:schemeClr val="bg1"/>
              </a:solidFill>
              <a:latin typeface="Century Gothic" panose="020B0502020202020204" pitchFamily="34" charset="0"/>
            </a:endParaRPr>
          </a:p>
        </p:txBody>
      </p:sp>
      <p:sp>
        <p:nvSpPr>
          <p:cNvPr id="79" name="object 14"/>
          <p:cNvSpPr/>
          <p:nvPr/>
        </p:nvSpPr>
        <p:spPr>
          <a:xfrm>
            <a:off x="1883091" y="3910798"/>
            <a:ext cx="2355052" cy="432602"/>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Delivery</a:t>
            </a:r>
            <a:endParaRPr sz="2400" dirty="0">
              <a:solidFill>
                <a:schemeClr val="bg1"/>
              </a:solidFill>
              <a:latin typeface="Century Gothic" panose="020B0502020202020204" pitchFamily="34" charset="0"/>
            </a:endParaRPr>
          </a:p>
        </p:txBody>
      </p:sp>
      <p:sp>
        <p:nvSpPr>
          <p:cNvPr id="80" name="object 14"/>
          <p:cNvSpPr/>
          <p:nvPr/>
        </p:nvSpPr>
        <p:spPr>
          <a:xfrm>
            <a:off x="1865621" y="5029200"/>
            <a:ext cx="2387036" cy="413488"/>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Product</a:t>
            </a:r>
            <a:endParaRPr sz="2400" dirty="0">
              <a:solidFill>
                <a:schemeClr val="bg1"/>
              </a:solidFill>
              <a:latin typeface="Century Gothic" panose="020B0502020202020204" pitchFamily="34" charset="0"/>
            </a:endParaRPr>
          </a:p>
        </p:txBody>
      </p:sp>
      <p:sp>
        <p:nvSpPr>
          <p:cNvPr id="81" name="object 14"/>
          <p:cNvSpPr/>
          <p:nvPr/>
        </p:nvSpPr>
        <p:spPr>
          <a:xfrm>
            <a:off x="1882800" y="5486400"/>
            <a:ext cx="2387036"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Store</a:t>
            </a:r>
            <a:endParaRPr sz="2400" dirty="0">
              <a:solidFill>
                <a:schemeClr val="bg1"/>
              </a:solidFill>
              <a:latin typeface="Century Gothic" panose="020B0502020202020204" pitchFamily="34" charset="0"/>
            </a:endParaRPr>
          </a:p>
        </p:txBody>
      </p:sp>
      <p:sp>
        <p:nvSpPr>
          <p:cNvPr id="82" name="object 14"/>
          <p:cNvSpPr/>
          <p:nvPr/>
        </p:nvSpPr>
        <p:spPr>
          <a:xfrm>
            <a:off x="1876558" y="4419600"/>
            <a:ext cx="2361585" cy="410709"/>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Supplier</a:t>
            </a:r>
            <a:endParaRPr sz="2400" dirty="0">
              <a:solidFill>
                <a:schemeClr val="bg1"/>
              </a:solidFill>
              <a:latin typeface="Century Gothic" panose="020B0502020202020204" pitchFamily="34" charset="0"/>
            </a:endParaRPr>
          </a:p>
        </p:txBody>
      </p:sp>
      <p:sp>
        <p:nvSpPr>
          <p:cNvPr id="84" name="object 10"/>
          <p:cNvSpPr txBox="1"/>
          <p:nvPr/>
        </p:nvSpPr>
        <p:spPr>
          <a:xfrm>
            <a:off x="8234566" y="4419600"/>
            <a:ext cx="2736646"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Supplier Master</a:t>
            </a:r>
            <a:endParaRPr lang="en-US" sz="2400" dirty="0">
              <a:solidFill>
                <a:schemeClr val="bg1"/>
              </a:solidFill>
              <a:latin typeface="Century Gothic" panose="020B0502020202020204" pitchFamily="34" charset="0"/>
            </a:endParaRPr>
          </a:p>
        </p:txBody>
      </p:sp>
      <p:pic>
        <p:nvPicPr>
          <p:cNvPr id="75" name="Picture 2" descr="logo"/>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2280471" y="1338018"/>
            <a:ext cx="16573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994931" y="1527958"/>
            <a:ext cx="593365" cy="271814"/>
          </a:xfrm>
          <a:prstGeom prst="rect">
            <a:avLst/>
          </a:prstGeom>
          <a:noFill/>
        </p:spPr>
        <p:txBody>
          <a:bodyPr wrap="square" lIns="0" tIns="0" rIns="0" bIns="0" rtlCol="0">
            <a:noAutofit/>
          </a:bodyPr>
          <a:lstStyle/>
          <a:p>
            <a:pPr>
              <a:lnSpc>
                <a:spcPct val="90000"/>
              </a:lnSpc>
            </a:pPr>
            <a:r>
              <a:rPr lang="en-US" dirty="0" smtClean="0"/>
              <a:t>Outlet</a:t>
            </a:r>
            <a:endParaRPr lang="en-US" dirty="0"/>
          </a:p>
        </p:txBody>
      </p:sp>
      <p:sp>
        <p:nvSpPr>
          <p:cNvPr id="88" name="object 14"/>
          <p:cNvSpPr/>
          <p:nvPr/>
        </p:nvSpPr>
        <p:spPr>
          <a:xfrm>
            <a:off x="1898075" y="2933853"/>
            <a:ext cx="2318550" cy="342747"/>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Bank Deposits</a:t>
            </a:r>
            <a:endParaRPr sz="2400" dirty="0">
              <a:solidFill>
                <a:schemeClr val="bg1"/>
              </a:solidFill>
              <a:latin typeface="Century Gothic" panose="020B0502020202020204" pitchFamily="34" charset="0"/>
            </a:endParaRPr>
          </a:p>
        </p:txBody>
      </p:sp>
      <p:sp>
        <p:nvSpPr>
          <p:cNvPr id="27" name="object 41"/>
          <p:cNvSpPr/>
          <p:nvPr/>
        </p:nvSpPr>
        <p:spPr>
          <a:xfrm>
            <a:off x="4894290" y="2590800"/>
            <a:ext cx="3028922" cy="519930"/>
          </a:xfrm>
          <a:custGeom>
            <a:avLst/>
            <a:gdLst/>
            <a:ahLst/>
            <a:cxnLst/>
            <a:rect l="l" t="t" r="r" b="b"/>
            <a:pathLst>
              <a:path w="3295015" h="520064">
                <a:moveTo>
                  <a:pt x="3035046" y="0"/>
                </a:moveTo>
                <a:lnTo>
                  <a:pt x="3035046" y="129921"/>
                </a:lnTo>
                <a:lnTo>
                  <a:pt x="0" y="129921"/>
                </a:lnTo>
                <a:lnTo>
                  <a:pt x="0" y="389763"/>
                </a:lnTo>
                <a:lnTo>
                  <a:pt x="3035046" y="389763"/>
                </a:lnTo>
                <a:lnTo>
                  <a:pt x="3035046" y="519684"/>
                </a:lnTo>
                <a:lnTo>
                  <a:pt x="3294887" y="259842"/>
                </a:lnTo>
                <a:lnTo>
                  <a:pt x="3035046" y="0"/>
                </a:lnTo>
                <a:close/>
              </a:path>
            </a:pathLst>
          </a:custGeom>
          <a:solidFill>
            <a:srgbClr val="6C8B1A"/>
          </a:solidFill>
        </p:spPr>
        <p:txBody>
          <a:bodyPr wrap="square" lIns="0" tIns="0" rIns="0" bIns="0" rtlCol="0"/>
          <a:lstStyle/>
          <a:p>
            <a:endParaRPr sz="1799"/>
          </a:p>
        </p:txBody>
      </p:sp>
      <p:sp>
        <p:nvSpPr>
          <p:cNvPr id="28" name="object 43"/>
          <p:cNvSpPr txBox="1"/>
          <p:nvPr/>
        </p:nvSpPr>
        <p:spPr>
          <a:xfrm>
            <a:off x="5220086" y="2727979"/>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In bound</a:t>
            </a:r>
            <a:endParaRPr sz="1500" dirty="0">
              <a:latin typeface="Century Gothic"/>
              <a:cs typeface="Century Gothic"/>
            </a:endParaRPr>
          </a:p>
        </p:txBody>
      </p:sp>
      <p:sp>
        <p:nvSpPr>
          <p:cNvPr id="33" name="object 42"/>
          <p:cNvSpPr/>
          <p:nvPr/>
        </p:nvSpPr>
        <p:spPr>
          <a:xfrm>
            <a:off x="4901121" y="5148612"/>
            <a:ext cx="3028921" cy="519930"/>
          </a:xfrm>
          <a:custGeom>
            <a:avLst/>
            <a:gdLst/>
            <a:ahLst/>
            <a:cxnLst/>
            <a:rect l="l" t="t" r="r" b="b"/>
            <a:pathLst>
              <a:path w="3295015" h="520064">
                <a:moveTo>
                  <a:pt x="0" y="129921"/>
                </a:moveTo>
                <a:lnTo>
                  <a:pt x="3035046" y="129921"/>
                </a:lnTo>
                <a:lnTo>
                  <a:pt x="3035046" y="0"/>
                </a:lnTo>
                <a:lnTo>
                  <a:pt x="3294887" y="259842"/>
                </a:lnTo>
                <a:lnTo>
                  <a:pt x="3035046" y="519684"/>
                </a:lnTo>
                <a:lnTo>
                  <a:pt x="3035046" y="389763"/>
                </a:lnTo>
                <a:lnTo>
                  <a:pt x="0" y="389763"/>
                </a:lnTo>
                <a:lnTo>
                  <a:pt x="0" y="129921"/>
                </a:lnTo>
                <a:close/>
              </a:path>
            </a:pathLst>
          </a:custGeom>
          <a:ln w="12192">
            <a:solidFill>
              <a:srgbClr val="3A3A3A"/>
            </a:solidFill>
          </a:ln>
        </p:spPr>
        <p:txBody>
          <a:bodyPr wrap="square" lIns="0" tIns="0" rIns="0" bIns="0" rtlCol="0"/>
          <a:lstStyle/>
          <a:p>
            <a:endParaRPr sz="1799"/>
          </a:p>
        </p:txBody>
      </p:sp>
      <p:sp>
        <p:nvSpPr>
          <p:cNvPr id="35" name="object 41"/>
          <p:cNvSpPr/>
          <p:nvPr/>
        </p:nvSpPr>
        <p:spPr>
          <a:xfrm>
            <a:off x="4901306" y="5162082"/>
            <a:ext cx="3028922" cy="519930"/>
          </a:xfrm>
          <a:custGeom>
            <a:avLst/>
            <a:gdLst/>
            <a:ahLst/>
            <a:cxnLst/>
            <a:rect l="l" t="t" r="r" b="b"/>
            <a:pathLst>
              <a:path w="3295015" h="520064">
                <a:moveTo>
                  <a:pt x="3035046" y="0"/>
                </a:moveTo>
                <a:lnTo>
                  <a:pt x="3035046" y="129921"/>
                </a:lnTo>
                <a:lnTo>
                  <a:pt x="0" y="129921"/>
                </a:lnTo>
                <a:lnTo>
                  <a:pt x="0" y="389763"/>
                </a:lnTo>
                <a:lnTo>
                  <a:pt x="3035046" y="389763"/>
                </a:lnTo>
                <a:lnTo>
                  <a:pt x="3035046" y="519684"/>
                </a:lnTo>
                <a:lnTo>
                  <a:pt x="3294887" y="259842"/>
                </a:lnTo>
                <a:lnTo>
                  <a:pt x="3035046" y="0"/>
                </a:lnTo>
                <a:close/>
              </a:path>
            </a:pathLst>
          </a:custGeom>
          <a:solidFill>
            <a:srgbClr val="6C8B1A"/>
          </a:solidFill>
        </p:spPr>
        <p:txBody>
          <a:bodyPr wrap="square" lIns="0" tIns="0" rIns="0" bIns="0" rtlCol="0"/>
          <a:lstStyle/>
          <a:p>
            <a:endParaRPr sz="1799"/>
          </a:p>
        </p:txBody>
      </p:sp>
      <p:sp>
        <p:nvSpPr>
          <p:cNvPr id="36" name="object 43"/>
          <p:cNvSpPr txBox="1"/>
          <p:nvPr/>
        </p:nvSpPr>
        <p:spPr>
          <a:xfrm>
            <a:off x="5227102" y="5299261"/>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In bound</a:t>
            </a:r>
            <a:endParaRPr sz="1500" dirty="0">
              <a:latin typeface="Century Gothic"/>
              <a:cs typeface="Century Gothic"/>
            </a:endParaRPr>
          </a:p>
        </p:txBody>
      </p:sp>
      <p:sp>
        <p:nvSpPr>
          <p:cNvPr id="37" name="object 8"/>
          <p:cNvSpPr txBox="1"/>
          <p:nvPr/>
        </p:nvSpPr>
        <p:spPr>
          <a:xfrm>
            <a:off x="8609012" y="3669268"/>
            <a:ext cx="2185835" cy="369332"/>
          </a:xfrm>
          <a:prstGeom prst="rect">
            <a:avLst/>
          </a:prstGeom>
          <a:solidFill>
            <a:srgbClr val="D4393C"/>
          </a:solidFill>
          <a:ln w="12192">
            <a:solidFill>
              <a:srgbClr val="3A3A3A"/>
            </a:solidFill>
          </a:ln>
        </p:spPr>
        <p:txBody>
          <a:bodyPr vert="horz" wrap="square" lIns="0" tIns="0" rIns="0" bIns="0" rtlCol="0">
            <a:spAutoFit/>
          </a:bodyPr>
          <a:lstStyle/>
          <a:p>
            <a:pPr marL="409452"/>
            <a:r>
              <a:rPr lang="en-US" sz="2400" dirty="0" smtClean="0">
                <a:solidFill>
                  <a:schemeClr val="bg1"/>
                </a:solidFill>
                <a:latin typeface="Century Gothic" panose="020B0502020202020204" pitchFamily="34" charset="0"/>
              </a:rPr>
              <a:t>AP Invoice</a:t>
            </a:r>
            <a:endParaRPr sz="2399" dirty="0">
              <a:latin typeface="Century Gothic"/>
              <a:cs typeface="Century Gothic"/>
            </a:endParaRPr>
          </a:p>
        </p:txBody>
      </p:sp>
      <p:sp>
        <p:nvSpPr>
          <p:cNvPr id="44" name="object 14"/>
          <p:cNvSpPr/>
          <p:nvPr/>
        </p:nvSpPr>
        <p:spPr>
          <a:xfrm>
            <a:off x="1919290" y="3352800"/>
            <a:ext cx="2318550" cy="342747"/>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Stock</a:t>
            </a:r>
            <a:endParaRPr sz="2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97872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13476</TotalTime>
  <Words>750</Words>
  <Application>Microsoft Office PowerPoint</Application>
  <PresentationFormat>Custom</PresentationFormat>
  <Paragraphs>115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blank</vt:lpstr>
      <vt:lpstr>Oracle E Business Suit Integrations to PBSA POS</vt:lpstr>
      <vt:lpstr>Oracle E Business Suite 12.2.7 – Integrations</vt:lpstr>
      <vt:lpstr>Oracle E Business Suite 12.2.7 – Integrations</vt:lpstr>
      <vt:lpstr>Oracle E Business Suite 12.2.7 – Integrations</vt:lpstr>
      <vt:lpstr>PowerPoint Presentation</vt:lpstr>
      <vt:lpstr>PowerPoint Presentation</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PSU.EGSI Abbreviated Project Management Plan</dc:title>
  <dc:creator>Oracle Global Methods</dc:creator>
  <cp:keywords>OUM</cp:keywords>
  <dc:description>Copyright © 2016, Oracle and/or its affiliates.  All rights reserved.</dc:description>
  <cp:lastModifiedBy>Sayuru Jayasinghe</cp:lastModifiedBy>
  <cp:revision>302</cp:revision>
  <dcterms:created xsi:type="dcterms:W3CDTF">2014-06-17T20:14:48Z</dcterms:created>
  <dcterms:modified xsi:type="dcterms:W3CDTF">2019-09-13T09:16:12Z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