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8" r:id="rId2"/>
    <p:sldId id="383" r:id="rId3"/>
    <p:sldId id="388" r:id="rId4"/>
    <p:sldId id="385" r:id="rId5"/>
    <p:sldId id="386"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1" autoAdjust="0"/>
  </p:normalViewPr>
  <p:slideViewPr>
    <p:cSldViewPr>
      <p:cViewPr varScale="1">
        <p:scale>
          <a:sx n="68" d="100"/>
          <a:sy n="68" d="100"/>
        </p:scale>
        <p:origin x="822" y="78"/>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9/11/2018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9/11/2018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9/11/2018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9/11/2018</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9/11/2018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9/11/2018</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9/11/2018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9/11/2018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9/11/2018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9/11/2018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9/11/2018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9/11/2018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9/11/2018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9/11/2018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9/11/2018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9/11/2018</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9/11/2018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9/11/2018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9/11/2018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9/11/2018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9/11/2018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9/11/2018</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9/11/2018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9/11/2018</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Fusion Cloud –Integrations </a:t>
            </a:r>
          </a:p>
        </p:txBody>
      </p:sp>
      <p:sp>
        <p:nvSpPr>
          <p:cNvPr id="3" name="Subtitle 2"/>
          <p:cNvSpPr>
            <a:spLocks noGrp="1"/>
          </p:cNvSpPr>
          <p:nvPr>
            <p:ph type="subTitle" idx="1"/>
          </p:nvPr>
        </p:nvSpPr>
        <p:spPr/>
        <p:txBody>
          <a:bodyPr/>
          <a:lstStyle/>
          <a:p>
            <a:r>
              <a:rPr lang="en-US" dirty="0" smtClean="0"/>
              <a:t>South Asia Gateway </a:t>
            </a:r>
            <a:r>
              <a:rPr lang="en-US" smtClean="0"/>
              <a:t>Teminals</a:t>
            </a:r>
            <a:endParaRPr lang="en-US" dirty="0" smtClean="0"/>
          </a:p>
          <a:p>
            <a:r>
              <a:rPr lang="en-US" dirty="0"/>
              <a:t>Implementation of Oracle Fusion Cloud (ERP)</a:t>
            </a:r>
          </a:p>
        </p:txBody>
      </p:sp>
      <p:sp>
        <p:nvSpPr>
          <p:cNvPr id="8" name="Footer Placeholder 7"/>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Fusion Cloud –Integrations </a:t>
            </a:r>
            <a:endParaRPr lang="en-GB" dirty="0"/>
          </a:p>
        </p:txBody>
      </p:sp>
      <p:sp>
        <p:nvSpPr>
          <p:cNvPr id="4" name="Content Placeholder 3"/>
          <p:cNvSpPr>
            <a:spLocks noGrp="1"/>
          </p:cNvSpPr>
          <p:nvPr>
            <p:ph idx="1"/>
          </p:nvPr>
        </p:nvSpPr>
        <p:spPr/>
        <p:txBody>
          <a:bodyPr/>
          <a:lstStyle/>
          <a:p>
            <a:r>
              <a:rPr lang="en-US" dirty="0"/>
              <a:t>Integration to </a:t>
            </a:r>
            <a:r>
              <a:rPr lang="en-US" dirty="0" smtClean="0"/>
              <a:t>“Oracle </a:t>
            </a:r>
            <a:r>
              <a:rPr lang="en-US" dirty="0"/>
              <a:t>Fusion </a:t>
            </a:r>
            <a:r>
              <a:rPr lang="en-US" dirty="0" smtClean="0"/>
              <a:t>Cloud” </a:t>
            </a:r>
            <a:r>
              <a:rPr lang="en-US" dirty="0"/>
              <a:t>- Inbound</a:t>
            </a:r>
          </a:p>
          <a:p>
            <a:pPr lvl="1"/>
            <a:r>
              <a:rPr lang="en-US" dirty="0" smtClean="0"/>
              <a:t>IaaS E-Business Suite GRN </a:t>
            </a:r>
            <a:r>
              <a:rPr lang="en-US" dirty="0"/>
              <a:t>to Fusion Cloud GRN</a:t>
            </a:r>
          </a:p>
          <a:p>
            <a:pPr lvl="1"/>
            <a:r>
              <a:rPr lang="en-US" dirty="0"/>
              <a:t>IaaS E-Business Suite </a:t>
            </a:r>
            <a:r>
              <a:rPr lang="en-US" dirty="0" smtClean="0"/>
              <a:t>Journals </a:t>
            </a:r>
            <a:r>
              <a:rPr lang="en-US" dirty="0"/>
              <a:t>to </a:t>
            </a:r>
            <a:r>
              <a:rPr lang="en-US" dirty="0" smtClean="0"/>
              <a:t>Fusion </a:t>
            </a:r>
            <a:r>
              <a:rPr lang="en-US" dirty="0"/>
              <a:t>Cloud </a:t>
            </a:r>
            <a:r>
              <a:rPr lang="en-US" dirty="0" smtClean="0"/>
              <a:t>Journals</a:t>
            </a:r>
            <a:endParaRPr lang="en-US" dirty="0"/>
          </a:p>
          <a:p>
            <a:pPr lvl="1"/>
            <a:r>
              <a:rPr lang="en-US" dirty="0"/>
              <a:t>IaaS E-Business Suite </a:t>
            </a:r>
            <a:r>
              <a:rPr lang="en-US" dirty="0" smtClean="0"/>
              <a:t>Purchase Requisitions </a:t>
            </a:r>
            <a:r>
              <a:rPr lang="en-US" dirty="0"/>
              <a:t>to </a:t>
            </a:r>
            <a:r>
              <a:rPr lang="en-US" dirty="0" smtClean="0"/>
              <a:t>Fusion </a:t>
            </a:r>
            <a:r>
              <a:rPr lang="en-US" dirty="0"/>
              <a:t>Cloud </a:t>
            </a:r>
            <a:r>
              <a:rPr lang="en-US" dirty="0" smtClean="0"/>
              <a:t>Purchase </a:t>
            </a:r>
            <a:r>
              <a:rPr lang="en-US" dirty="0"/>
              <a:t>Requisitions</a:t>
            </a:r>
            <a:endParaRPr lang="en-US" dirty="0" smtClean="0"/>
          </a:p>
          <a:p>
            <a:r>
              <a:rPr lang="en-US" dirty="0" smtClean="0"/>
              <a:t>Integration to  “Oracle Fusion Cloud”- Outbound</a:t>
            </a:r>
          </a:p>
          <a:p>
            <a:pPr lvl="1"/>
            <a:r>
              <a:rPr lang="en-US" dirty="0" smtClean="0"/>
              <a:t>Fusion </a:t>
            </a:r>
            <a:r>
              <a:rPr lang="en-US" dirty="0"/>
              <a:t>Cloud </a:t>
            </a:r>
            <a:r>
              <a:rPr lang="en-US" dirty="0" smtClean="0"/>
              <a:t>Item Master </a:t>
            </a:r>
            <a:r>
              <a:rPr lang="en-US" dirty="0"/>
              <a:t>to </a:t>
            </a:r>
            <a:r>
              <a:rPr lang="en-US" dirty="0" smtClean="0"/>
              <a:t>IaaS </a:t>
            </a:r>
            <a:r>
              <a:rPr lang="en-US" dirty="0"/>
              <a:t>E-Business Suite</a:t>
            </a:r>
            <a:r>
              <a:rPr lang="en-US" dirty="0" smtClean="0"/>
              <a:t> Item Master</a:t>
            </a:r>
            <a:endParaRPr lang="en-US" dirty="0"/>
          </a:p>
          <a:p>
            <a:pPr lvl="1"/>
            <a:r>
              <a:rPr lang="en-US" dirty="0" smtClean="0"/>
              <a:t>Fusion </a:t>
            </a:r>
            <a:r>
              <a:rPr lang="en-US" dirty="0"/>
              <a:t>Cloud </a:t>
            </a:r>
            <a:r>
              <a:rPr lang="en-US" dirty="0" smtClean="0"/>
              <a:t>Supplier </a:t>
            </a:r>
            <a:r>
              <a:rPr lang="en-US" dirty="0"/>
              <a:t>Master to IaaS E-Business Suite </a:t>
            </a:r>
            <a:r>
              <a:rPr lang="en-US" dirty="0" smtClean="0"/>
              <a:t>Supplier </a:t>
            </a:r>
            <a:r>
              <a:rPr lang="en-US" dirty="0"/>
              <a:t>Master</a:t>
            </a:r>
          </a:p>
          <a:p>
            <a:pPr lvl="1"/>
            <a:r>
              <a:rPr lang="en-US" dirty="0" smtClean="0"/>
              <a:t>Fusion </a:t>
            </a:r>
            <a:r>
              <a:rPr lang="en-US" dirty="0"/>
              <a:t>Cloud </a:t>
            </a:r>
            <a:r>
              <a:rPr lang="en-US" dirty="0" smtClean="0"/>
              <a:t>Purchase Orders to </a:t>
            </a:r>
            <a:r>
              <a:rPr lang="en-US" dirty="0"/>
              <a:t>IaaS E-Business Suite Purchase Orders </a:t>
            </a:r>
          </a:p>
          <a:p>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Fusion Cloud –Integrations </a:t>
            </a:r>
            <a:endParaRPr lang="en-GB" dirty="0"/>
          </a:p>
        </p:txBody>
      </p:sp>
      <p:sp>
        <p:nvSpPr>
          <p:cNvPr id="4" name="Content Placeholder 3"/>
          <p:cNvSpPr>
            <a:spLocks noGrp="1"/>
          </p:cNvSpPr>
          <p:nvPr>
            <p:ph idx="1"/>
          </p:nvPr>
        </p:nvSpPr>
        <p:spPr/>
        <p:txBody>
          <a:bodyPr/>
          <a:lstStyle/>
          <a:p>
            <a:r>
              <a:rPr lang="en-US" dirty="0"/>
              <a:t>Integration to </a:t>
            </a:r>
            <a:r>
              <a:rPr lang="en-US" dirty="0" smtClean="0"/>
              <a:t>“Oracle </a:t>
            </a:r>
            <a:r>
              <a:rPr lang="en-US" dirty="0"/>
              <a:t>Fusion </a:t>
            </a:r>
            <a:r>
              <a:rPr lang="en-US" dirty="0" smtClean="0"/>
              <a:t>Cloud” from </a:t>
            </a:r>
            <a:r>
              <a:rPr lang="en-US" dirty="0" err="1" smtClean="0"/>
              <a:t>Navis</a:t>
            </a:r>
            <a:r>
              <a:rPr lang="en-US" dirty="0" smtClean="0"/>
              <a:t> - </a:t>
            </a:r>
            <a:r>
              <a:rPr lang="en-US" dirty="0"/>
              <a:t>Inbound</a:t>
            </a:r>
          </a:p>
          <a:p>
            <a:pPr lvl="1"/>
            <a:r>
              <a:rPr lang="en-US" dirty="0" err="1" smtClean="0"/>
              <a:t>Navis</a:t>
            </a:r>
            <a:r>
              <a:rPr lang="en-US" dirty="0" smtClean="0"/>
              <a:t> Customers GRN </a:t>
            </a:r>
            <a:r>
              <a:rPr lang="en-US" dirty="0"/>
              <a:t>to Fusion </a:t>
            </a:r>
            <a:r>
              <a:rPr lang="en-US" dirty="0" smtClean="0"/>
              <a:t>Cloud Customers</a:t>
            </a:r>
            <a:endParaRPr lang="en-US" dirty="0"/>
          </a:p>
          <a:p>
            <a:pPr lvl="1"/>
            <a:r>
              <a:rPr lang="en-US" dirty="0" err="1" smtClean="0"/>
              <a:t>Navis</a:t>
            </a:r>
            <a:r>
              <a:rPr lang="en-US" dirty="0" smtClean="0"/>
              <a:t> Exchange Rates </a:t>
            </a:r>
            <a:r>
              <a:rPr lang="en-US" dirty="0"/>
              <a:t>to </a:t>
            </a:r>
            <a:r>
              <a:rPr lang="en-US" dirty="0" smtClean="0"/>
              <a:t>Fusion Cloud Daily Rates</a:t>
            </a:r>
            <a:endParaRPr lang="en-US" dirty="0"/>
          </a:p>
          <a:p>
            <a:pPr lvl="1"/>
            <a:r>
              <a:rPr lang="en-US" dirty="0" err="1" smtClean="0"/>
              <a:t>Navis</a:t>
            </a:r>
            <a:r>
              <a:rPr lang="en-US" dirty="0" smtClean="0"/>
              <a:t> AR Invoice/ Credit Memo to </a:t>
            </a:r>
            <a:r>
              <a:rPr lang="en-US" smtClean="0"/>
              <a:t>Fusion Cloud</a:t>
            </a:r>
            <a:endParaRPr lang="en-US" dirty="0" smtClean="0"/>
          </a:p>
          <a:p>
            <a:pPr lvl="1"/>
            <a:r>
              <a:rPr lang="en-US" dirty="0" err="1" smtClean="0"/>
              <a:t>Navis</a:t>
            </a:r>
            <a:r>
              <a:rPr lang="en-US" dirty="0" smtClean="0"/>
              <a:t> AR Receipts to Fusion Cloud</a:t>
            </a:r>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7251" y="703198"/>
            <a:ext cx="4193083" cy="5954749"/>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872456" y="686514"/>
            <a:ext cx="4193083" cy="595474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1297337" y="322482"/>
            <a:ext cx="3847733"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Fusion &amp; EBS</a:t>
            </a:r>
            <a:endParaRPr sz="2499" dirty="0">
              <a:latin typeface="Century Gothic"/>
              <a:cs typeface="Century Gothic"/>
            </a:endParaRPr>
          </a:p>
        </p:txBody>
      </p:sp>
      <p:sp>
        <p:nvSpPr>
          <p:cNvPr id="5" name="object 5"/>
          <p:cNvSpPr/>
          <p:nvPr/>
        </p:nvSpPr>
        <p:spPr>
          <a:xfrm>
            <a:off x="1349911" y="1047228"/>
            <a:ext cx="3457309" cy="5594036"/>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1047228"/>
            <a:ext cx="3457309" cy="5594036"/>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7" name="object 7"/>
          <p:cNvSpPr txBox="1"/>
          <p:nvPr/>
        </p:nvSpPr>
        <p:spPr>
          <a:xfrm>
            <a:off x="8509703" y="1940545"/>
            <a:ext cx="2183831" cy="369108"/>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algn="ctr"/>
            <a:r>
              <a:rPr lang="en-US" sz="2400" dirty="0">
                <a:solidFill>
                  <a:schemeClr val="bg1"/>
                </a:solidFill>
                <a:latin typeface="Century Gothic" panose="020B0502020202020204" pitchFamily="34" charset="0"/>
              </a:rPr>
              <a:t>Item Master</a:t>
            </a:r>
          </a:p>
        </p:txBody>
      </p:sp>
      <p:sp>
        <p:nvSpPr>
          <p:cNvPr id="8" name="object 8"/>
          <p:cNvSpPr txBox="1"/>
          <p:nvPr/>
        </p:nvSpPr>
        <p:spPr>
          <a:xfrm>
            <a:off x="8271125" y="2701359"/>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a:solidFill>
                  <a:schemeClr val="bg1"/>
                </a:solidFill>
                <a:latin typeface="Century Gothic" panose="020B0502020202020204" pitchFamily="34" charset="0"/>
              </a:rPr>
              <a:t>Supplier Master</a:t>
            </a:r>
            <a:endParaRPr sz="2399" dirty="0">
              <a:latin typeface="Century Gothic"/>
              <a:cs typeface="Century Gothic"/>
            </a:endParaRPr>
          </a:p>
        </p:txBody>
      </p:sp>
      <p:sp>
        <p:nvSpPr>
          <p:cNvPr id="9" name="object 9"/>
          <p:cNvSpPr txBox="1"/>
          <p:nvPr/>
        </p:nvSpPr>
        <p:spPr>
          <a:xfrm>
            <a:off x="8509703" y="464820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a:solidFill>
                  <a:schemeClr val="bg1"/>
                </a:solidFill>
                <a:latin typeface="Century Gothic" panose="020B0502020202020204" pitchFamily="34" charset="0"/>
              </a:rPr>
              <a:t>GRN</a:t>
            </a:r>
          </a:p>
        </p:txBody>
      </p:sp>
      <p:sp>
        <p:nvSpPr>
          <p:cNvPr id="10" name="object 10"/>
          <p:cNvSpPr txBox="1"/>
          <p:nvPr/>
        </p:nvSpPr>
        <p:spPr>
          <a:xfrm>
            <a:off x="8510973" y="5257800"/>
            <a:ext cx="2183831" cy="307777"/>
          </a:xfrm>
          <a:prstGeom prst="rect">
            <a:avLst/>
          </a:prstGeom>
          <a:solidFill>
            <a:srgbClr val="D4393C"/>
          </a:solidFill>
          <a:ln w="12192">
            <a:solidFill>
              <a:srgbClr val="3A3A3A"/>
            </a:solidFill>
          </a:ln>
        </p:spPr>
        <p:txBody>
          <a:bodyPr vert="horz" wrap="square" lIns="0" tIns="0" rIns="0" bIns="0" rtlCol="0">
            <a:spAutoFit/>
          </a:bodyPr>
          <a:lstStyle/>
          <a:p>
            <a:pPr algn="ctr"/>
            <a:r>
              <a:rPr lang="en-US" sz="2000" dirty="0">
                <a:solidFill>
                  <a:schemeClr val="bg1"/>
                </a:solidFill>
                <a:latin typeface="Century Gothic" panose="020B0502020202020204" pitchFamily="34" charset="0"/>
              </a:rPr>
              <a:t>Journals</a:t>
            </a:r>
          </a:p>
        </p:txBody>
      </p:sp>
      <p:sp>
        <p:nvSpPr>
          <p:cNvPr id="14" name="object 14"/>
          <p:cNvSpPr/>
          <p:nvPr/>
        </p:nvSpPr>
        <p:spPr>
          <a:xfrm>
            <a:off x="1878602" y="2535772"/>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Item Master</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37440" y="4992216"/>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34742" y="5121380"/>
            <a:ext cx="1681042" cy="276799"/>
          </a:xfrm>
          <a:prstGeom prst="rect">
            <a:avLst/>
          </a:prstGeom>
        </p:spPr>
        <p:txBody>
          <a:bodyPr vert="horz" wrap="square" lIns="0" tIns="0" rIns="0" bIns="0" rtlCol="0">
            <a:spAutoFit/>
          </a:bodyPr>
          <a:lstStyle/>
          <a:p>
            <a:pPr marL="12696" algn="ctr"/>
            <a:r>
              <a:rPr lang="en-US" sz="1799" b="1" dirty="0" smtClean="0">
                <a:solidFill>
                  <a:srgbClr val="FFFFFF"/>
                </a:solidFill>
                <a:latin typeface="Century Gothic"/>
                <a:cs typeface="Century Gothic"/>
              </a:rPr>
              <a:t>In bound</a:t>
            </a:r>
            <a:endParaRPr sz="1799" dirty="0">
              <a:latin typeface="Century Gothic"/>
              <a:cs typeface="Century Gothic"/>
            </a:endParaRPr>
          </a:p>
        </p:txBody>
      </p:sp>
      <p:sp>
        <p:nvSpPr>
          <p:cNvPr id="41" name="object 41"/>
          <p:cNvSpPr/>
          <p:nvPr/>
        </p:nvSpPr>
        <p:spPr>
          <a:xfrm>
            <a:off x="4843535" y="262606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62606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69331" y="2790535"/>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9218612" y="880843"/>
            <a:ext cx="2175705" cy="809033"/>
          </a:xfrm>
          <a:prstGeom prst="rect">
            <a:avLst/>
          </a:prstGeom>
          <a:blipFill>
            <a:blip r:embed="rId3" cstate="print"/>
            <a:stretch>
              <a:fillRect/>
            </a:stretch>
          </a:blipFill>
        </p:spPr>
        <p:txBody>
          <a:bodyPr wrap="square" lIns="0" tIns="0" rIns="0" bIns="0" rtlCol="0"/>
          <a:lstStyle/>
          <a:p>
            <a:endParaRPr sz="1799"/>
          </a:p>
        </p:txBody>
      </p:sp>
      <p:sp>
        <p:nvSpPr>
          <p:cNvPr id="48" name="object 48"/>
          <p:cNvSpPr/>
          <p:nvPr/>
        </p:nvSpPr>
        <p:spPr>
          <a:xfrm>
            <a:off x="5248110" y="523691"/>
            <a:ext cx="2305085" cy="1295063"/>
          </a:xfrm>
          <a:custGeom>
            <a:avLst/>
            <a:gdLst/>
            <a:ahLst/>
            <a:cxnLst/>
            <a:rect l="l" t="t" r="r" b="b"/>
            <a:pathLst>
              <a:path w="2305684" h="1295400">
                <a:moveTo>
                  <a:pt x="1298984" y="1282700"/>
                </a:moveTo>
                <a:lnTo>
                  <a:pt x="1061460" y="1282700"/>
                </a:lnTo>
                <a:lnTo>
                  <a:pt x="1074868" y="1295400"/>
                </a:lnTo>
                <a:lnTo>
                  <a:pt x="1272286" y="1295400"/>
                </a:lnTo>
                <a:lnTo>
                  <a:pt x="1298984" y="1282700"/>
                </a:lnTo>
                <a:close/>
              </a:path>
              <a:path w="2305684" h="1295400">
                <a:moveTo>
                  <a:pt x="1478457" y="1181100"/>
                </a:moveTo>
                <a:lnTo>
                  <a:pt x="885582" y="1181100"/>
                </a:lnTo>
                <a:lnTo>
                  <a:pt x="893929" y="1193800"/>
                </a:lnTo>
                <a:lnTo>
                  <a:pt x="902688" y="1206500"/>
                </a:lnTo>
                <a:lnTo>
                  <a:pt x="911847" y="1206500"/>
                </a:lnTo>
                <a:lnTo>
                  <a:pt x="921394" y="1219200"/>
                </a:lnTo>
                <a:lnTo>
                  <a:pt x="931314" y="1219200"/>
                </a:lnTo>
                <a:lnTo>
                  <a:pt x="941596" y="1231900"/>
                </a:lnTo>
                <a:lnTo>
                  <a:pt x="952226" y="1244600"/>
                </a:lnTo>
                <a:lnTo>
                  <a:pt x="963192" y="1244600"/>
                </a:lnTo>
                <a:lnTo>
                  <a:pt x="974480" y="1257300"/>
                </a:lnTo>
                <a:lnTo>
                  <a:pt x="986079" y="1257300"/>
                </a:lnTo>
                <a:lnTo>
                  <a:pt x="997974" y="1270000"/>
                </a:lnTo>
                <a:lnTo>
                  <a:pt x="1022605" y="1270000"/>
                </a:lnTo>
                <a:lnTo>
                  <a:pt x="1035315" y="1282700"/>
                </a:lnTo>
                <a:lnTo>
                  <a:pt x="1324986" y="1282700"/>
                </a:lnTo>
                <a:lnTo>
                  <a:pt x="1350182" y="1270000"/>
                </a:lnTo>
                <a:lnTo>
                  <a:pt x="1397732" y="1244600"/>
                </a:lnTo>
                <a:lnTo>
                  <a:pt x="1440776" y="1219200"/>
                </a:lnTo>
                <a:lnTo>
                  <a:pt x="1460340" y="1206500"/>
                </a:lnTo>
                <a:lnTo>
                  <a:pt x="1478457" y="1181100"/>
                </a:lnTo>
                <a:close/>
              </a:path>
              <a:path w="2305684" h="1295400">
                <a:moveTo>
                  <a:pt x="2130618" y="863600"/>
                </a:moveTo>
                <a:lnTo>
                  <a:pt x="53032" y="863600"/>
                </a:lnTo>
                <a:lnTo>
                  <a:pt x="52162" y="876300"/>
                </a:lnTo>
                <a:lnTo>
                  <a:pt x="56652" y="927100"/>
                </a:lnTo>
                <a:lnTo>
                  <a:pt x="74000" y="965200"/>
                </a:lnTo>
                <a:lnTo>
                  <a:pt x="102519" y="1003300"/>
                </a:lnTo>
                <a:lnTo>
                  <a:pt x="114199" y="1003300"/>
                </a:lnTo>
                <a:lnTo>
                  <a:pt x="126854" y="1016000"/>
                </a:lnTo>
                <a:lnTo>
                  <a:pt x="140418" y="1028700"/>
                </a:lnTo>
                <a:lnTo>
                  <a:pt x="154826" y="1028700"/>
                </a:lnTo>
                <a:lnTo>
                  <a:pt x="170010" y="1041400"/>
                </a:lnTo>
                <a:lnTo>
                  <a:pt x="185904" y="1041400"/>
                </a:lnTo>
                <a:lnTo>
                  <a:pt x="202442" y="1054100"/>
                </a:lnTo>
                <a:lnTo>
                  <a:pt x="219557" y="1054100"/>
                </a:lnTo>
                <a:lnTo>
                  <a:pt x="237184" y="1066800"/>
                </a:lnTo>
                <a:lnTo>
                  <a:pt x="315789" y="1066800"/>
                </a:lnTo>
                <a:lnTo>
                  <a:pt x="334329" y="1092200"/>
                </a:lnTo>
                <a:lnTo>
                  <a:pt x="354764" y="1104900"/>
                </a:lnTo>
                <a:lnTo>
                  <a:pt x="376953" y="1130300"/>
                </a:lnTo>
                <a:lnTo>
                  <a:pt x="400754" y="1143000"/>
                </a:lnTo>
                <a:lnTo>
                  <a:pt x="426027" y="1168400"/>
                </a:lnTo>
                <a:lnTo>
                  <a:pt x="452629" y="1181100"/>
                </a:lnTo>
                <a:lnTo>
                  <a:pt x="480420" y="1193800"/>
                </a:lnTo>
                <a:lnTo>
                  <a:pt x="509259" y="1193800"/>
                </a:lnTo>
                <a:lnTo>
                  <a:pt x="539003" y="1206500"/>
                </a:lnTo>
                <a:lnTo>
                  <a:pt x="569512" y="1219200"/>
                </a:lnTo>
                <a:lnTo>
                  <a:pt x="792622" y="1219200"/>
                </a:lnTo>
                <a:lnTo>
                  <a:pt x="855196" y="1193800"/>
                </a:lnTo>
                <a:lnTo>
                  <a:pt x="885582" y="1181100"/>
                </a:lnTo>
                <a:lnTo>
                  <a:pt x="1478457" y="1181100"/>
                </a:lnTo>
                <a:lnTo>
                  <a:pt x="1495019" y="1168400"/>
                </a:lnTo>
                <a:lnTo>
                  <a:pt x="1509918" y="1155700"/>
                </a:lnTo>
                <a:lnTo>
                  <a:pt x="1523048" y="1130300"/>
                </a:lnTo>
                <a:lnTo>
                  <a:pt x="1534301" y="1104900"/>
                </a:lnTo>
                <a:lnTo>
                  <a:pt x="1847322" y="1104900"/>
                </a:lnTo>
                <a:lnTo>
                  <a:pt x="1886385" y="1079500"/>
                </a:lnTo>
                <a:lnTo>
                  <a:pt x="1921051" y="1054100"/>
                </a:lnTo>
                <a:lnTo>
                  <a:pt x="1950755" y="1028700"/>
                </a:lnTo>
                <a:lnTo>
                  <a:pt x="1974937" y="990600"/>
                </a:lnTo>
                <a:lnTo>
                  <a:pt x="1984781" y="977900"/>
                </a:lnTo>
                <a:lnTo>
                  <a:pt x="1993033" y="965200"/>
                </a:lnTo>
                <a:lnTo>
                  <a:pt x="1999623" y="939800"/>
                </a:lnTo>
                <a:lnTo>
                  <a:pt x="2004481" y="927100"/>
                </a:lnTo>
                <a:lnTo>
                  <a:pt x="2007537" y="901700"/>
                </a:lnTo>
                <a:lnTo>
                  <a:pt x="2046221" y="901700"/>
                </a:lnTo>
                <a:lnTo>
                  <a:pt x="2058828" y="889000"/>
                </a:lnTo>
                <a:lnTo>
                  <a:pt x="2083538" y="889000"/>
                </a:lnTo>
                <a:lnTo>
                  <a:pt x="2095618" y="876300"/>
                </a:lnTo>
                <a:lnTo>
                  <a:pt x="2119170" y="876300"/>
                </a:lnTo>
                <a:lnTo>
                  <a:pt x="2130618" y="863600"/>
                </a:lnTo>
                <a:close/>
              </a:path>
              <a:path w="2305684" h="1295400">
                <a:moveTo>
                  <a:pt x="1758252" y="1130300"/>
                </a:moveTo>
                <a:lnTo>
                  <a:pt x="1631971" y="1130300"/>
                </a:lnTo>
                <a:lnTo>
                  <a:pt x="1644872" y="1143000"/>
                </a:lnTo>
                <a:lnTo>
                  <a:pt x="1734114" y="1143000"/>
                </a:lnTo>
                <a:lnTo>
                  <a:pt x="1758252" y="1130300"/>
                </a:lnTo>
                <a:close/>
              </a:path>
              <a:path w="2305684" h="1295400">
                <a:moveTo>
                  <a:pt x="1804424" y="1117600"/>
                </a:moveTo>
                <a:lnTo>
                  <a:pt x="1569516" y="1117600"/>
                </a:lnTo>
                <a:lnTo>
                  <a:pt x="1581677" y="1130300"/>
                </a:lnTo>
                <a:lnTo>
                  <a:pt x="1781712" y="1130300"/>
                </a:lnTo>
                <a:lnTo>
                  <a:pt x="1804424" y="1117600"/>
                </a:lnTo>
                <a:close/>
              </a:path>
              <a:path w="2305684" h="1295400">
                <a:moveTo>
                  <a:pt x="1847322" y="1104900"/>
                </a:moveTo>
                <a:lnTo>
                  <a:pt x="1534301" y="1104900"/>
                </a:lnTo>
                <a:lnTo>
                  <a:pt x="1545811" y="1117600"/>
                </a:lnTo>
                <a:lnTo>
                  <a:pt x="1826317" y="1117600"/>
                </a:lnTo>
                <a:lnTo>
                  <a:pt x="1847322" y="1104900"/>
                </a:lnTo>
                <a:close/>
              </a:path>
              <a:path w="2305684" h="1295400">
                <a:moveTo>
                  <a:pt x="706756" y="127000"/>
                </a:moveTo>
                <a:lnTo>
                  <a:pt x="433726" y="127000"/>
                </a:lnTo>
                <a:lnTo>
                  <a:pt x="407781" y="139700"/>
                </a:lnTo>
                <a:lnTo>
                  <a:pt x="359575" y="165100"/>
                </a:lnTo>
                <a:lnTo>
                  <a:pt x="316809" y="190500"/>
                </a:lnTo>
                <a:lnTo>
                  <a:pt x="280118" y="215900"/>
                </a:lnTo>
                <a:lnTo>
                  <a:pt x="264249" y="241300"/>
                </a:lnTo>
                <a:lnTo>
                  <a:pt x="250137" y="254000"/>
                </a:lnTo>
                <a:lnTo>
                  <a:pt x="237860" y="279400"/>
                </a:lnTo>
                <a:lnTo>
                  <a:pt x="227499" y="292100"/>
                </a:lnTo>
                <a:lnTo>
                  <a:pt x="219133" y="317500"/>
                </a:lnTo>
                <a:lnTo>
                  <a:pt x="212840" y="330200"/>
                </a:lnTo>
                <a:lnTo>
                  <a:pt x="208701" y="355600"/>
                </a:lnTo>
                <a:lnTo>
                  <a:pt x="206795" y="381000"/>
                </a:lnTo>
                <a:lnTo>
                  <a:pt x="207201" y="406400"/>
                </a:lnTo>
                <a:lnTo>
                  <a:pt x="209998" y="419100"/>
                </a:lnTo>
                <a:lnTo>
                  <a:pt x="201132" y="431800"/>
                </a:lnTo>
                <a:lnTo>
                  <a:pt x="159911" y="431800"/>
                </a:lnTo>
                <a:lnTo>
                  <a:pt x="146755" y="444500"/>
                </a:lnTo>
                <a:lnTo>
                  <a:pt x="121515" y="444500"/>
                </a:lnTo>
                <a:lnTo>
                  <a:pt x="109496" y="457200"/>
                </a:lnTo>
                <a:lnTo>
                  <a:pt x="97921" y="457200"/>
                </a:lnTo>
                <a:lnTo>
                  <a:pt x="86823" y="469900"/>
                </a:lnTo>
                <a:lnTo>
                  <a:pt x="76234" y="469900"/>
                </a:lnTo>
                <a:lnTo>
                  <a:pt x="66187" y="482600"/>
                </a:lnTo>
                <a:lnTo>
                  <a:pt x="56715" y="495300"/>
                </a:lnTo>
                <a:lnTo>
                  <a:pt x="47850" y="495300"/>
                </a:lnTo>
                <a:lnTo>
                  <a:pt x="39625" y="508000"/>
                </a:lnTo>
                <a:lnTo>
                  <a:pt x="32071" y="520700"/>
                </a:lnTo>
                <a:lnTo>
                  <a:pt x="23133" y="533400"/>
                </a:lnTo>
                <a:lnTo>
                  <a:pt x="5198" y="571500"/>
                </a:lnTo>
                <a:lnTo>
                  <a:pt x="0" y="609600"/>
                </a:lnTo>
                <a:lnTo>
                  <a:pt x="968" y="622300"/>
                </a:lnTo>
                <a:lnTo>
                  <a:pt x="3241" y="635000"/>
                </a:lnTo>
                <a:lnTo>
                  <a:pt x="6792" y="660400"/>
                </a:lnTo>
                <a:lnTo>
                  <a:pt x="24827" y="698500"/>
                </a:lnTo>
                <a:lnTo>
                  <a:pt x="53359" y="736600"/>
                </a:lnTo>
                <a:lnTo>
                  <a:pt x="65073" y="736600"/>
                </a:lnTo>
                <a:lnTo>
                  <a:pt x="77843" y="749300"/>
                </a:lnTo>
                <a:lnTo>
                  <a:pt x="91640" y="762000"/>
                </a:lnTo>
                <a:lnTo>
                  <a:pt x="106438" y="774700"/>
                </a:lnTo>
                <a:lnTo>
                  <a:pt x="96654" y="774700"/>
                </a:lnTo>
                <a:lnTo>
                  <a:pt x="72909" y="812800"/>
                </a:lnTo>
                <a:lnTo>
                  <a:pt x="57928" y="850900"/>
                </a:lnTo>
                <a:lnTo>
                  <a:pt x="54960" y="863600"/>
                </a:lnTo>
                <a:lnTo>
                  <a:pt x="2141833" y="863600"/>
                </a:lnTo>
                <a:lnTo>
                  <a:pt x="2152801" y="850900"/>
                </a:lnTo>
                <a:lnTo>
                  <a:pt x="2163512" y="850900"/>
                </a:lnTo>
                <a:lnTo>
                  <a:pt x="2186246" y="838200"/>
                </a:lnTo>
                <a:lnTo>
                  <a:pt x="2207041" y="812800"/>
                </a:lnTo>
                <a:lnTo>
                  <a:pt x="2225882" y="800100"/>
                </a:lnTo>
                <a:lnTo>
                  <a:pt x="2242754" y="787400"/>
                </a:lnTo>
                <a:lnTo>
                  <a:pt x="2257642" y="762000"/>
                </a:lnTo>
                <a:lnTo>
                  <a:pt x="2270532" y="749300"/>
                </a:lnTo>
                <a:lnTo>
                  <a:pt x="2281409" y="723900"/>
                </a:lnTo>
                <a:lnTo>
                  <a:pt x="2290257" y="711200"/>
                </a:lnTo>
                <a:lnTo>
                  <a:pt x="2297062" y="685800"/>
                </a:lnTo>
                <a:lnTo>
                  <a:pt x="2301809" y="660400"/>
                </a:lnTo>
                <a:lnTo>
                  <a:pt x="2304483" y="647700"/>
                </a:lnTo>
                <a:lnTo>
                  <a:pt x="2305069" y="622300"/>
                </a:lnTo>
                <a:lnTo>
                  <a:pt x="2303552" y="596900"/>
                </a:lnTo>
                <a:lnTo>
                  <a:pt x="2299917" y="571500"/>
                </a:lnTo>
                <a:lnTo>
                  <a:pt x="2294150" y="558800"/>
                </a:lnTo>
                <a:lnTo>
                  <a:pt x="2286235" y="533400"/>
                </a:lnTo>
                <a:lnTo>
                  <a:pt x="2276158" y="508000"/>
                </a:lnTo>
                <a:lnTo>
                  <a:pt x="2263903" y="495300"/>
                </a:lnTo>
                <a:lnTo>
                  <a:pt x="2249457" y="469900"/>
                </a:lnTo>
                <a:lnTo>
                  <a:pt x="2232803" y="457200"/>
                </a:lnTo>
                <a:lnTo>
                  <a:pt x="2238287" y="444500"/>
                </a:lnTo>
                <a:lnTo>
                  <a:pt x="2242887" y="431800"/>
                </a:lnTo>
                <a:lnTo>
                  <a:pt x="2248107" y="406400"/>
                </a:lnTo>
                <a:lnTo>
                  <a:pt x="2251417" y="393700"/>
                </a:lnTo>
                <a:lnTo>
                  <a:pt x="2252867" y="381000"/>
                </a:lnTo>
                <a:lnTo>
                  <a:pt x="2252509" y="355600"/>
                </a:lnTo>
                <a:lnTo>
                  <a:pt x="2250392" y="342900"/>
                </a:lnTo>
                <a:lnTo>
                  <a:pt x="2246567" y="330200"/>
                </a:lnTo>
                <a:lnTo>
                  <a:pt x="2241085" y="304800"/>
                </a:lnTo>
                <a:lnTo>
                  <a:pt x="2233996" y="292100"/>
                </a:lnTo>
                <a:lnTo>
                  <a:pt x="2225350" y="279400"/>
                </a:lnTo>
                <a:lnTo>
                  <a:pt x="2215198" y="266700"/>
                </a:lnTo>
                <a:lnTo>
                  <a:pt x="2203590" y="241300"/>
                </a:lnTo>
                <a:lnTo>
                  <a:pt x="2190578" y="228600"/>
                </a:lnTo>
                <a:lnTo>
                  <a:pt x="2176210" y="215900"/>
                </a:lnTo>
                <a:lnTo>
                  <a:pt x="2160539" y="203200"/>
                </a:lnTo>
                <a:lnTo>
                  <a:pt x="2143613" y="190500"/>
                </a:lnTo>
                <a:lnTo>
                  <a:pt x="2125484" y="190500"/>
                </a:lnTo>
                <a:lnTo>
                  <a:pt x="2106203" y="177800"/>
                </a:lnTo>
                <a:lnTo>
                  <a:pt x="2085819" y="165100"/>
                </a:lnTo>
                <a:lnTo>
                  <a:pt x="2064383" y="165100"/>
                </a:lnTo>
                <a:lnTo>
                  <a:pt x="2041945" y="152400"/>
                </a:lnTo>
                <a:lnTo>
                  <a:pt x="2038271" y="139700"/>
                </a:lnTo>
                <a:lnTo>
                  <a:pt x="718528" y="139700"/>
                </a:lnTo>
                <a:lnTo>
                  <a:pt x="706756" y="127000"/>
                </a:lnTo>
                <a:close/>
              </a:path>
              <a:path w="2305684" h="1295400">
                <a:moveTo>
                  <a:pt x="1156038" y="63500"/>
                </a:moveTo>
                <a:lnTo>
                  <a:pt x="835214" y="63500"/>
                </a:lnTo>
                <a:lnTo>
                  <a:pt x="817027" y="76200"/>
                </a:lnTo>
                <a:lnTo>
                  <a:pt x="783464" y="101600"/>
                </a:lnTo>
                <a:lnTo>
                  <a:pt x="754273" y="127000"/>
                </a:lnTo>
                <a:lnTo>
                  <a:pt x="741551" y="139700"/>
                </a:lnTo>
                <a:lnTo>
                  <a:pt x="2038271" y="139700"/>
                </a:lnTo>
                <a:lnTo>
                  <a:pt x="2033707" y="127000"/>
                </a:lnTo>
                <a:lnTo>
                  <a:pt x="2028275" y="114300"/>
                </a:lnTo>
                <a:lnTo>
                  <a:pt x="2021997" y="114300"/>
                </a:lnTo>
                <a:lnTo>
                  <a:pt x="2014893" y="101600"/>
                </a:lnTo>
                <a:lnTo>
                  <a:pt x="2006985" y="88900"/>
                </a:lnTo>
                <a:lnTo>
                  <a:pt x="1188625" y="88900"/>
                </a:lnTo>
                <a:lnTo>
                  <a:pt x="1178169" y="76200"/>
                </a:lnTo>
                <a:lnTo>
                  <a:pt x="1167301" y="76200"/>
                </a:lnTo>
                <a:lnTo>
                  <a:pt x="1156038" y="63500"/>
                </a:lnTo>
                <a:close/>
              </a:path>
              <a:path w="2305684" h="1295400">
                <a:moveTo>
                  <a:pt x="658212" y="114300"/>
                </a:moveTo>
                <a:lnTo>
                  <a:pt x="488901" y="114300"/>
                </a:lnTo>
                <a:lnTo>
                  <a:pt x="460792" y="127000"/>
                </a:lnTo>
                <a:lnTo>
                  <a:pt x="670543" y="127000"/>
                </a:lnTo>
                <a:lnTo>
                  <a:pt x="658212" y="114300"/>
                </a:lnTo>
                <a:close/>
              </a:path>
              <a:path w="2305684" h="1295400">
                <a:moveTo>
                  <a:pt x="1546057" y="25400"/>
                </a:moveTo>
                <a:lnTo>
                  <a:pt x="1265982" y="25400"/>
                </a:lnTo>
                <a:lnTo>
                  <a:pt x="1251036" y="38100"/>
                </a:lnTo>
                <a:lnTo>
                  <a:pt x="1236814" y="38100"/>
                </a:lnTo>
                <a:lnTo>
                  <a:pt x="1223388" y="50800"/>
                </a:lnTo>
                <a:lnTo>
                  <a:pt x="1210833" y="63500"/>
                </a:lnTo>
                <a:lnTo>
                  <a:pt x="1199221" y="76200"/>
                </a:lnTo>
                <a:lnTo>
                  <a:pt x="1188625" y="88900"/>
                </a:lnTo>
                <a:lnTo>
                  <a:pt x="2006985" y="88900"/>
                </a:lnTo>
                <a:lnTo>
                  <a:pt x="1998294" y="76200"/>
                </a:lnTo>
                <a:lnTo>
                  <a:pt x="1988841" y="63500"/>
                </a:lnTo>
                <a:lnTo>
                  <a:pt x="1586353" y="63500"/>
                </a:lnTo>
                <a:lnTo>
                  <a:pt x="1577162" y="50800"/>
                </a:lnTo>
                <a:lnTo>
                  <a:pt x="1567360" y="50800"/>
                </a:lnTo>
                <a:lnTo>
                  <a:pt x="1556981" y="38100"/>
                </a:lnTo>
                <a:lnTo>
                  <a:pt x="1546057" y="25400"/>
                </a:lnTo>
                <a:close/>
              </a:path>
              <a:path w="2305684" h="1295400">
                <a:moveTo>
                  <a:pt x="1089955" y="38100"/>
                </a:moveTo>
                <a:lnTo>
                  <a:pt x="915141" y="38100"/>
                </a:lnTo>
                <a:lnTo>
                  <a:pt x="894270" y="50800"/>
                </a:lnTo>
                <a:lnTo>
                  <a:pt x="873929" y="50800"/>
                </a:lnTo>
                <a:lnTo>
                  <a:pt x="854213" y="63500"/>
                </a:lnTo>
                <a:lnTo>
                  <a:pt x="1132399" y="63500"/>
                </a:lnTo>
                <a:lnTo>
                  <a:pt x="1111381" y="50800"/>
                </a:lnTo>
                <a:lnTo>
                  <a:pt x="1089955" y="38100"/>
                </a:lnTo>
                <a:close/>
              </a:path>
              <a:path w="2305684" h="1295400">
                <a:moveTo>
                  <a:pt x="1903782" y="12700"/>
                </a:moveTo>
                <a:lnTo>
                  <a:pt x="1669913" y="12700"/>
                </a:lnTo>
                <a:lnTo>
                  <a:pt x="1651768" y="25400"/>
                </a:lnTo>
                <a:lnTo>
                  <a:pt x="1634251" y="25400"/>
                </a:lnTo>
                <a:lnTo>
                  <a:pt x="1617449" y="38100"/>
                </a:lnTo>
                <a:lnTo>
                  <a:pt x="1601453" y="50800"/>
                </a:lnTo>
                <a:lnTo>
                  <a:pt x="1586353" y="63500"/>
                </a:lnTo>
                <a:lnTo>
                  <a:pt x="1978647" y="63500"/>
                </a:lnTo>
                <a:lnTo>
                  <a:pt x="1967733" y="50800"/>
                </a:lnTo>
                <a:lnTo>
                  <a:pt x="1956121" y="38100"/>
                </a:lnTo>
                <a:lnTo>
                  <a:pt x="1939367" y="38100"/>
                </a:lnTo>
                <a:lnTo>
                  <a:pt x="1921890" y="25400"/>
                </a:lnTo>
                <a:lnTo>
                  <a:pt x="1903782" y="12700"/>
                </a:lnTo>
                <a:close/>
              </a:path>
              <a:path w="2305684" h="1295400">
                <a:moveTo>
                  <a:pt x="1002056" y="25400"/>
                </a:moveTo>
                <a:lnTo>
                  <a:pt x="980000" y="38100"/>
                </a:lnTo>
                <a:lnTo>
                  <a:pt x="1024173" y="38100"/>
                </a:lnTo>
                <a:lnTo>
                  <a:pt x="1002056" y="25400"/>
                </a:lnTo>
                <a:close/>
              </a:path>
              <a:path w="2305684" h="1295400">
                <a:moveTo>
                  <a:pt x="1510351" y="12700"/>
                </a:moveTo>
                <a:lnTo>
                  <a:pt x="1297755" y="12700"/>
                </a:lnTo>
                <a:lnTo>
                  <a:pt x="1281580" y="25400"/>
                </a:lnTo>
                <a:lnTo>
                  <a:pt x="1522709" y="25400"/>
                </a:lnTo>
                <a:lnTo>
                  <a:pt x="1510351" y="12700"/>
                </a:lnTo>
                <a:close/>
              </a:path>
              <a:path w="2305684" h="1295400">
                <a:moveTo>
                  <a:pt x="1475225" y="0"/>
                </a:moveTo>
                <a:lnTo>
                  <a:pt x="1331547" y="0"/>
                </a:lnTo>
                <a:lnTo>
                  <a:pt x="1314435" y="12700"/>
                </a:lnTo>
                <a:lnTo>
                  <a:pt x="1492938" y="12700"/>
                </a:lnTo>
                <a:lnTo>
                  <a:pt x="1475225" y="0"/>
                </a:lnTo>
                <a:close/>
              </a:path>
              <a:path w="2305684" h="1295400">
                <a:moveTo>
                  <a:pt x="1866030" y="0"/>
                </a:moveTo>
                <a:lnTo>
                  <a:pt x="1707720" y="0"/>
                </a:lnTo>
                <a:lnTo>
                  <a:pt x="1688593" y="12700"/>
                </a:lnTo>
                <a:lnTo>
                  <a:pt x="1885132" y="12700"/>
                </a:lnTo>
                <a:lnTo>
                  <a:pt x="1866030" y="0"/>
                </a:lnTo>
                <a:close/>
              </a:path>
            </a:pathLst>
          </a:custGeom>
          <a:solidFill>
            <a:srgbClr val="F1F1F1"/>
          </a:solidFill>
        </p:spPr>
        <p:txBody>
          <a:bodyPr wrap="square" lIns="0" tIns="0" rIns="0" bIns="0" rtlCol="0"/>
          <a:lstStyle/>
          <a:p>
            <a:endParaRPr sz="1799"/>
          </a:p>
        </p:txBody>
      </p:sp>
      <p:sp>
        <p:nvSpPr>
          <p:cNvPr id="49" name="object 49"/>
          <p:cNvSpPr/>
          <p:nvPr/>
        </p:nvSpPr>
        <p:spPr>
          <a:xfrm>
            <a:off x="5248110" y="512268"/>
            <a:ext cx="2305085" cy="1306490"/>
          </a:xfrm>
          <a:custGeom>
            <a:avLst/>
            <a:gdLst/>
            <a:ahLst/>
            <a:cxnLst/>
            <a:rect l="l" t="t" r="r" b="b"/>
            <a:pathLst>
              <a:path w="2305684" h="1306830">
                <a:moveTo>
                  <a:pt x="209998" y="430450"/>
                </a:moveTo>
                <a:lnTo>
                  <a:pt x="207201" y="407750"/>
                </a:lnTo>
                <a:lnTo>
                  <a:pt x="206795" y="385310"/>
                </a:lnTo>
                <a:lnTo>
                  <a:pt x="208701" y="363210"/>
                </a:lnTo>
                <a:lnTo>
                  <a:pt x="219133" y="320353"/>
                </a:lnTo>
                <a:lnTo>
                  <a:pt x="237860" y="279824"/>
                </a:lnTo>
                <a:lnTo>
                  <a:pt x="264249" y="242267"/>
                </a:lnTo>
                <a:lnTo>
                  <a:pt x="297665" y="208328"/>
                </a:lnTo>
                <a:lnTo>
                  <a:pt x="337473" y="178651"/>
                </a:lnTo>
                <a:lnTo>
                  <a:pt x="383038" y="153880"/>
                </a:lnTo>
                <a:lnTo>
                  <a:pt x="433726" y="134660"/>
                </a:lnTo>
                <a:lnTo>
                  <a:pt x="488901" y="121636"/>
                </a:lnTo>
                <a:lnTo>
                  <a:pt x="530852" y="116478"/>
                </a:lnTo>
                <a:lnTo>
                  <a:pt x="569499" y="115127"/>
                </a:lnTo>
                <a:lnTo>
                  <a:pt x="582346" y="115391"/>
                </a:lnTo>
                <a:lnTo>
                  <a:pt x="620611" y="118296"/>
                </a:lnTo>
                <a:lnTo>
                  <a:pt x="670543" y="127027"/>
                </a:lnTo>
                <a:lnTo>
                  <a:pt x="718528" y="141190"/>
                </a:lnTo>
                <a:lnTo>
                  <a:pt x="741551" y="150269"/>
                </a:lnTo>
                <a:lnTo>
                  <a:pt x="754273" y="135130"/>
                </a:lnTo>
                <a:lnTo>
                  <a:pt x="783464" y="107806"/>
                </a:lnTo>
                <a:lnTo>
                  <a:pt x="817027" y="84593"/>
                </a:lnTo>
                <a:lnTo>
                  <a:pt x="854213" y="65695"/>
                </a:lnTo>
                <a:lnTo>
                  <a:pt x="894270" y="51319"/>
                </a:lnTo>
                <a:lnTo>
                  <a:pt x="936449" y="41671"/>
                </a:lnTo>
                <a:lnTo>
                  <a:pt x="980000" y="36956"/>
                </a:lnTo>
                <a:lnTo>
                  <a:pt x="1002056" y="36513"/>
                </a:lnTo>
                <a:lnTo>
                  <a:pt x="1024173" y="37381"/>
                </a:lnTo>
                <a:lnTo>
                  <a:pt x="1068216" y="43150"/>
                </a:lnTo>
                <a:lnTo>
                  <a:pt x="1111381" y="54471"/>
                </a:lnTo>
                <a:lnTo>
                  <a:pt x="1156038" y="73133"/>
                </a:lnTo>
                <a:lnTo>
                  <a:pt x="1188625" y="92622"/>
                </a:lnTo>
                <a:lnTo>
                  <a:pt x="1199221" y="80720"/>
                </a:lnTo>
                <a:lnTo>
                  <a:pt x="1236814" y="49366"/>
                </a:lnTo>
                <a:lnTo>
                  <a:pt x="1281580" y="25095"/>
                </a:lnTo>
                <a:lnTo>
                  <a:pt x="1331547" y="8618"/>
                </a:lnTo>
                <a:lnTo>
                  <a:pt x="1384743" y="645"/>
                </a:lnTo>
                <a:lnTo>
                  <a:pt x="1402852" y="0"/>
                </a:lnTo>
                <a:lnTo>
                  <a:pt x="1421028" y="404"/>
                </a:lnTo>
                <a:lnTo>
                  <a:pt x="1475225" y="8181"/>
                </a:lnTo>
                <a:lnTo>
                  <a:pt x="1522709" y="24256"/>
                </a:lnTo>
                <a:lnTo>
                  <a:pt x="1556981" y="42962"/>
                </a:lnTo>
                <a:lnTo>
                  <a:pt x="1586353" y="66110"/>
                </a:lnTo>
                <a:lnTo>
                  <a:pt x="1601453" y="54755"/>
                </a:lnTo>
                <a:lnTo>
                  <a:pt x="1634251" y="35178"/>
                </a:lnTo>
                <a:lnTo>
                  <a:pt x="1669913" y="19841"/>
                </a:lnTo>
                <a:lnTo>
                  <a:pt x="1707720" y="8821"/>
                </a:lnTo>
                <a:lnTo>
                  <a:pt x="1746955" y="2197"/>
                </a:lnTo>
                <a:lnTo>
                  <a:pt x="1786897" y="46"/>
                </a:lnTo>
                <a:lnTo>
                  <a:pt x="1806909" y="672"/>
                </a:lnTo>
                <a:lnTo>
                  <a:pt x="1846565" y="5376"/>
                </a:lnTo>
                <a:lnTo>
                  <a:pt x="1885132" y="14747"/>
                </a:lnTo>
                <a:lnTo>
                  <a:pt x="1921890" y="28862"/>
                </a:lnTo>
                <a:lnTo>
                  <a:pt x="1956121" y="47799"/>
                </a:lnTo>
                <a:lnTo>
                  <a:pt x="1988841" y="73499"/>
                </a:lnTo>
                <a:lnTo>
                  <a:pt x="2014893" y="103073"/>
                </a:lnTo>
                <a:lnTo>
                  <a:pt x="2038271" y="147212"/>
                </a:lnTo>
                <a:lnTo>
                  <a:pt x="2041945" y="158899"/>
                </a:lnTo>
                <a:lnTo>
                  <a:pt x="2064383" y="165154"/>
                </a:lnTo>
                <a:lnTo>
                  <a:pt x="2106203" y="181147"/>
                </a:lnTo>
                <a:lnTo>
                  <a:pt x="2143613" y="201349"/>
                </a:lnTo>
                <a:lnTo>
                  <a:pt x="2176210" y="225240"/>
                </a:lnTo>
                <a:lnTo>
                  <a:pt x="2203590" y="252300"/>
                </a:lnTo>
                <a:lnTo>
                  <a:pt x="2233996" y="297692"/>
                </a:lnTo>
                <a:lnTo>
                  <a:pt x="2250392" y="347286"/>
                </a:lnTo>
                <a:lnTo>
                  <a:pt x="2252867" y="381817"/>
                </a:lnTo>
                <a:lnTo>
                  <a:pt x="2251417" y="399328"/>
                </a:lnTo>
                <a:lnTo>
                  <a:pt x="2248107" y="416915"/>
                </a:lnTo>
                <a:lnTo>
                  <a:pt x="2242887" y="434514"/>
                </a:lnTo>
                <a:lnTo>
                  <a:pt x="2238287" y="446213"/>
                </a:lnTo>
                <a:lnTo>
                  <a:pt x="2232803" y="457741"/>
                </a:lnTo>
                <a:lnTo>
                  <a:pt x="2249457" y="477246"/>
                </a:lnTo>
                <a:lnTo>
                  <a:pt x="2276158" y="517994"/>
                </a:lnTo>
                <a:lnTo>
                  <a:pt x="2294150" y="560421"/>
                </a:lnTo>
                <a:lnTo>
                  <a:pt x="2303552" y="603753"/>
                </a:lnTo>
                <a:lnTo>
                  <a:pt x="2305069" y="625518"/>
                </a:lnTo>
                <a:lnTo>
                  <a:pt x="2304483" y="647220"/>
                </a:lnTo>
                <a:lnTo>
                  <a:pt x="2297062" y="690052"/>
                </a:lnTo>
                <a:lnTo>
                  <a:pt x="2281409" y="731476"/>
                </a:lnTo>
                <a:lnTo>
                  <a:pt x="2257642" y="770722"/>
                </a:lnTo>
                <a:lnTo>
                  <a:pt x="2225882" y="807020"/>
                </a:lnTo>
                <a:lnTo>
                  <a:pt x="2186246" y="839597"/>
                </a:lnTo>
                <a:lnTo>
                  <a:pt x="2152801" y="860361"/>
                </a:lnTo>
                <a:lnTo>
                  <a:pt x="2107499" y="881565"/>
                </a:lnTo>
                <a:lnTo>
                  <a:pt x="2071270" y="893943"/>
                </a:lnTo>
                <a:lnTo>
                  <a:pt x="2033463" y="903176"/>
                </a:lnTo>
                <a:lnTo>
                  <a:pt x="2007537" y="907528"/>
                </a:lnTo>
                <a:lnTo>
                  <a:pt x="2004481" y="927249"/>
                </a:lnTo>
                <a:lnTo>
                  <a:pt x="1993033" y="965227"/>
                </a:lnTo>
                <a:lnTo>
                  <a:pt x="1974937" y="1000856"/>
                </a:lnTo>
                <a:lnTo>
                  <a:pt x="1950755" y="1033660"/>
                </a:lnTo>
                <a:lnTo>
                  <a:pt x="1921051" y="1063160"/>
                </a:lnTo>
                <a:lnTo>
                  <a:pt x="1886385" y="1088881"/>
                </a:lnTo>
                <a:lnTo>
                  <a:pt x="1847322" y="1110347"/>
                </a:lnTo>
                <a:lnTo>
                  <a:pt x="1804424" y="1127080"/>
                </a:lnTo>
                <a:lnTo>
                  <a:pt x="1758252" y="1138603"/>
                </a:lnTo>
                <a:lnTo>
                  <a:pt x="1709369" y="1144441"/>
                </a:lnTo>
                <a:lnTo>
                  <a:pt x="1684087" y="1145079"/>
                </a:lnTo>
                <a:lnTo>
                  <a:pt x="1670948" y="1144776"/>
                </a:lnTo>
                <a:lnTo>
                  <a:pt x="1631971" y="1141318"/>
                </a:lnTo>
                <a:lnTo>
                  <a:pt x="1594020" y="1134110"/>
                </a:lnTo>
                <a:lnTo>
                  <a:pt x="1545811" y="1118829"/>
                </a:lnTo>
                <a:lnTo>
                  <a:pt x="1534301" y="1114020"/>
                </a:lnTo>
                <a:lnTo>
                  <a:pt x="1523048" y="1134897"/>
                </a:lnTo>
                <a:lnTo>
                  <a:pt x="1495019" y="1173796"/>
                </a:lnTo>
                <a:lnTo>
                  <a:pt x="1460340" y="1208539"/>
                </a:lnTo>
                <a:lnTo>
                  <a:pt x="1419870" y="1238713"/>
                </a:lnTo>
                <a:lnTo>
                  <a:pt x="1374466" y="1263903"/>
                </a:lnTo>
                <a:lnTo>
                  <a:pt x="1324986" y="1283693"/>
                </a:lnTo>
                <a:lnTo>
                  <a:pt x="1272286" y="1297670"/>
                </a:lnTo>
                <a:lnTo>
                  <a:pt x="1217225" y="1305417"/>
                </a:lnTo>
                <a:lnTo>
                  <a:pt x="1189077" y="1306826"/>
                </a:lnTo>
                <a:lnTo>
                  <a:pt x="1160660" y="1306521"/>
                </a:lnTo>
                <a:lnTo>
                  <a:pt x="1103448" y="1300566"/>
                </a:lnTo>
                <a:lnTo>
                  <a:pt x="1061460" y="1291445"/>
                </a:lnTo>
                <a:lnTo>
                  <a:pt x="1022605" y="1279016"/>
                </a:lnTo>
                <a:lnTo>
                  <a:pt x="986079" y="1263251"/>
                </a:lnTo>
                <a:lnTo>
                  <a:pt x="952226" y="1244348"/>
                </a:lnTo>
                <a:lnTo>
                  <a:pt x="911847" y="1214601"/>
                </a:lnTo>
                <a:lnTo>
                  <a:pt x="885582" y="1189141"/>
                </a:lnTo>
                <a:lnTo>
                  <a:pt x="855196" y="1200833"/>
                </a:lnTo>
                <a:lnTo>
                  <a:pt x="792622" y="1218310"/>
                </a:lnTo>
                <a:lnTo>
                  <a:pt x="728585" y="1228066"/>
                </a:lnTo>
                <a:lnTo>
                  <a:pt x="664216" y="1230290"/>
                </a:lnTo>
                <a:lnTo>
                  <a:pt x="632260" y="1228636"/>
                </a:lnTo>
                <a:lnTo>
                  <a:pt x="569512" y="1219913"/>
                </a:lnTo>
                <a:lnTo>
                  <a:pt x="509259" y="1204125"/>
                </a:lnTo>
                <a:lnTo>
                  <a:pt x="452629" y="1181461"/>
                </a:lnTo>
                <a:lnTo>
                  <a:pt x="400754" y="1152109"/>
                </a:lnTo>
                <a:lnTo>
                  <a:pt x="354764" y="1116254"/>
                </a:lnTo>
                <a:lnTo>
                  <a:pt x="315789" y="1074086"/>
                </a:lnTo>
                <a:lnTo>
                  <a:pt x="312868" y="1070276"/>
                </a:lnTo>
                <a:lnTo>
                  <a:pt x="311471" y="1068371"/>
                </a:lnTo>
                <a:lnTo>
                  <a:pt x="292465" y="1069498"/>
                </a:lnTo>
                <a:lnTo>
                  <a:pt x="273704" y="1069438"/>
                </a:lnTo>
                <a:lnTo>
                  <a:pt x="255255" y="1068233"/>
                </a:lnTo>
                <a:lnTo>
                  <a:pt x="202442" y="1058143"/>
                </a:lnTo>
                <a:lnTo>
                  <a:pt x="154826" y="1039194"/>
                </a:lnTo>
                <a:lnTo>
                  <a:pt x="114199" y="1012474"/>
                </a:lnTo>
                <a:lnTo>
                  <a:pt x="82354" y="979074"/>
                </a:lnTo>
                <a:lnTo>
                  <a:pt x="61082" y="940085"/>
                </a:lnTo>
                <a:lnTo>
                  <a:pt x="52366" y="899265"/>
                </a:lnTo>
                <a:lnTo>
                  <a:pt x="52162" y="887044"/>
                </a:lnTo>
                <a:lnTo>
                  <a:pt x="53032" y="874902"/>
                </a:lnTo>
                <a:lnTo>
                  <a:pt x="66919" y="827921"/>
                </a:lnTo>
                <a:lnTo>
                  <a:pt x="87793" y="795460"/>
                </a:lnTo>
                <a:lnTo>
                  <a:pt x="106438" y="775735"/>
                </a:lnTo>
                <a:lnTo>
                  <a:pt x="91640" y="766725"/>
                </a:lnTo>
                <a:lnTo>
                  <a:pt x="53359" y="735537"/>
                </a:lnTo>
                <a:lnTo>
                  <a:pt x="24827" y="699325"/>
                </a:lnTo>
                <a:lnTo>
                  <a:pt x="6792" y="659650"/>
                </a:lnTo>
                <a:lnTo>
                  <a:pt x="0" y="618069"/>
                </a:lnTo>
                <a:lnTo>
                  <a:pt x="363" y="604055"/>
                </a:lnTo>
                <a:lnTo>
                  <a:pt x="9724" y="562360"/>
                </a:lnTo>
                <a:lnTo>
                  <a:pt x="32071" y="522398"/>
                </a:lnTo>
                <a:lnTo>
                  <a:pt x="66187" y="487655"/>
                </a:lnTo>
                <a:lnTo>
                  <a:pt x="109496" y="460655"/>
                </a:lnTo>
                <a:lnTo>
                  <a:pt x="146755" y="446109"/>
                </a:lnTo>
                <a:lnTo>
                  <a:pt x="187132" y="436938"/>
                </a:lnTo>
                <a:lnTo>
                  <a:pt x="201132" y="435151"/>
                </a:lnTo>
                <a:lnTo>
                  <a:pt x="209998" y="430450"/>
                </a:lnTo>
                <a:close/>
              </a:path>
            </a:pathLst>
          </a:custGeom>
          <a:ln w="12192">
            <a:solidFill>
              <a:srgbClr val="3A3A3A"/>
            </a:solidFill>
          </a:ln>
        </p:spPr>
        <p:txBody>
          <a:bodyPr wrap="square" lIns="0" tIns="0" rIns="0" bIns="0" rtlCol="0"/>
          <a:lstStyle/>
          <a:p>
            <a:endParaRPr sz="1799"/>
          </a:p>
        </p:txBody>
      </p:sp>
      <p:sp>
        <p:nvSpPr>
          <p:cNvPr id="50" name="object 50"/>
          <p:cNvSpPr/>
          <p:nvPr/>
        </p:nvSpPr>
        <p:spPr>
          <a:xfrm>
            <a:off x="5375323" y="1279662"/>
            <a:ext cx="125062" cy="20950"/>
          </a:xfrm>
          <a:custGeom>
            <a:avLst/>
            <a:gdLst/>
            <a:ahLst/>
            <a:cxnLst/>
            <a:rect l="l" t="t" r="r" b="b"/>
            <a:pathLst>
              <a:path w="125095" h="20955">
                <a:moveTo>
                  <a:pt x="124916" y="19853"/>
                </a:moveTo>
                <a:lnTo>
                  <a:pt x="111955" y="20341"/>
                </a:lnTo>
                <a:lnTo>
                  <a:pt x="99017" y="20267"/>
                </a:lnTo>
                <a:lnTo>
                  <a:pt x="86134" y="19635"/>
                </a:lnTo>
                <a:lnTo>
                  <a:pt x="48109" y="14442"/>
                </a:lnTo>
                <a:lnTo>
                  <a:pt x="11659" y="4401"/>
                </a:lnTo>
                <a:lnTo>
                  <a:pt x="0" y="0"/>
                </a:lnTo>
              </a:path>
            </a:pathLst>
          </a:custGeom>
          <a:ln w="12191">
            <a:solidFill>
              <a:srgbClr val="3A3A3A"/>
            </a:solidFill>
          </a:ln>
        </p:spPr>
        <p:txBody>
          <a:bodyPr wrap="square" lIns="0" tIns="0" rIns="0" bIns="0" rtlCol="0"/>
          <a:lstStyle/>
          <a:p>
            <a:endParaRPr sz="1799"/>
          </a:p>
        </p:txBody>
      </p:sp>
      <p:sp>
        <p:nvSpPr>
          <p:cNvPr id="51" name="object 51"/>
          <p:cNvSpPr/>
          <p:nvPr/>
        </p:nvSpPr>
        <p:spPr>
          <a:xfrm>
            <a:off x="5569719" y="1563095"/>
            <a:ext cx="50152" cy="10792"/>
          </a:xfrm>
          <a:custGeom>
            <a:avLst/>
            <a:gdLst/>
            <a:ahLst/>
            <a:cxnLst/>
            <a:rect l="l" t="t" r="r" b="b"/>
            <a:pathLst>
              <a:path w="50164" h="10794">
                <a:moveTo>
                  <a:pt x="49595" y="0"/>
                </a:moveTo>
                <a:lnTo>
                  <a:pt x="37499" y="3428"/>
                </a:lnTo>
                <a:lnTo>
                  <a:pt x="25187" y="6321"/>
                </a:lnTo>
                <a:lnTo>
                  <a:pt x="12680" y="8685"/>
                </a:lnTo>
                <a:lnTo>
                  <a:pt x="0" y="10527"/>
                </a:lnTo>
              </a:path>
            </a:pathLst>
          </a:custGeom>
          <a:ln w="12192">
            <a:solidFill>
              <a:srgbClr val="3A3A3A"/>
            </a:solidFill>
          </a:ln>
        </p:spPr>
        <p:txBody>
          <a:bodyPr wrap="square" lIns="0" tIns="0" rIns="0" bIns="0" rtlCol="0"/>
          <a:lstStyle/>
          <a:p>
            <a:endParaRPr sz="1799"/>
          </a:p>
        </p:txBody>
      </p:sp>
      <p:sp>
        <p:nvSpPr>
          <p:cNvPr id="52" name="object 52"/>
          <p:cNvSpPr/>
          <p:nvPr/>
        </p:nvSpPr>
        <p:spPr>
          <a:xfrm>
            <a:off x="6092415" y="1637185"/>
            <a:ext cx="35551" cy="52691"/>
          </a:xfrm>
          <a:custGeom>
            <a:avLst/>
            <a:gdLst/>
            <a:ahLst/>
            <a:cxnLst/>
            <a:rect l="l" t="t" r="r" b="b"/>
            <a:pathLst>
              <a:path w="35560" h="52705">
                <a:moveTo>
                  <a:pt x="35524" y="52635"/>
                </a:moveTo>
                <a:lnTo>
                  <a:pt x="27227" y="42607"/>
                </a:lnTo>
                <a:lnTo>
                  <a:pt x="19533" y="32317"/>
                </a:lnTo>
                <a:lnTo>
                  <a:pt x="12434" y="21777"/>
                </a:lnTo>
                <a:lnTo>
                  <a:pt x="5925" y="11001"/>
                </a:lnTo>
                <a:lnTo>
                  <a:pt x="0" y="0"/>
                </a:lnTo>
              </a:path>
            </a:pathLst>
          </a:custGeom>
          <a:ln w="12192">
            <a:solidFill>
              <a:srgbClr val="3A3A3A"/>
            </a:solidFill>
          </a:ln>
        </p:spPr>
        <p:txBody>
          <a:bodyPr wrap="square" lIns="0" tIns="0" rIns="0" bIns="0" rtlCol="0"/>
          <a:lstStyle/>
          <a:p>
            <a:endParaRPr sz="1799"/>
          </a:p>
        </p:txBody>
      </p:sp>
      <p:sp>
        <p:nvSpPr>
          <p:cNvPr id="53" name="object 53"/>
          <p:cNvSpPr/>
          <p:nvPr/>
        </p:nvSpPr>
        <p:spPr>
          <a:xfrm>
            <a:off x="6774306" y="1558650"/>
            <a:ext cx="11427" cy="49517"/>
          </a:xfrm>
          <a:custGeom>
            <a:avLst/>
            <a:gdLst/>
            <a:ahLst/>
            <a:cxnLst/>
            <a:rect l="l" t="t" r="r" b="b"/>
            <a:pathLst>
              <a:path w="11429" h="49530">
                <a:moveTo>
                  <a:pt x="11188" y="0"/>
                </a:moveTo>
                <a:lnTo>
                  <a:pt x="9504" y="12510"/>
                </a:lnTo>
                <a:lnTo>
                  <a:pt x="7068" y="24935"/>
                </a:lnTo>
                <a:lnTo>
                  <a:pt x="3895" y="37262"/>
                </a:lnTo>
                <a:lnTo>
                  <a:pt x="0" y="49473"/>
                </a:lnTo>
              </a:path>
            </a:pathLst>
          </a:custGeom>
          <a:ln w="12192">
            <a:solidFill>
              <a:srgbClr val="3A3A3A"/>
            </a:solidFill>
          </a:ln>
        </p:spPr>
        <p:txBody>
          <a:bodyPr wrap="square" lIns="0" tIns="0" rIns="0" bIns="0" rtlCol="0"/>
          <a:lstStyle/>
          <a:p>
            <a:endParaRPr sz="1799"/>
          </a:p>
        </p:txBody>
      </p:sp>
      <p:sp>
        <p:nvSpPr>
          <p:cNvPr id="54" name="object 54"/>
          <p:cNvSpPr/>
          <p:nvPr/>
        </p:nvSpPr>
        <p:spPr>
          <a:xfrm>
            <a:off x="7067867" y="1201999"/>
            <a:ext cx="173310" cy="215844"/>
          </a:xfrm>
          <a:custGeom>
            <a:avLst/>
            <a:gdLst/>
            <a:ahLst/>
            <a:cxnLst/>
            <a:rect l="l" t="t" r="r" b="b"/>
            <a:pathLst>
              <a:path w="173354" h="215900">
                <a:moveTo>
                  <a:pt x="0" y="0"/>
                </a:moveTo>
                <a:lnTo>
                  <a:pt x="45307" y="20895"/>
                </a:lnTo>
                <a:lnTo>
                  <a:pt x="84711" y="46975"/>
                </a:lnTo>
                <a:lnTo>
                  <a:pt x="117621" y="77509"/>
                </a:lnTo>
                <a:lnTo>
                  <a:pt x="143451" y="111767"/>
                </a:lnTo>
                <a:lnTo>
                  <a:pt x="161609" y="149018"/>
                </a:lnTo>
                <a:lnTo>
                  <a:pt x="171508" y="188533"/>
                </a:lnTo>
                <a:lnTo>
                  <a:pt x="172870" y="202081"/>
                </a:lnTo>
                <a:lnTo>
                  <a:pt x="173227" y="215772"/>
                </a:lnTo>
              </a:path>
            </a:pathLst>
          </a:custGeom>
          <a:ln w="12192">
            <a:solidFill>
              <a:srgbClr val="3A3A3A"/>
            </a:solidFill>
          </a:ln>
        </p:spPr>
        <p:txBody>
          <a:bodyPr wrap="square" lIns="0" tIns="0" rIns="0" bIns="0" rtlCol="0"/>
          <a:lstStyle/>
          <a:p>
            <a:endParaRPr sz="1799"/>
          </a:p>
        </p:txBody>
      </p:sp>
      <p:sp>
        <p:nvSpPr>
          <p:cNvPr id="55" name="object 55"/>
          <p:cNvSpPr/>
          <p:nvPr/>
        </p:nvSpPr>
        <p:spPr>
          <a:xfrm>
            <a:off x="7408173" y="972317"/>
            <a:ext cx="68562" cy="74910"/>
          </a:xfrm>
          <a:custGeom>
            <a:avLst/>
            <a:gdLst/>
            <a:ahLst/>
            <a:cxnLst/>
            <a:rect l="l" t="t" r="r" b="b"/>
            <a:pathLst>
              <a:path w="68579" h="74930">
                <a:moveTo>
                  <a:pt x="68164" y="0"/>
                </a:moveTo>
                <a:lnTo>
                  <a:pt x="39142" y="40200"/>
                </a:lnTo>
                <a:lnTo>
                  <a:pt x="10668" y="66724"/>
                </a:lnTo>
                <a:lnTo>
                  <a:pt x="0" y="74774"/>
                </a:lnTo>
              </a:path>
            </a:pathLst>
          </a:custGeom>
          <a:ln w="12192">
            <a:solidFill>
              <a:srgbClr val="3A3A3A"/>
            </a:solidFill>
          </a:ln>
        </p:spPr>
        <p:txBody>
          <a:bodyPr wrap="square" lIns="0" tIns="0" rIns="0" bIns="0" rtlCol="0"/>
          <a:lstStyle/>
          <a:p>
            <a:endParaRPr sz="1799"/>
          </a:p>
        </p:txBody>
      </p:sp>
      <p:sp>
        <p:nvSpPr>
          <p:cNvPr id="56" name="object 56"/>
          <p:cNvSpPr/>
          <p:nvPr/>
        </p:nvSpPr>
        <p:spPr>
          <a:xfrm>
            <a:off x="7291330" y="672294"/>
            <a:ext cx="4444" cy="38090"/>
          </a:xfrm>
          <a:custGeom>
            <a:avLst/>
            <a:gdLst/>
            <a:ahLst/>
            <a:cxnLst/>
            <a:rect l="l" t="t" r="r" b="b"/>
            <a:pathLst>
              <a:path w="4445" h="38100">
                <a:moveTo>
                  <a:pt x="0" y="0"/>
                </a:moveTo>
                <a:lnTo>
                  <a:pt x="2388" y="12516"/>
                </a:lnTo>
                <a:lnTo>
                  <a:pt x="3754" y="25143"/>
                </a:lnTo>
                <a:lnTo>
                  <a:pt x="4071" y="37827"/>
                </a:lnTo>
              </a:path>
            </a:pathLst>
          </a:custGeom>
          <a:ln w="12192">
            <a:solidFill>
              <a:srgbClr val="3A3A3A"/>
            </a:solidFill>
          </a:ln>
        </p:spPr>
        <p:txBody>
          <a:bodyPr wrap="square" lIns="0" tIns="0" rIns="0" bIns="0" rtlCol="0"/>
          <a:lstStyle/>
          <a:p>
            <a:endParaRPr sz="1799"/>
          </a:p>
        </p:txBody>
      </p:sp>
      <p:sp>
        <p:nvSpPr>
          <p:cNvPr id="57" name="object 57"/>
          <p:cNvSpPr/>
          <p:nvPr/>
        </p:nvSpPr>
        <p:spPr>
          <a:xfrm>
            <a:off x="6798951" y="587568"/>
            <a:ext cx="31107" cy="40629"/>
          </a:xfrm>
          <a:custGeom>
            <a:avLst/>
            <a:gdLst/>
            <a:ahLst/>
            <a:cxnLst/>
            <a:rect l="l" t="t" r="r" b="b"/>
            <a:pathLst>
              <a:path w="31115" h="40640">
                <a:moveTo>
                  <a:pt x="0" y="40170"/>
                </a:moveTo>
                <a:lnTo>
                  <a:pt x="6492" y="29612"/>
                </a:lnTo>
                <a:lnTo>
                  <a:pt x="13771" y="19385"/>
                </a:lnTo>
                <a:lnTo>
                  <a:pt x="21810" y="9508"/>
                </a:lnTo>
                <a:lnTo>
                  <a:pt x="30586" y="0"/>
                </a:lnTo>
              </a:path>
            </a:pathLst>
          </a:custGeom>
          <a:ln w="12192">
            <a:solidFill>
              <a:srgbClr val="3A3A3A"/>
            </a:solidFill>
          </a:ln>
        </p:spPr>
        <p:txBody>
          <a:bodyPr wrap="square" lIns="0" tIns="0" rIns="0" bIns="0" rtlCol="0"/>
          <a:lstStyle/>
          <a:p>
            <a:endParaRPr sz="1799"/>
          </a:p>
        </p:txBody>
      </p:sp>
      <p:sp>
        <p:nvSpPr>
          <p:cNvPr id="58" name="object 58"/>
          <p:cNvSpPr/>
          <p:nvPr/>
        </p:nvSpPr>
        <p:spPr>
          <a:xfrm>
            <a:off x="6429478" y="616022"/>
            <a:ext cx="15236" cy="35551"/>
          </a:xfrm>
          <a:custGeom>
            <a:avLst/>
            <a:gdLst/>
            <a:ahLst/>
            <a:cxnLst/>
            <a:rect l="l" t="t" r="r" b="b"/>
            <a:pathLst>
              <a:path w="15239" h="35559">
                <a:moveTo>
                  <a:pt x="0" y="34950"/>
                </a:moveTo>
                <a:lnTo>
                  <a:pt x="3892" y="23028"/>
                </a:lnTo>
                <a:lnTo>
                  <a:pt x="8847" y="11367"/>
                </a:lnTo>
                <a:lnTo>
                  <a:pt x="14833" y="0"/>
                </a:lnTo>
              </a:path>
            </a:pathLst>
          </a:custGeom>
          <a:ln w="12192">
            <a:solidFill>
              <a:srgbClr val="3A3A3A"/>
            </a:solidFill>
          </a:ln>
        </p:spPr>
        <p:txBody>
          <a:bodyPr wrap="square" lIns="0" tIns="0" rIns="0" bIns="0" rtlCol="0"/>
          <a:lstStyle/>
          <a:p>
            <a:endParaRPr sz="1799"/>
          </a:p>
        </p:txBody>
      </p:sp>
      <p:sp>
        <p:nvSpPr>
          <p:cNvPr id="59" name="object 59"/>
          <p:cNvSpPr/>
          <p:nvPr/>
        </p:nvSpPr>
        <p:spPr>
          <a:xfrm>
            <a:off x="5995885" y="665183"/>
            <a:ext cx="66023" cy="38725"/>
          </a:xfrm>
          <a:custGeom>
            <a:avLst/>
            <a:gdLst/>
            <a:ahLst/>
            <a:cxnLst/>
            <a:rect l="l" t="t" r="r" b="b"/>
            <a:pathLst>
              <a:path w="66039" h="38734">
                <a:moveTo>
                  <a:pt x="0" y="0"/>
                </a:moveTo>
                <a:lnTo>
                  <a:pt x="34440" y="17720"/>
                </a:lnTo>
                <a:lnTo>
                  <a:pt x="55811" y="31153"/>
                </a:lnTo>
                <a:lnTo>
                  <a:pt x="65984" y="38356"/>
                </a:lnTo>
              </a:path>
            </a:pathLst>
          </a:custGeom>
          <a:ln w="12192">
            <a:solidFill>
              <a:srgbClr val="3A3A3A"/>
            </a:solidFill>
          </a:ln>
        </p:spPr>
        <p:txBody>
          <a:bodyPr wrap="square" lIns="0" tIns="0" rIns="0" bIns="0" rtlCol="0"/>
          <a:lstStyle/>
          <a:p>
            <a:endParaRPr sz="1799"/>
          </a:p>
        </p:txBody>
      </p:sp>
      <p:sp>
        <p:nvSpPr>
          <p:cNvPr id="60" name="object 60"/>
          <p:cNvSpPr/>
          <p:nvPr/>
        </p:nvSpPr>
        <p:spPr>
          <a:xfrm>
            <a:off x="5459258" y="948917"/>
            <a:ext cx="11427" cy="36820"/>
          </a:xfrm>
          <a:custGeom>
            <a:avLst/>
            <a:gdLst/>
            <a:ahLst/>
            <a:cxnLst/>
            <a:rect l="l" t="t" r="r" b="b"/>
            <a:pathLst>
              <a:path w="11429" h="36830">
                <a:moveTo>
                  <a:pt x="10859" y="36613"/>
                </a:moveTo>
                <a:lnTo>
                  <a:pt x="6536" y="24509"/>
                </a:lnTo>
                <a:lnTo>
                  <a:pt x="2910" y="12298"/>
                </a:lnTo>
                <a:lnTo>
                  <a:pt x="0" y="0"/>
                </a:lnTo>
              </a:path>
            </a:pathLst>
          </a:custGeom>
          <a:ln w="12191">
            <a:solidFill>
              <a:srgbClr val="3A3A3A"/>
            </a:solidFill>
          </a:ln>
        </p:spPr>
        <p:txBody>
          <a:bodyPr wrap="square" lIns="0" tIns="0" rIns="0" bIns="0" rtlCol="0"/>
          <a:lstStyle/>
          <a:p>
            <a:endParaRPr sz="1799"/>
          </a:p>
        </p:txBody>
      </p:sp>
      <p:sp>
        <p:nvSpPr>
          <p:cNvPr id="61" name="object 61"/>
          <p:cNvSpPr txBox="1"/>
          <p:nvPr/>
        </p:nvSpPr>
        <p:spPr>
          <a:xfrm>
            <a:off x="5775725" y="1030170"/>
            <a:ext cx="1088741" cy="492443"/>
          </a:xfrm>
          <a:prstGeom prst="rect">
            <a:avLst/>
          </a:prstGeom>
        </p:spPr>
        <p:txBody>
          <a:bodyPr vert="horz" wrap="square" lIns="0" tIns="0" rIns="0" bIns="0" rtlCol="0">
            <a:spAutoFit/>
          </a:bodyPr>
          <a:lstStyle/>
          <a:p>
            <a:pPr marL="12696" algn="ctr"/>
            <a:r>
              <a:rPr lang="en-US" sz="1600" b="1" spc="-10" dirty="0" smtClean="0">
                <a:solidFill>
                  <a:srgbClr val="006FC0"/>
                </a:solidFill>
                <a:latin typeface="Century Gothic"/>
                <a:cs typeface="Century Gothic"/>
              </a:rPr>
              <a:t>SOA </a:t>
            </a:r>
            <a:r>
              <a:rPr sz="1600" b="1" spc="-10" dirty="0" smtClean="0">
                <a:solidFill>
                  <a:srgbClr val="006FC0"/>
                </a:solidFill>
                <a:latin typeface="Century Gothic"/>
                <a:cs typeface="Century Gothic"/>
              </a:rPr>
              <a:t>Integ</a:t>
            </a:r>
            <a:r>
              <a:rPr sz="1600" b="1" spc="-5" dirty="0" smtClean="0">
                <a:solidFill>
                  <a:srgbClr val="006FC0"/>
                </a:solidFill>
                <a:latin typeface="Century Gothic"/>
                <a:cs typeface="Century Gothic"/>
              </a:rPr>
              <a:t>r</a:t>
            </a:r>
            <a:r>
              <a:rPr sz="1600" b="1" spc="-15" dirty="0" smtClean="0">
                <a:solidFill>
                  <a:srgbClr val="006FC0"/>
                </a:solidFill>
                <a:latin typeface="Century Gothic"/>
                <a:cs typeface="Century Gothic"/>
              </a:rPr>
              <a:t>at</a:t>
            </a:r>
            <a:r>
              <a:rPr sz="1600" b="1" spc="-5" dirty="0" smtClean="0">
                <a:solidFill>
                  <a:srgbClr val="006FC0"/>
                </a:solidFill>
                <a:latin typeface="Century Gothic"/>
                <a:cs typeface="Century Gothic"/>
              </a:rPr>
              <a:t>i</a:t>
            </a:r>
            <a:r>
              <a:rPr sz="1600" b="1" spc="-15" dirty="0" smtClean="0">
                <a:solidFill>
                  <a:srgbClr val="006FC0"/>
                </a:solidFill>
                <a:latin typeface="Century Gothic"/>
                <a:cs typeface="Century Gothic"/>
              </a:rPr>
              <a:t>on</a:t>
            </a:r>
            <a:endParaRPr sz="1600" dirty="0">
              <a:latin typeface="Century Gothic"/>
              <a:cs typeface="Century Gothic"/>
            </a:endParaRPr>
          </a:p>
        </p:txBody>
      </p:sp>
      <p:sp>
        <p:nvSpPr>
          <p:cNvPr id="62" name="object 62"/>
          <p:cNvSpPr/>
          <p:nvPr/>
        </p:nvSpPr>
        <p:spPr>
          <a:xfrm>
            <a:off x="5316493" y="5548527"/>
            <a:ext cx="2422529" cy="1295063"/>
          </a:xfrm>
          <a:custGeom>
            <a:avLst/>
            <a:gdLst/>
            <a:ahLst/>
            <a:cxnLst/>
            <a:rect l="l" t="t" r="r" b="b"/>
            <a:pathLst>
              <a:path w="2423159" h="1295400">
                <a:moveTo>
                  <a:pt x="1365005" y="1282699"/>
                </a:moveTo>
                <a:lnTo>
                  <a:pt x="1116217" y="1282699"/>
                </a:lnTo>
                <a:lnTo>
                  <a:pt x="1129784" y="1295399"/>
                </a:lnTo>
                <a:lnTo>
                  <a:pt x="1337045" y="1295399"/>
                </a:lnTo>
                <a:lnTo>
                  <a:pt x="1365005" y="1282699"/>
                </a:lnTo>
                <a:close/>
              </a:path>
              <a:path w="2423159" h="1295400">
                <a:moveTo>
                  <a:pt x="1551496" y="1181099"/>
                </a:moveTo>
                <a:lnTo>
                  <a:pt x="928007" y="1181099"/>
                </a:lnTo>
                <a:lnTo>
                  <a:pt x="936313" y="1193799"/>
                </a:lnTo>
                <a:lnTo>
                  <a:pt x="945025" y="1193799"/>
                </a:lnTo>
                <a:lnTo>
                  <a:pt x="954131" y="1206499"/>
                </a:lnTo>
                <a:lnTo>
                  <a:pt x="963618" y="1219199"/>
                </a:lnTo>
                <a:lnTo>
                  <a:pt x="973475" y="1219199"/>
                </a:lnTo>
                <a:lnTo>
                  <a:pt x="983690" y="1231899"/>
                </a:lnTo>
                <a:lnTo>
                  <a:pt x="994251" y="1231899"/>
                </a:lnTo>
                <a:lnTo>
                  <a:pt x="1005145" y="1244599"/>
                </a:lnTo>
                <a:lnTo>
                  <a:pt x="1016361" y="1244599"/>
                </a:lnTo>
                <a:lnTo>
                  <a:pt x="1027886" y="1257299"/>
                </a:lnTo>
                <a:lnTo>
                  <a:pt x="1039709" y="1257299"/>
                </a:lnTo>
                <a:lnTo>
                  <a:pt x="1051817" y="1269999"/>
                </a:lnTo>
                <a:lnTo>
                  <a:pt x="1076842" y="1269999"/>
                </a:lnTo>
                <a:lnTo>
                  <a:pt x="1089734" y="1282699"/>
                </a:lnTo>
                <a:lnTo>
                  <a:pt x="1392203" y="1282699"/>
                </a:lnTo>
                <a:lnTo>
                  <a:pt x="1443850" y="1257299"/>
                </a:lnTo>
                <a:lnTo>
                  <a:pt x="1491054" y="1231899"/>
                </a:lnTo>
                <a:lnTo>
                  <a:pt x="1532886" y="1206499"/>
                </a:lnTo>
                <a:lnTo>
                  <a:pt x="1551496" y="1181099"/>
                </a:lnTo>
                <a:close/>
              </a:path>
              <a:path w="2423159" h="1295400">
                <a:moveTo>
                  <a:pt x="2205866" y="876299"/>
                </a:moveTo>
                <a:lnTo>
                  <a:pt x="54882" y="876299"/>
                </a:lnTo>
                <a:lnTo>
                  <a:pt x="55133" y="888999"/>
                </a:lnTo>
                <a:lnTo>
                  <a:pt x="59649" y="927099"/>
                </a:lnTo>
                <a:lnTo>
                  <a:pt x="77877" y="965199"/>
                </a:lnTo>
                <a:lnTo>
                  <a:pt x="96665" y="990599"/>
                </a:lnTo>
                <a:lnTo>
                  <a:pt x="107842" y="990599"/>
                </a:lnTo>
                <a:lnTo>
                  <a:pt x="120113" y="1003299"/>
                </a:lnTo>
                <a:lnTo>
                  <a:pt x="133410" y="1015999"/>
                </a:lnTo>
                <a:lnTo>
                  <a:pt x="147662" y="1028699"/>
                </a:lnTo>
                <a:lnTo>
                  <a:pt x="162799" y="1028699"/>
                </a:lnTo>
                <a:lnTo>
                  <a:pt x="178753" y="1041399"/>
                </a:lnTo>
                <a:lnTo>
                  <a:pt x="195454" y="1041399"/>
                </a:lnTo>
                <a:lnTo>
                  <a:pt x="212831" y="1054099"/>
                </a:lnTo>
                <a:lnTo>
                  <a:pt x="230815" y="1054099"/>
                </a:lnTo>
                <a:lnTo>
                  <a:pt x="249336" y="1066799"/>
                </a:lnTo>
                <a:lnTo>
                  <a:pt x="331970" y="1066799"/>
                </a:lnTo>
                <a:lnTo>
                  <a:pt x="351455" y="1092199"/>
                </a:lnTo>
                <a:lnTo>
                  <a:pt x="372929" y="1104899"/>
                </a:lnTo>
                <a:lnTo>
                  <a:pt x="396241" y="1130299"/>
                </a:lnTo>
                <a:lnTo>
                  <a:pt x="421241" y="1142999"/>
                </a:lnTo>
                <a:lnTo>
                  <a:pt x="447779" y="1168399"/>
                </a:lnTo>
                <a:lnTo>
                  <a:pt x="475703" y="1181099"/>
                </a:lnTo>
                <a:lnTo>
                  <a:pt x="504864" y="1193799"/>
                </a:lnTo>
                <a:lnTo>
                  <a:pt x="535111" y="1193799"/>
                </a:lnTo>
                <a:lnTo>
                  <a:pt x="566293" y="1206499"/>
                </a:lnTo>
                <a:lnTo>
                  <a:pt x="598261" y="1219199"/>
                </a:lnTo>
                <a:lnTo>
                  <a:pt x="798124" y="1219199"/>
                </a:lnTo>
                <a:lnTo>
                  <a:pt x="831373" y="1206499"/>
                </a:lnTo>
                <a:lnTo>
                  <a:pt x="864204" y="1206499"/>
                </a:lnTo>
                <a:lnTo>
                  <a:pt x="928007" y="1181099"/>
                </a:lnTo>
                <a:lnTo>
                  <a:pt x="1551496" y="1181099"/>
                </a:lnTo>
                <a:lnTo>
                  <a:pt x="1568414" y="1168399"/>
                </a:lnTo>
                <a:lnTo>
                  <a:pt x="1583523" y="1142999"/>
                </a:lnTo>
                <a:lnTo>
                  <a:pt x="1596707" y="1130299"/>
                </a:lnTo>
                <a:lnTo>
                  <a:pt x="1607849" y="1104899"/>
                </a:lnTo>
                <a:lnTo>
                  <a:pt x="1941390" y="1104899"/>
                </a:lnTo>
                <a:lnTo>
                  <a:pt x="1962353" y="1092199"/>
                </a:lnTo>
                <a:lnTo>
                  <a:pt x="2000858" y="1066799"/>
                </a:lnTo>
                <a:lnTo>
                  <a:pt x="2034283" y="1041399"/>
                </a:lnTo>
                <a:lnTo>
                  <a:pt x="2073535" y="990599"/>
                </a:lnTo>
                <a:lnTo>
                  <a:pt x="2083405" y="977899"/>
                </a:lnTo>
                <a:lnTo>
                  <a:pt x="2091537" y="965199"/>
                </a:lnTo>
                <a:lnTo>
                  <a:pt x="2097855" y="939799"/>
                </a:lnTo>
                <a:lnTo>
                  <a:pt x="2102280" y="927099"/>
                </a:lnTo>
                <a:lnTo>
                  <a:pt x="2104735" y="901699"/>
                </a:lnTo>
                <a:lnTo>
                  <a:pt x="2143741" y="901699"/>
                </a:lnTo>
                <a:lnTo>
                  <a:pt x="2156485" y="888999"/>
                </a:lnTo>
                <a:lnTo>
                  <a:pt x="2193782" y="888999"/>
                </a:lnTo>
                <a:lnTo>
                  <a:pt x="2205866" y="876299"/>
                </a:lnTo>
                <a:close/>
              </a:path>
              <a:path w="2423159" h="1295400">
                <a:moveTo>
                  <a:pt x="1847954" y="1130299"/>
                </a:moveTo>
                <a:lnTo>
                  <a:pt x="1717815" y="1130299"/>
                </a:lnTo>
                <a:lnTo>
                  <a:pt x="1730744" y="1142999"/>
                </a:lnTo>
                <a:lnTo>
                  <a:pt x="1822587" y="1142999"/>
                </a:lnTo>
                <a:lnTo>
                  <a:pt x="1847954" y="1130299"/>
                </a:lnTo>
                <a:close/>
              </a:path>
              <a:path w="2423159" h="1295400">
                <a:moveTo>
                  <a:pt x="1896433" y="1117599"/>
                </a:moveTo>
                <a:lnTo>
                  <a:pt x="1654998" y="1117599"/>
                </a:lnTo>
                <a:lnTo>
                  <a:pt x="1667267" y="1130299"/>
                </a:lnTo>
                <a:lnTo>
                  <a:pt x="1872595" y="1130299"/>
                </a:lnTo>
                <a:lnTo>
                  <a:pt x="1896433" y="1117599"/>
                </a:lnTo>
                <a:close/>
              </a:path>
              <a:path w="2423159" h="1295400">
                <a:moveTo>
                  <a:pt x="1941390" y="1104899"/>
                </a:moveTo>
                <a:lnTo>
                  <a:pt x="1607849" y="1104899"/>
                </a:lnTo>
                <a:lnTo>
                  <a:pt x="1619317" y="1117599"/>
                </a:lnTo>
                <a:lnTo>
                  <a:pt x="1919391" y="1117599"/>
                </a:lnTo>
                <a:lnTo>
                  <a:pt x="1941390" y="1104899"/>
                </a:lnTo>
                <a:close/>
              </a:path>
              <a:path w="2423159" h="1295400">
                <a:moveTo>
                  <a:pt x="746076" y="126999"/>
                </a:moveTo>
                <a:lnTo>
                  <a:pt x="455902" y="126999"/>
                </a:lnTo>
                <a:lnTo>
                  <a:pt x="428637" y="139699"/>
                </a:lnTo>
                <a:lnTo>
                  <a:pt x="377977" y="165099"/>
                </a:lnTo>
                <a:lnTo>
                  <a:pt x="333034" y="190499"/>
                </a:lnTo>
                <a:lnTo>
                  <a:pt x="294474" y="215899"/>
                </a:lnTo>
                <a:lnTo>
                  <a:pt x="277795" y="241299"/>
                </a:lnTo>
                <a:lnTo>
                  <a:pt x="262962" y="253999"/>
                </a:lnTo>
                <a:lnTo>
                  <a:pt x="250057" y="279399"/>
                </a:lnTo>
                <a:lnTo>
                  <a:pt x="239164" y="292099"/>
                </a:lnTo>
                <a:lnTo>
                  <a:pt x="230366" y="317499"/>
                </a:lnTo>
                <a:lnTo>
                  <a:pt x="223747" y="330199"/>
                </a:lnTo>
                <a:lnTo>
                  <a:pt x="219389" y="355599"/>
                </a:lnTo>
                <a:lnTo>
                  <a:pt x="217376" y="380999"/>
                </a:lnTo>
                <a:lnTo>
                  <a:pt x="217792" y="406399"/>
                </a:lnTo>
                <a:lnTo>
                  <a:pt x="220718" y="419099"/>
                </a:lnTo>
                <a:lnTo>
                  <a:pt x="216918" y="431799"/>
                </a:lnTo>
                <a:lnTo>
                  <a:pt x="174984" y="431799"/>
                </a:lnTo>
                <a:lnTo>
                  <a:pt x="161542" y="444499"/>
                </a:lnTo>
                <a:lnTo>
                  <a:pt x="135644" y="444499"/>
                </a:lnTo>
                <a:lnTo>
                  <a:pt x="123249" y="457199"/>
                </a:lnTo>
                <a:lnTo>
                  <a:pt x="99718" y="457199"/>
                </a:lnTo>
                <a:lnTo>
                  <a:pt x="88644" y="469899"/>
                </a:lnTo>
                <a:lnTo>
                  <a:pt x="78070" y="482599"/>
                </a:lnTo>
                <a:lnTo>
                  <a:pt x="68027" y="482599"/>
                </a:lnTo>
                <a:lnTo>
                  <a:pt x="58545" y="495299"/>
                </a:lnTo>
                <a:lnTo>
                  <a:pt x="49656" y="495299"/>
                </a:lnTo>
                <a:lnTo>
                  <a:pt x="41389" y="507999"/>
                </a:lnTo>
                <a:lnTo>
                  <a:pt x="33774" y="520699"/>
                </a:lnTo>
                <a:lnTo>
                  <a:pt x="24380" y="533399"/>
                </a:lnTo>
                <a:lnTo>
                  <a:pt x="5516" y="571499"/>
                </a:lnTo>
                <a:lnTo>
                  <a:pt x="0" y="609599"/>
                </a:lnTo>
                <a:lnTo>
                  <a:pt x="985" y="622299"/>
                </a:lnTo>
                <a:lnTo>
                  <a:pt x="3332" y="634999"/>
                </a:lnTo>
                <a:lnTo>
                  <a:pt x="7011" y="660399"/>
                </a:lnTo>
                <a:lnTo>
                  <a:pt x="25734" y="698499"/>
                </a:lnTo>
                <a:lnTo>
                  <a:pt x="55351" y="736599"/>
                </a:lnTo>
                <a:lnTo>
                  <a:pt x="67502" y="736599"/>
                </a:lnTo>
                <a:lnTo>
                  <a:pt x="80743" y="749299"/>
                </a:lnTo>
                <a:lnTo>
                  <a:pt x="95043" y="761999"/>
                </a:lnTo>
                <a:lnTo>
                  <a:pt x="110372" y="774699"/>
                </a:lnTo>
                <a:lnTo>
                  <a:pt x="100336" y="787399"/>
                </a:lnTo>
                <a:lnTo>
                  <a:pt x="91250" y="787399"/>
                </a:lnTo>
                <a:lnTo>
                  <a:pt x="83134" y="800099"/>
                </a:lnTo>
                <a:lnTo>
                  <a:pt x="64767" y="838199"/>
                </a:lnTo>
                <a:lnTo>
                  <a:pt x="55737" y="876299"/>
                </a:lnTo>
                <a:lnTo>
                  <a:pt x="2229444" y="876299"/>
                </a:lnTo>
                <a:lnTo>
                  <a:pt x="2240916" y="863599"/>
                </a:lnTo>
                <a:lnTo>
                  <a:pt x="2252161" y="863599"/>
                </a:lnTo>
                <a:lnTo>
                  <a:pt x="2263169" y="850899"/>
                </a:lnTo>
                <a:lnTo>
                  <a:pt x="2273927" y="850899"/>
                </a:lnTo>
                <a:lnTo>
                  <a:pt x="2297831" y="838199"/>
                </a:lnTo>
                <a:lnTo>
                  <a:pt x="2319695" y="812799"/>
                </a:lnTo>
                <a:lnTo>
                  <a:pt x="2339506" y="800099"/>
                </a:lnTo>
                <a:lnTo>
                  <a:pt x="2357246" y="787399"/>
                </a:lnTo>
                <a:lnTo>
                  <a:pt x="2372901" y="761999"/>
                </a:lnTo>
                <a:lnTo>
                  <a:pt x="2386456" y="749299"/>
                </a:lnTo>
                <a:lnTo>
                  <a:pt x="2397894" y="723899"/>
                </a:lnTo>
                <a:lnTo>
                  <a:pt x="2407199" y="711199"/>
                </a:lnTo>
                <a:lnTo>
                  <a:pt x="2414358" y="685799"/>
                </a:lnTo>
                <a:lnTo>
                  <a:pt x="2419353" y="660399"/>
                </a:lnTo>
                <a:lnTo>
                  <a:pt x="2422169" y="647699"/>
                </a:lnTo>
                <a:lnTo>
                  <a:pt x="2422792" y="622299"/>
                </a:lnTo>
                <a:lnTo>
                  <a:pt x="2421204" y="596899"/>
                </a:lnTo>
                <a:lnTo>
                  <a:pt x="2417391" y="571499"/>
                </a:lnTo>
                <a:lnTo>
                  <a:pt x="2411337" y="558799"/>
                </a:lnTo>
                <a:lnTo>
                  <a:pt x="2403027" y="533399"/>
                </a:lnTo>
                <a:lnTo>
                  <a:pt x="2392444" y="507999"/>
                </a:lnTo>
                <a:lnTo>
                  <a:pt x="2379574" y="495299"/>
                </a:lnTo>
                <a:lnTo>
                  <a:pt x="2364401" y="469899"/>
                </a:lnTo>
                <a:lnTo>
                  <a:pt x="2346909" y="457199"/>
                </a:lnTo>
                <a:lnTo>
                  <a:pt x="2352558" y="444499"/>
                </a:lnTo>
                <a:lnTo>
                  <a:pt x="2357366" y="431799"/>
                </a:lnTo>
                <a:lnTo>
                  <a:pt x="2362842" y="406399"/>
                </a:lnTo>
                <a:lnTo>
                  <a:pt x="2366313" y="393699"/>
                </a:lnTo>
                <a:lnTo>
                  <a:pt x="2367831" y="380999"/>
                </a:lnTo>
                <a:lnTo>
                  <a:pt x="2367449" y="355599"/>
                </a:lnTo>
                <a:lnTo>
                  <a:pt x="2365218" y="342899"/>
                </a:lnTo>
                <a:lnTo>
                  <a:pt x="2361190" y="330199"/>
                </a:lnTo>
                <a:lnTo>
                  <a:pt x="2355419" y="304799"/>
                </a:lnTo>
                <a:lnTo>
                  <a:pt x="2347956" y="292099"/>
                </a:lnTo>
                <a:lnTo>
                  <a:pt x="2338854" y="279399"/>
                </a:lnTo>
                <a:lnTo>
                  <a:pt x="2328164" y="266699"/>
                </a:lnTo>
                <a:lnTo>
                  <a:pt x="2315940" y="241299"/>
                </a:lnTo>
                <a:lnTo>
                  <a:pt x="2302233" y="228599"/>
                </a:lnTo>
                <a:lnTo>
                  <a:pt x="2287095" y="215899"/>
                </a:lnTo>
                <a:lnTo>
                  <a:pt x="2270579" y="203199"/>
                </a:lnTo>
                <a:lnTo>
                  <a:pt x="2252738" y="190499"/>
                </a:lnTo>
                <a:lnTo>
                  <a:pt x="2233622" y="190499"/>
                </a:lnTo>
                <a:lnTo>
                  <a:pt x="2213285" y="177799"/>
                </a:lnTo>
                <a:lnTo>
                  <a:pt x="2191779" y="165099"/>
                </a:lnTo>
                <a:lnTo>
                  <a:pt x="2169156" y="152399"/>
                </a:lnTo>
                <a:lnTo>
                  <a:pt x="2145468" y="152399"/>
                </a:lnTo>
                <a:lnTo>
                  <a:pt x="2141498" y="139699"/>
                </a:lnTo>
                <a:lnTo>
                  <a:pt x="757838" y="139699"/>
                </a:lnTo>
                <a:lnTo>
                  <a:pt x="746076" y="126999"/>
                </a:lnTo>
                <a:close/>
              </a:path>
              <a:path w="2423159" h="1295400">
                <a:moveTo>
                  <a:pt x="1214220" y="63499"/>
                </a:moveTo>
                <a:lnTo>
                  <a:pt x="878349" y="63499"/>
                </a:lnTo>
                <a:lnTo>
                  <a:pt x="859348" y="76199"/>
                </a:lnTo>
                <a:lnTo>
                  <a:pt x="824350" y="101599"/>
                </a:lnTo>
                <a:lnTo>
                  <a:pt x="794020" y="126999"/>
                </a:lnTo>
                <a:lnTo>
                  <a:pt x="780855" y="139699"/>
                </a:lnTo>
                <a:lnTo>
                  <a:pt x="2141498" y="139699"/>
                </a:lnTo>
                <a:lnTo>
                  <a:pt x="2136629" y="126999"/>
                </a:lnTo>
                <a:lnTo>
                  <a:pt x="2130882" y="114299"/>
                </a:lnTo>
                <a:lnTo>
                  <a:pt x="2124278" y="101599"/>
                </a:lnTo>
                <a:lnTo>
                  <a:pt x="2116839" y="101599"/>
                </a:lnTo>
                <a:lnTo>
                  <a:pt x="2108587" y="88899"/>
                </a:lnTo>
                <a:lnTo>
                  <a:pt x="1247337" y="88899"/>
                </a:lnTo>
                <a:lnTo>
                  <a:pt x="1236704" y="76199"/>
                </a:lnTo>
                <a:lnTo>
                  <a:pt x="1225659" y="76199"/>
                </a:lnTo>
                <a:lnTo>
                  <a:pt x="1214220" y="63499"/>
                </a:lnTo>
                <a:close/>
              </a:path>
              <a:path w="2423159" h="1295400">
                <a:moveTo>
                  <a:pt x="697601" y="114299"/>
                </a:moveTo>
                <a:lnTo>
                  <a:pt x="513888" y="114299"/>
                </a:lnTo>
                <a:lnTo>
                  <a:pt x="484347" y="126999"/>
                </a:lnTo>
                <a:lnTo>
                  <a:pt x="709912" y="126999"/>
                </a:lnTo>
                <a:lnTo>
                  <a:pt x="697601" y="114299"/>
                </a:lnTo>
                <a:close/>
              </a:path>
              <a:path w="2423159" h="1295400">
                <a:moveTo>
                  <a:pt x="2089726" y="63499"/>
                </a:moveTo>
                <a:lnTo>
                  <a:pt x="1278667" y="63499"/>
                </a:lnTo>
                <a:lnTo>
                  <a:pt x="1267511" y="76199"/>
                </a:lnTo>
                <a:lnTo>
                  <a:pt x="1257537" y="88899"/>
                </a:lnTo>
                <a:lnTo>
                  <a:pt x="2108587" y="88899"/>
                </a:lnTo>
                <a:lnTo>
                  <a:pt x="2099542" y="76199"/>
                </a:lnTo>
                <a:lnTo>
                  <a:pt x="2089726" y="63499"/>
                </a:lnTo>
                <a:close/>
              </a:path>
              <a:path w="2423159" h="1295400">
                <a:moveTo>
                  <a:pt x="1145617" y="38099"/>
                </a:moveTo>
                <a:lnTo>
                  <a:pt x="962042" y="38099"/>
                </a:lnTo>
                <a:lnTo>
                  <a:pt x="940164" y="50799"/>
                </a:lnTo>
                <a:lnTo>
                  <a:pt x="918857" y="50799"/>
                </a:lnTo>
                <a:lnTo>
                  <a:pt x="898219" y="63499"/>
                </a:lnTo>
                <a:lnTo>
                  <a:pt x="1190236" y="63499"/>
                </a:lnTo>
                <a:lnTo>
                  <a:pt x="1168140" y="50799"/>
                </a:lnTo>
                <a:lnTo>
                  <a:pt x="1145617" y="38099"/>
                </a:lnTo>
                <a:close/>
              </a:path>
              <a:path w="2423159" h="1295400">
                <a:moveTo>
                  <a:pt x="1623662" y="25399"/>
                </a:moveTo>
                <a:lnTo>
                  <a:pt x="1333457" y="25399"/>
                </a:lnTo>
                <a:lnTo>
                  <a:pt x="1318399" y="38099"/>
                </a:lnTo>
                <a:lnTo>
                  <a:pt x="1304193" y="50799"/>
                </a:lnTo>
                <a:lnTo>
                  <a:pt x="1290922" y="63499"/>
                </a:lnTo>
                <a:lnTo>
                  <a:pt x="1664959" y="63499"/>
                </a:lnTo>
                <a:lnTo>
                  <a:pt x="1655485" y="50799"/>
                </a:lnTo>
                <a:lnTo>
                  <a:pt x="1645424" y="38099"/>
                </a:lnTo>
                <a:lnTo>
                  <a:pt x="1634806" y="38099"/>
                </a:lnTo>
                <a:lnTo>
                  <a:pt x="1623662" y="25399"/>
                </a:lnTo>
                <a:close/>
              </a:path>
              <a:path w="2423159" h="1295400">
                <a:moveTo>
                  <a:pt x="2000888" y="12699"/>
                </a:moveTo>
                <a:lnTo>
                  <a:pt x="1754133" y="12699"/>
                </a:lnTo>
                <a:lnTo>
                  <a:pt x="1734851" y="25399"/>
                </a:lnTo>
                <a:lnTo>
                  <a:pt x="1716200" y="25399"/>
                </a:lnTo>
                <a:lnTo>
                  <a:pt x="1698273" y="38099"/>
                </a:lnTo>
                <a:lnTo>
                  <a:pt x="1681161" y="50799"/>
                </a:lnTo>
                <a:lnTo>
                  <a:pt x="1664959" y="63499"/>
                </a:lnTo>
                <a:lnTo>
                  <a:pt x="2079161" y="63499"/>
                </a:lnTo>
                <a:lnTo>
                  <a:pt x="2067868" y="50799"/>
                </a:lnTo>
                <a:lnTo>
                  <a:pt x="2055868" y="38099"/>
                </a:lnTo>
                <a:lnTo>
                  <a:pt x="2038273" y="38099"/>
                </a:lnTo>
                <a:lnTo>
                  <a:pt x="2019915" y="25399"/>
                </a:lnTo>
                <a:lnTo>
                  <a:pt x="2000888" y="12699"/>
                </a:lnTo>
                <a:close/>
              </a:path>
              <a:path w="2423159" h="1295400">
                <a:moveTo>
                  <a:pt x="1053255" y="25399"/>
                </a:moveTo>
                <a:lnTo>
                  <a:pt x="1030095" y="38099"/>
                </a:lnTo>
                <a:lnTo>
                  <a:pt x="1076487" y="38099"/>
                </a:lnTo>
                <a:lnTo>
                  <a:pt x="1053255" y="25399"/>
                </a:lnTo>
                <a:close/>
              </a:path>
              <a:path w="2423159" h="1295400">
                <a:moveTo>
                  <a:pt x="1599911" y="12699"/>
                </a:moveTo>
                <a:lnTo>
                  <a:pt x="1365795" y="12699"/>
                </a:lnTo>
                <a:lnTo>
                  <a:pt x="1349283" y="25399"/>
                </a:lnTo>
                <a:lnTo>
                  <a:pt x="1612020" y="25399"/>
                </a:lnTo>
                <a:lnTo>
                  <a:pt x="1599911" y="12699"/>
                </a:lnTo>
                <a:close/>
              </a:path>
              <a:path w="2423159" h="1295400">
                <a:moveTo>
                  <a:pt x="1550465" y="0"/>
                </a:moveTo>
                <a:lnTo>
                  <a:pt x="1400547" y="0"/>
                </a:lnTo>
                <a:lnTo>
                  <a:pt x="1382911" y="12699"/>
                </a:lnTo>
                <a:lnTo>
                  <a:pt x="1569068" y="12699"/>
                </a:lnTo>
                <a:lnTo>
                  <a:pt x="1550465" y="0"/>
                </a:lnTo>
                <a:close/>
              </a:path>
              <a:path w="2423159" h="1295400">
                <a:moveTo>
                  <a:pt x="1961196" y="0"/>
                </a:moveTo>
                <a:lnTo>
                  <a:pt x="1794216" y="0"/>
                </a:lnTo>
                <a:lnTo>
                  <a:pt x="1773952" y="12699"/>
                </a:lnTo>
                <a:lnTo>
                  <a:pt x="1981284" y="12699"/>
                </a:lnTo>
                <a:lnTo>
                  <a:pt x="1961196" y="0"/>
                </a:lnTo>
                <a:close/>
              </a:path>
            </a:pathLst>
          </a:custGeom>
          <a:solidFill>
            <a:srgbClr val="F1F1F1"/>
          </a:solidFill>
        </p:spPr>
        <p:txBody>
          <a:bodyPr wrap="square" lIns="0" tIns="0" rIns="0" bIns="0" rtlCol="0"/>
          <a:lstStyle/>
          <a:p>
            <a:endParaRPr sz="1799"/>
          </a:p>
        </p:txBody>
      </p:sp>
      <p:sp>
        <p:nvSpPr>
          <p:cNvPr id="63" name="object 63"/>
          <p:cNvSpPr/>
          <p:nvPr/>
        </p:nvSpPr>
        <p:spPr>
          <a:xfrm>
            <a:off x="5316493" y="5536966"/>
            <a:ext cx="2422529" cy="1307125"/>
          </a:xfrm>
          <a:custGeom>
            <a:avLst/>
            <a:gdLst/>
            <a:ahLst/>
            <a:cxnLst/>
            <a:rect l="l" t="t" r="r" b="b"/>
            <a:pathLst>
              <a:path w="2423159" h="1307465">
                <a:moveTo>
                  <a:pt x="220718" y="430582"/>
                </a:moveTo>
                <a:lnTo>
                  <a:pt x="217792" y="407877"/>
                </a:lnTo>
                <a:lnTo>
                  <a:pt x="217376" y="385433"/>
                </a:lnTo>
                <a:lnTo>
                  <a:pt x="219389" y="363331"/>
                </a:lnTo>
                <a:lnTo>
                  <a:pt x="230366" y="320473"/>
                </a:lnTo>
                <a:lnTo>
                  <a:pt x="250057" y="279947"/>
                </a:lnTo>
                <a:lnTo>
                  <a:pt x="277795" y="242396"/>
                </a:lnTo>
                <a:lnTo>
                  <a:pt x="312914" y="208464"/>
                </a:lnTo>
                <a:lnTo>
                  <a:pt x="354749" y="178795"/>
                </a:lnTo>
                <a:lnTo>
                  <a:pt x="402634" y="154033"/>
                </a:lnTo>
                <a:lnTo>
                  <a:pt x="455902" y="134821"/>
                </a:lnTo>
                <a:lnTo>
                  <a:pt x="513888" y="121804"/>
                </a:lnTo>
                <a:lnTo>
                  <a:pt x="557345" y="116694"/>
                </a:lnTo>
                <a:lnTo>
                  <a:pt x="596080" y="115284"/>
                </a:lnTo>
                <a:lnTo>
                  <a:pt x="608963" y="115463"/>
                </a:lnTo>
                <a:lnTo>
                  <a:pt x="647368" y="117925"/>
                </a:lnTo>
                <a:lnTo>
                  <a:pt x="685180" y="123239"/>
                </a:lnTo>
                <a:lnTo>
                  <a:pt x="734161" y="134686"/>
                </a:lnTo>
                <a:lnTo>
                  <a:pt x="780855" y="151021"/>
                </a:lnTo>
                <a:lnTo>
                  <a:pt x="794020" y="135796"/>
                </a:lnTo>
                <a:lnTo>
                  <a:pt x="824350" y="108324"/>
                </a:lnTo>
                <a:lnTo>
                  <a:pt x="859348" y="84994"/>
                </a:lnTo>
                <a:lnTo>
                  <a:pt x="898219" y="66008"/>
                </a:lnTo>
                <a:lnTo>
                  <a:pt x="940164" y="51567"/>
                </a:lnTo>
                <a:lnTo>
                  <a:pt x="984389" y="41873"/>
                </a:lnTo>
                <a:lnTo>
                  <a:pt x="1030095" y="37131"/>
                </a:lnTo>
                <a:lnTo>
                  <a:pt x="1053255" y="36679"/>
                </a:lnTo>
                <a:lnTo>
                  <a:pt x="1076487" y="37540"/>
                </a:lnTo>
                <a:lnTo>
                  <a:pt x="1122767" y="43305"/>
                </a:lnTo>
                <a:lnTo>
                  <a:pt x="1168140" y="54626"/>
                </a:lnTo>
                <a:lnTo>
                  <a:pt x="1214220" y="72876"/>
                </a:lnTo>
                <a:lnTo>
                  <a:pt x="1257537" y="98415"/>
                </a:lnTo>
                <a:lnTo>
                  <a:pt x="1267511" y="85707"/>
                </a:lnTo>
                <a:lnTo>
                  <a:pt x="1304193" y="52403"/>
                </a:lnTo>
                <a:lnTo>
                  <a:pt x="1349283" y="26791"/>
                </a:lnTo>
                <a:lnTo>
                  <a:pt x="1400547" y="9469"/>
                </a:lnTo>
                <a:lnTo>
                  <a:pt x="1455754" y="1032"/>
                </a:lnTo>
                <a:lnTo>
                  <a:pt x="1474647" y="297"/>
                </a:lnTo>
                <a:lnTo>
                  <a:pt x="1493647" y="637"/>
                </a:lnTo>
                <a:lnTo>
                  <a:pt x="1531639" y="4632"/>
                </a:lnTo>
                <a:lnTo>
                  <a:pt x="1569068" y="13193"/>
                </a:lnTo>
                <a:lnTo>
                  <a:pt x="1612020" y="29688"/>
                </a:lnTo>
                <a:lnTo>
                  <a:pt x="1645424" y="49026"/>
                </a:lnTo>
                <a:lnTo>
                  <a:pt x="1664959" y="64154"/>
                </a:lnTo>
                <a:lnTo>
                  <a:pt x="1681161" y="53099"/>
                </a:lnTo>
                <a:lnTo>
                  <a:pt x="1716200" y="34032"/>
                </a:lnTo>
                <a:lnTo>
                  <a:pt x="1754133" y="19099"/>
                </a:lnTo>
                <a:lnTo>
                  <a:pt x="1794216" y="8389"/>
                </a:lnTo>
                <a:lnTo>
                  <a:pt x="1835707" y="1993"/>
                </a:lnTo>
                <a:lnTo>
                  <a:pt x="1877862" y="0"/>
                </a:lnTo>
                <a:lnTo>
                  <a:pt x="1898957" y="683"/>
                </a:lnTo>
                <a:lnTo>
                  <a:pt x="1940717" y="5464"/>
                </a:lnTo>
                <a:lnTo>
                  <a:pt x="1981284" y="14875"/>
                </a:lnTo>
                <a:lnTo>
                  <a:pt x="2019915" y="29004"/>
                </a:lnTo>
                <a:lnTo>
                  <a:pt x="2055868" y="47944"/>
                </a:lnTo>
                <a:lnTo>
                  <a:pt x="2089726" y="73096"/>
                </a:lnTo>
                <a:lnTo>
                  <a:pt x="2116839" y="102011"/>
                </a:lnTo>
                <a:lnTo>
                  <a:pt x="2141498" y="145179"/>
                </a:lnTo>
                <a:lnTo>
                  <a:pt x="2145468" y="156619"/>
                </a:lnTo>
                <a:lnTo>
                  <a:pt x="2169156" y="163214"/>
                </a:lnTo>
                <a:lnTo>
                  <a:pt x="2213285" y="179788"/>
                </a:lnTo>
                <a:lnTo>
                  <a:pt x="2252738" y="200453"/>
                </a:lnTo>
                <a:lnTo>
                  <a:pt x="2287095" y="224701"/>
                </a:lnTo>
                <a:lnTo>
                  <a:pt x="2315940" y="252026"/>
                </a:lnTo>
                <a:lnTo>
                  <a:pt x="2347956" y="297672"/>
                </a:lnTo>
                <a:lnTo>
                  <a:pt x="2365218" y="347386"/>
                </a:lnTo>
                <a:lnTo>
                  <a:pt x="2367831" y="381943"/>
                </a:lnTo>
                <a:lnTo>
                  <a:pt x="2366313" y="399456"/>
                </a:lnTo>
                <a:lnTo>
                  <a:pt x="2362842" y="417041"/>
                </a:lnTo>
                <a:lnTo>
                  <a:pt x="2357366" y="434633"/>
                </a:lnTo>
                <a:lnTo>
                  <a:pt x="2352558" y="446273"/>
                </a:lnTo>
                <a:lnTo>
                  <a:pt x="2346909" y="457697"/>
                </a:lnTo>
                <a:lnTo>
                  <a:pt x="2364401" y="477221"/>
                </a:lnTo>
                <a:lnTo>
                  <a:pt x="2392444" y="518003"/>
                </a:lnTo>
                <a:lnTo>
                  <a:pt x="2411337" y="560455"/>
                </a:lnTo>
                <a:lnTo>
                  <a:pt x="2421204" y="603808"/>
                </a:lnTo>
                <a:lnTo>
                  <a:pt x="2422792" y="625581"/>
                </a:lnTo>
                <a:lnTo>
                  <a:pt x="2422169" y="647291"/>
                </a:lnTo>
                <a:lnTo>
                  <a:pt x="2414358" y="690134"/>
                </a:lnTo>
                <a:lnTo>
                  <a:pt x="2397894" y="731569"/>
                </a:lnTo>
                <a:lnTo>
                  <a:pt x="2372901" y="770825"/>
                </a:lnTo>
                <a:lnTo>
                  <a:pt x="2339506" y="807132"/>
                </a:lnTo>
                <a:lnTo>
                  <a:pt x="2297831" y="839721"/>
                </a:lnTo>
                <a:lnTo>
                  <a:pt x="2263169" y="860226"/>
                </a:lnTo>
                <a:lnTo>
                  <a:pt x="2217757" y="880646"/>
                </a:lnTo>
                <a:lnTo>
                  <a:pt x="2181516" y="892756"/>
                </a:lnTo>
                <a:lnTo>
                  <a:pt x="2143741" y="902013"/>
                </a:lnTo>
                <a:lnTo>
                  <a:pt x="2104735" y="908325"/>
                </a:lnTo>
                <a:lnTo>
                  <a:pt x="2102280" y="927958"/>
                </a:lnTo>
                <a:lnTo>
                  <a:pt x="2091537" y="965785"/>
                </a:lnTo>
                <a:lnTo>
                  <a:pt x="2073535" y="1001292"/>
                </a:lnTo>
                <a:lnTo>
                  <a:pt x="2048897" y="1033999"/>
                </a:lnTo>
                <a:lnTo>
                  <a:pt x="2018245" y="1063426"/>
                </a:lnTo>
                <a:lnTo>
                  <a:pt x="1982201" y="1089092"/>
                </a:lnTo>
                <a:lnTo>
                  <a:pt x="1941390" y="1110518"/>
                </a:lnTo>
                <a:lnTo>
                  <a:pt x="1896433" y="1127224"/>
                </a:lnTo>
                <a:lnTo>
                  <a:pt x="1847954" y="1138729"/>
                </a:lnTo>
                <a:lnTo>
                  <a:pt x="1796574" y="1144554"/>
                </a:lnTo>
                <a:lnTo>
                  <a:pt x="1769991" y="1145186"/>
                </a:lnTo>
                <a:lnTo>
                  <a:pt x="1756848" y="1144911"/>
                </a:lnTo>
                <a:lnTo>
                  <a:pt x="1717815" y="1141759"/>
                </a:lnTo>
                <a:lnTo>
                  <a:pt x="1679698" y="1135184"/>
                </a:lnTo>
                <a:lnTo>
                  <a:pt x="1642907" y="1125274"/>
                </a:lnTo>
                <a:lnTo>
                  <a:pt x="1607849" y="1112118"/>
                </a:lnTo>
                <a:lnTo>
                  <a:pt x="1596707" y="1133290"/>
                </a:lnTo>
                <a:lnTo>
                  <a:pt x="1568414" y="1172687"/>
                </a:lnTo>
                <a:lnTo>
                  <a:pt x="1532886" y="1207821"/>
                </a:lnTo>
                <a:lnTo>
                  <a:pt x="1491054" y="1238293"/>
                </a:lnTo>
                <a:lnTo>
                  <a:pt x="1443850" y="1263701"/>
                </a:lnTo>
                <a:lnTo>
                  <a:pt x="1392203" y="1283644"/>
                </a:lnTo>
                <a:lnTo>
                  <a:pt x="1337045" y="1297722"/>
                </a:lnTo>
                <a:lnTo>
                  <a:pt x="1279308" y="1305533"/>
                </a:lnTo>
                <a:lnTo>
                  <a:pt x="1249762" y="1306964"/>
                </a:lnTo>
                <a:lnTo>
                  <a:pt x="1219921" y="1306677"/>
                </a:lnTo>
                <a:lnTo>
                  <a:pt x="1159815" y="1300753"/>
                </a:lnTo>
                <a:lnTo>
                  <a:pt x="1116217" y="1291779"/>
                </a:lnTo>
                <a:lnTo>
                  <a:pt x="1076842" y="1279913"/>
                </a:lnTo>
                <a:lnTo>
                  <a:pt x="1039709" y="1264947"/>
                </a:lnTo>
                <a:lnTo>
                  <a:pt x="1005145" y="1247059"/>
                </a:lnTo>
                <a:lnTo>
                  <a:pt x="963618" y="1218966"/>
                </a:lnTo>
                <a:lnTo>
                  <a:pt x="928007" y="1186408"/>
                </a:lnTo>
                <a:lnTo>
                  <a:pt x="896465" y="1198514"/>
                </a:lnTo>
                <a:lnTo>
                  <a:pt x="831373" y="1216696"/>
                </a:lnTo>
                <a:lnTo>
                  <a:pt x="764607" y="1227008"/>
                </a:lnTo>
                <a:lnTo>
                  <a:pt x="697368" y="1229657"/>
                </a:lnTo>
                <a:lnTo>
                  <a:pt x="663949" y="1228171"/>
                </a:lnTo>
                <a:lnTo>
                  <a:pt x="598261" y="1219709"/>
                </a:lnTo>
                <a:lnTo>
                  <a:pt x="535111" y="1204095"/>
                </a:lnTo>
                <a:lnTo>
                  <a:pt x="475703" y="1181535"/>
                </a:lnTo>
                <a:lnTo>
                  <a:pt x="421241" y="1152235"/>
                </a:lnTo>
                <a:lnTo>
                  <a:pt x="372929" y="1116398"/>
                </a:lnTo>
                <a:lnTo>
                  <a:pt x="331970" y="1074231"/>
                </a:lnTo>
                <a:lnTo>
                  <a:pt x="327398" y="1068490"/>
                </a:lnTo>
                <a:lnTo>
                  <a:pt x="307426" y="1069612"/>
                </a:lnTo>
                <a:lnTo>
                  <a:pt x="268325" y="1068338"/>
                </a:lnTo>
                <a:lnTo>
                  <a:pt x="212831" y="1058241"/>
                </a:lnTo>
                <a:lnTo>
                  <a:pt x="162799" y="1039289"/>
                </a:lnTo>
                <a:lnTo>
                  <a:pt x="120113" y="1012571"/>
                </a:lnTo>
                <a:lnTo>
                  <a:pt x="86654" y="979177"/>
                </a:lnTo>
                <a:lnTo>
                  <a:pt x="64305" y="940197"/>
                </a:lnTo>
                <a:lnTo>
                  <a:pt x="55133" y="899535"/>
                </a:lnTo>
                <a:lnTo>
                  <a:pt x="54882" y="887461"/>
                </a:lnTo>
                <a:lnTo>
                  <a:pt x="55737" y="875461"/>
                </a:lnTo>
                <a:lnTo>
                  <a:pt x="69875" y="828986"/>
                </a:lnTo>
                <a:lnTo>
                  <a:pt x="91250" y="796807"/>
                </a:lnTo>
                <a:lnTo>
                  <a:pt x="110372" y="777209"/>
                </a:lnTo>
                <a:lnTo>
                  <a:pt x="95043" y="768007"/>
                </a:lnTo>
                <a:lnTo>
                  <a:pt x="55351" y="736356"/>
                </a:lnTo>
                <a:lnTo>
                  <a:pt x="25734" y="699829"/>
                </a:lnTo>
                <a:lnTo>
                  <a:pt x="7011" y="659959"/>
                </a:lnTo>
                <a:lnTo>
                  <a:pt x="0" y="618280"/>
                </a:lnTo>
                <a:lnTo>
                  <a:pt x="406" y="604250"/>
                </a:lnTo>
                <a:lnTo>
                  <a:pt x="10281" y="562544"/>
                </a:lnTo>
                <a:lnTo>
                  <a:pt x="33774" y="522606"/>
                </a:lnTo>
                <a:lnTo>
                  <a:pt x="68027" y="489072"/>
                </a:lnTo>
                <a:lnTo>
                  <a:pt x="111264" y="462643"/>
                </a:lnTo>
                <a:lnTo>
                  <a:pt x="148418" y="448037"/>
                </a:lnTo>
                <a:lnTo>
                  <a:pt x="188714" y="438336"/>
                </a:lnTo>
                <a:lnTo>
                  <a:pt x="216918" y="434785"/>
                </a:lnTo>
                <a:lnTo>
                  <a:pt x="220718" y="430582"/>
                </a:lnTo>
                <a:close/>
              </a:path>
            </a:pathLst>
          </a:custGeom>
          <a:ln w="12192">
            <a:solidFill>
              <a:srgbClr val="3A3A3A"/>
            </a:solidFill>
          </a:ln>
        </p:spPr>
        <p:txBody>
          <a:bodyPr wrap="square" lIns="0" tIns="0" rIns="0" bIns="0" rtlCol="0"/>
          <a:lstStyle/>
          <a:p>
            <a:endParaRPr sz="1799"/>
          </a:p>
        </p:txBody>
      </p:sp>
      <p:sp>
        <p:nvSpPr>
          <p:cNvPr id="64" name="object 64"/>
          <p:cNvSpPr/>
          <p:nvPr/>
        </p:nvSpPr>
        <p:spPr>
          <a:xfrm>
            <a:off x="5444449" y="6302180"/>
            <a:ext cx="137759" cy="22854"/>
          </a:xfrm>
          <a:custGeom>
            <a:avLst/>
            <a:gdLst/>
            <a:ahLst/>
            <a:cxnLst/>
            <a:rect l="l" t="t" r="r" b="b"/>
            <a:pathLst>
              <a:path w="137795" h="22860">
                <a:moveTo>
                  <a:pt x="137178" y="22128"/>
                </a:moveTo>
                <a:lnTo>
                  <a:pt x="124164" y="22617"/>
                </a:lnTo>
                <a:lnTo>
                  <a:pt x="111177" y="22593"/>
                </a:lnTo>
                <a:lnTo>
                  <a:pt x="98245" y="22059"/>
                </a:lnTo>
                <a:lnTo>
                  <a:pt x="60045" y="17448"/>
                </a:lnTo>
                <a:lnTo>
                  <a:pt x="11520" y="4445"/>
                </a:lnTo>
                <a:lnTo>
                  <a:pt x="0" y="0"/>
                </a:lnTo>
              </a:path>
            </a:pathLst>
          </a:custGeom>
          <a:ln w="12192">
            <a:solidFill>
              <a:srgbClr val="3A3A3A"/>
            </a:solidFill>
          </a:ln>
        </p:spPr>
        <p:txBody>
          <a:bodyPr wrap="square" lIns="0" tIns="0" rIns="0" bIns="0" rtlCol="0"/>
          <a:lstStyle/>
          <a:p>
            <a:endParaRPr sz="1799"/>
          </a:p>
        </p:txBody>
      </p:sp>
      <p:sp>
        <p:nvSpPr>
          <p:cNvPr id="65" name="object 65"/>
          <p:cNvSpPr/>
          <p:nvPr/>
        </p:nvSpPr>
        <p:spPr>
          <a:xfrm>
            <a:off x="5656998" y="6587925"/>
            <a:ext cx="50152" cy="10792"/>
          </a:xfrm>
          <a:custGeom>
            <a:avLst/>
            <a:gdLst/>
            <a:ahLst/>
            <a:cxnLst/>
            <a:rect l="l" t="t" r="r" b="b"/>
            <a:pathLst>
              <a:path w="50164" h="10795">
                <a:moveTo>
                  <a:pt x="49669" y="0"/>
                </a:moveTo>
                <a:lnTo>
                  <a:pt x="37514" y="3284"/>
                </a:lnTo>
                <a:lnTo>
                  <a:pt x="25167" y="6087"/>
                </a:lnTo>
                <a:lnTo>
                  <a:pt x="12654" y="8406"/>
                </a:lnTo>
                <a:lnTo>
                  <a:pt x="0" y="10235"/>
                </a:lnTo>
              </a:path>
            </a:pathLst>
          </a:custGeom>
          <a:ln w="12192">
            <a:solidFill>
              <a:srgbClr val="3A3A3A"/>
            </a:solidFill>
          </a:ln>
        </p:spPr>
        <p:txBody>
          <a:bodyPr wrap="square" lIns="0" tIns="0" rIns="0" bIns="0" rtlCol="0"/>
          <a:lstStyle/>
          <a:p>
            <a:endParaRPr sz="1799"/>
          </a:p>
        </p:txBody>
      </p:sp>
      <p:sp>
        <p:nvSpPr>
          <p:cNvPr id="66" name="object 66"/>
          <p:cNvSpPr/>
          <p:nvPr/>
        </p:nvSpPr>
        <p:spPr>
          <a:xfrm>
            <a:off x="6204318" y="6662874"/>
            <a:ext cx="37455" cy="52055"/>
          </a:xfrm>
          <a:custGeom>
            <a:avLst/>
            <a:gdLst/>
            <a:ahLst/>
            <a:cxnLst/>
            <a:rect l="l" t="t" r="r" b="b"/>
            <a:pathLst>
              <a:path w="37464" h="52070">
                <a:moveTo>
                  <a:pt x="36877" y="51738"/>
                </a:moveTo>
                <a:lnTo>
                  <a:pt x="28310" y="41859"/>
                </a:lnTo>
                <a:lnTo>
                  <a:pt x="20320" y="31733"/>
                </a:lnTo>
                <a:lnTo>
                  <a:pt x="12928" y="21372"/>
                </a:lnTo>
                <a:lnTo>
                  <a:pt x="6148" y="10790"/>
                </a:lnTo>
                <a:lnTo>
                  <a:pt x="0" y="0"/>
                </a:lnTo>
              </a:path>
            </a:pathLst>
          </a:custGeom>
          <a:ln w="12192">
            <a:solidFill>
              <a:srgbClr val="3A3A3A"/>
            </a:solidFill>
          </a:ln>
        </p:spPr>
        <p:txBody>
          <a:bodyPr wrap="square" lIns="0" tIns="0" rIns="0" bIns="0" rtlCol="0"/>
          <a:lstStyle/>
          <a:p>
            <a:endParaRPr sz="1799"/>
          </a:p>
        </p:txBody>
      </p:sp>
      <p:sp>
        <p:nvSpPr>
          <p:cNvPr id="67" name="object 67"/>
          <p:cNvSpPr/>
          <p:nvPr/>
        </p:nvSpPr>
        <p:spPr>
          <a:xfrm>
            <a:off x="6920677" y="6583455"/>
            <a:ext cx="12062" cy="49517"/>
          </a:xfrm>
          <a:custGeom>
            <a:avLst/>
            <a:gdLst/>
            <a:ahLst/>
            <a:cxnLst/>
            <a:rect l="l" t="t" r="r" b="b"/>
            <a:pathLst>
              <a:path w="12065" h="49529">
                <a:moveTo>
                  <a:pt x="11719" y="0"/>
                </a:moveTo>
                <a:lnTo>
                  <a:pt x="9944" y="12469"/>
                </a:lnTo>
                <a:lnTo>
                  <a:pt x="7390" y="24858"/>
                </a:lnTo>
                <a:lnTo>
                  <a:pt x="4070" y="37150"/>
                </a:lnTo>
                <a:lnTo>
                  <a:pt x="0" y="49327"/>
                </a:lnTo>
              </a:path>
            </a:pathLst>
          </a:custGeom>
          <a:ln w="12192">
            <a:solidFill>
              <a:srgbClr val="3A3A3A"/>
            </a:solidFill>
          </a:ln>
        </p:spPr>
        <p:txBody>
          <a:bodyPr wrap="square" lIns="0" tIns="0" rIns="0" bIns="0" rtlCol="0"/>
          <a:lstStyle/>
          <a:p>
            <a:endParaRPr sz="1799"/>
          </a:p>
        </p:txBody>
      </p:sp>
      <p:sp>
        <p:nvSpPr>
          <p:cNvPr id="68" name="object 68"/>
          <p:cNvSpPr/>
          <p:nvPr/>
        </p:nvSpPr>
        <p:spPr>
          <a:xfrm>
            <a:off x="7229115" y="6226881"/>
            <a:ext cx="182198" cy="215844"/>
          </a:xfrm>
          <a:custGeom>
            <a:avLst/>
            <a:gdLst/>
            <a:ahLst/>
            <a:cxnLst/>
            <a:rect l="l" t="t" r="r" b="b"/>
            <a:pathLst>
              <a:path w="182245" h="215900">
                <a:moveTo>
                  <a:pt x="0" y="0"/>
                </a:moveTo>
                <a:lnTo>
                  <a:pt x="47615" y="20899"/>
                </a:lnTo>
                <a:lnTo>
                  <a:pt x="89015" y="46979"/>
                </a:lnTo>
                <a:lnTo>
                  <a:pt x="123590" y="77510"/>
                </a:lnTo>
                <a:lnTo>
                  <a:pt x="150729" y="111762"/>
                </a:lnTo>
                <a:lnTo>
                  <a:pt x="169824" y="149004"/>
                </a:lnTo>
                <a:lnTo>
                  <a:pt x="180265" y="188505"/>
                </a:lnTo>
                <a:lnTo>
                  <a:pt x="181717" y="202048"/>
                </a:lnTo>
                <a:lnTo>
                  <a:pt x="182118" y="215734"/>
                </a:lnTo>
              </a:path>
            </a:pathLst>
          </a:custGeom>
          <a:ln w="12192">
            <a:solidFill>
              <a:srgbClr val="3A3A3A"/>
            </a:solidFill>
          </a:ln>
        </p:spPr>
        <p:txBody>
          <a:bodyPr wrap="square" lIns="0" tIns="0" rIns="0" bIns="0" rtlCol="0"/>
          <a:lstStyle/>
          <a:p>
            <a:endParaRPr sz="1799"/>
          </a:p>
        </p:txBody>
      </p:sp>
      <p:sp>
        <p:nvSpPr>
          <p:cNvPr id="69" name="object 69"/>
          <p:cNvSpPr/>
          <p:nvPr/>
        </p:nvSpPr>
        <p:spPr>
          <a:xfrm>
            <a:off x="7577568" y="5997172"/>
            <a:ext cx="81259" cy="81259"/>
          </a:xfrm>
          <a:custGeom>
            <a:avLst/>
            <a:gdLst/>
            <a:ahLst/>
            <a:cxnLst/>
            <a:rect l="l" t="t" r="r" b="b"/>
            <a:pathLst>
              <a:path w="81279" h="81279">
                <a:moveTo>
                  <a:pt x="80843" y="0"/>
                </a:moveTo>
                <a:lnTo>
                  <a:pt x="51182" y="39276"/>
                </a:lnTo>
                <a:lnTo>
                  <a:pt x="22215" y="65316"/>
                </a:lnTo>
                <a:lnTo>
                  <a:pt x="11384" y="73251"/>
                </a:lnTo>
                <a:lnTo>
                  <a:pt x="0" y="80784"/>
                </a:lnTo>
              </a:path>
            </a:pathLst>
          </a:custGeom>
          <a:ln w="12192">
            <a:solidFill>
              <a:srgbClr val="3A3A3A"/>
            </a:solidFill>
          </a:ln>
        </p:spPr>
        <p:txBody>
          <a:bodyPr wrap="square" lIns="0" tIns="0" rIns="0" bIns="0" rtlCol="0"/>
          <a:lstStyle/>
          <a:p>
            <a:endParaRPr sz="1799"/>
          </a:p>
        </p:txBody>
      </p:sp>
      <p:sp>
        <p:nvSpPr>
          <p:cNvPr id="70" name="object 70"/>
          <p:cNvSpPr/>
          <p:nvPr/>
        </p:nvSpPr>
        <p:spPr>
          <a:xfrm>
            <a:off x="7463877" y="5697098"/>
            <a:ext cx="4444" cy="38090"/>
          </a:xfrm>
          <a:custGeom>
            <a:avLst/>
            <a:gdLst/>
            <a:ahLst/>
            <a:cxnLst/>
            <a:rect l="l" t="t" r="r" b="b"/>
            <a:pathLst>
              <a:path w="4445" h="38100">
                <a:moveTo>
                  <a:pt x="0" y="0"/>
                </a:moveTo>
                <a:lnTo>
                  <a:pt x="2565" y="12524"/>
                </a:lnTo>
                <a:lnTo>
                  <a:pt x="3998" y="25138"/>
                </a:lnTo>
                <a:lnTo>
                  <a:pt x="4325" y="37797"/>
                </a:lnTo>
              </a:path>
            </a:pathLst>
          </a:custGeom>
          <a:ln w="12192">
            <a:solidFill>
              <a:srgbClr val="3A3A3A"/>
            </a:solidFill>
          </a:ln>
        </p:spPr>
        <p:txBody>
          <a:bodyPr wrap="square" lIns="0" tIns="0" rIns="0" bIns="0" rtlCol="0"/>
          <a:lstStyle/>
          <a:p>
            <a:endParaRPr sz="1799"/>
          </a:p>
        </p:txBody>
      </p:sp>
      <p:sp>
        <p:nvSpPr>
          <p:cNvPr id="71" name="object 71"/>
          <p:cNvSpPr/>
          <p:nvPr/>
        </p:nvSpPr>
        <p:spPr>
          <a:xfrm>
            <a:off x="6946487" y="5604197"/>
            <a:ext cx="41264" cy="48882"/>
          </a:xfrm>
          <a:custGeom>
            <a:avLst/>
            <a:gdLst/>
            <a:ahLst/>
            <a:cxnLst/>
            <a:rect l="l" t="t" r="r" b="b"/>
            <a:pathLst>
              <a:path w="41275" h="48895">
                <a:moveTo>
                  <a:pt x="0" y="48361"/>
                </a:moveTo>
                <a:lnTo>
                  <a:pt x="6675" y="38018"/>
                </a:lnTo>
                <a:lnTo>
                  <a:pt x="14142" y="27986"/>
                </a:lnTo>
                <a:lnTo>
                  <a:pt x="22384" y="18290"/>
                </a:lnTo>
                <a:lnTo>
                  <a:pt x="31382" y="8953"/>
                </a:lnTo>
                <a:lnTo>
                  <a:pt x="41118" y="0"/>
                </a:lnTo>
              </a:path>
            </a:pathLst>
          </a:custGeom>
          <a:ln w="12192">
            <a:solidFill>
              <a:srgbClr val="3A3A3A"/>
            </a:solidFill>
          </a:ln>
        </p:spPr>
        <p:txBody>
          <a:bodyPr wrap="square" lIns="0" tIns="0" rIns="0" bIns="0" rtlCol="0"/>
          <a:lstStyle/>
          <a:p>
            <a:endParaRPr sz="1799"/>
          </a:p>
        </p:txBody>
      </p:sp>
      <p:sp>
        <p:nvSpPr>
          <p:cNvPr id="72" name="object 72"/>
          <p:cNvSpPr/>
          <p:nvPr/>
        </p:nvSpPr>
        <p:spPr>
          <a:xfrm>
            <a:off x="6558096" y="5641135"/>
            <a:ext cx="15871" cy="34916"/>
          </a:xfrm>
          <a:custGeom>
            <a:avLst/>
            <a:gdLst/>
            <a:ahLst/>
            <a:cxnLst/>
            <a:rect l="l" t="t" r="r" b="b"/>
            <a:pathLst>
              <a:path w="15875" h="34925">
                <a:moveTo>
                  <a:pt x="0" y="34630"/>
                </a:moveTo>
                <a:lnTo>
                  <a:pt x="4087" y="22831"/>
                </a:lnTo>
                <a:lnTo>
                  <a:pt x="9259" y="11275"/>
                </a:lnTo>
                <a:lnTo>
                  <a:pt x="15471" y="0"/>
                </a:lnTo>
              </a:path>
            </a:pathLst>
          </a:custGeom>
          <a:ln w="12191">
            <a:solidFill>
              <a:srgbClr val="3A3A3A"/>
            </a:solidFill>
          </a:ln>
        </p:spPr>
        <p:txBody>
          <a:bodyPr wrap="square" lIns="0" tIns="0" rIns="0" bIns="0" rtlCol="0"/>
          <a:lstStyle/>
          <a:p>
            <a:endParaRPr sz="1799"/>
          </a:p>
        </p:txBody>
      </p:sp>
      <p:sp>
        <p:nvSpPr>
          <p:cNvPr id="73" name="object 73"/>
          <p:cNvSpPr/>
          <p:nvPr/>
        </p:nvSpPr>
        <p:spPr>
          <a:xfrm>
            <a:off x="6102538" y="5690026"/>
            <a:ext cx="67292" cy="36820"/>
          </a:xfrm>
          <a:custGeom>
            <a:avLst/>
            <a:gdLst/>
            <a:ahLst/>
            <a:cxnLst/>
            <a:rect l="l" t="t" r="r" b="b"/>
            <a:pathLst>
              <a:path w="67310" h="36829">
                <a:moveTo>
                  <a:pt x="0" y="0"/>
                </a:moveTo>
                <a:lnTo>
                  <a:pt x="34889" y="17001"/>
                </a:lnTo>
                <a:lnTo>
                  <a:pt x="56628" y="29865"/>
                </a:lnTo>
                <a:lnTo>
                  <a:pt x="67018" y="36737"/>
                </a:lnTo>
              </a:path>
            </a:pathLst>
          </a:custGeom>
          <a:ln w="12191">
            <a:solidFill>
              <a:srgbClr val="3A3A3A"/>
            </a:solidFill>
          </a:ln>
        </p:spPr>
        <p:txBody>
          <a:bodyPr wrap="square" lIns="0" tIns="0" rIns="0" bIns="0" rtlCol="0"/>
          <a:lstStyle/>
          <a:p>
            <a:endParaRPr sz="1799"/>
          </a:p>
        </p:txBody>
      </p:sp>
      <p:sp>
        <p:nvSpPr>
          <p:cNvPr id="74" name="object 74"/>
          <p:cNvSpPr/>
          <p:nvPr/>
        </p:nvSpPr>
        <p:spPr>
          <a:xfrm>
            <a:off x="5538449" y="5973892"/>
            <a:ext cx="11427" cy="36820"/>
          </a:xfrm>
          <a:custGeom>
            <a:avLst/>
            <a:gdLst/>
            <a:ahLst/>
            <a:cxnLst/>
            <a:rect l="l" t="t" r="r" b="b"/>
            <a:pathLst>
              <a:path w="11429" h="36829">
                <a:moveTo>
                  <a:pt x="11404" y="36443"/>
                </a:moveTo>
                <a:lnTo>
                  <a:pt x="6880" y="24422"/>
                </a:lnTo>
                <a:lnTo>
                  <a:pt x="3067" y="12269"/>
                </a:lnTo>
                <a:lnTo>
                  <a:pt x="0" y="0"/>
                </a:lnTo>
              </a:path>
            </a:pathLst>
          </a:custGeom>
          <a:ln w="12192">
            <a:solidFill>
              <a:srgbClr val="3A3A3A"/>
            </a:solidFill>
          </a:ln>
        </p:spPr>
        <p:txBody>
          <a:bodyPr wrap="square" lIns="0" tIns="0" rIns="0" bIns="0" rtlCol="0"/>
          <a:lstStyle/>
          <a:p>
            <a:endParaRPr sz="1799"/>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8602" y="1493290"/>
            <a:ext cx="2328911" cy="869703"/>
          </a:xfrm>
          <a:prstGeom prst="rect">
            <a:avLst/>
          </a:prstGeom>
        </p:spPr>
      </p:pic>
      <p:sp>
        <p:nvSpPr>
          <p:cNvPr id="78" name="object 14"/>
          <p:cNvSpPr/>
          <p:nvPr/>
        </p:nvSpPr>
        <p:spPr>
          <a:xfrm>
            <a:off x="1904053" y="304800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Supplier Master</a:t>
            </a:r>
            <a:endParaRPr sz="2400" dirty="0">
              <a:solidFill>
                <a:schemeClr val="bg1"/>
              </a:solidFill>
              <a:latin typeface="Century Gothic" panose="020B0502020202020204" pitchFamily="34" charset="0"/>
            </a:endParaRPr>
          </a:p>
        </p:txBody>
      </p:sp>
      <p:sp>
        <p:nvSpPr>
          <p:cNvPr id="79" name="object 14"/>
          <p:cNvSpPr/>
          <p:nvPr/>
        </p:nvSpPr>
        <p:spPr>
          <a:xfrm>
            <a:off x="1598613" y="3636515"/>
            <a:ext cx="3080498"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Orders</a:t>
            </a:r>
            <a:endParaRPr sz="2400" dirty="0">
              <a:solidFill>
                <a:schemeClr val="bg1"/>
              </a:solidFill>
              <a:latin typeface="Century Gothic" panose="020B0502020202020204" pitchFamily="34" charset="0"/>
            </a:endParaRPr>
          </a:p>
        </p:txBody>
      </p:sp>
      <p:sp>
        <p:nvSpPr>
          <p:cNvPr id="80" name="object 14"/>
          <p:cNvSpPr/>
          <p:nvPr/>
        </p:nvSpPr>
        <p:spPr>
          <a:xfrm>
            <a:off x="1878602" y="4676371"/>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GRN</a:t>
            </a:r>
            <a:endParaRPr sz="2400" dirty="0">
              <a:solidFill>
                <a:schemeClr val="bg1"/>
              </a:solidFill>
              <a:latin typeface="Century Gothic" panose="020B0502020202020204" pitchFamily="34" charset="0"/>
            </a:endParaRPr>
          </a:p>
        </p:txBody>
      </p:sp>
      <p:sp>
        <p:nvSpPr>
          <p:cNvPr id="81" name="object 14"/>
          <p:cNvSpPr/>
          <p:nvPr/>
        </p:nvSpPr>
        <p:spPr>
          <a:xfrm>
            <a:off x="1882800" y="5269771"/>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Journals</a:t>
            </a:r>
            <a:endParaRPr sz="2400" dirty="0">
              <a:solidFill>
                <a:schemeClr val="bg1"/>
              </a:solidFill>
              <a:latin typeface="Century Gothic" panose="020B0502020202020204" pitchFamily="34" charset="0"/>
            </a:endParaRPr>
          </a:p>
        </p:txBody>
      </p:sp>
      <p:sp>
        <p:nvSpPr>
          <p:cNvPr id="82" name="object 14"/>
          <p:cNvSpPr/>
          <p:nvPr/>
        </p:nvSpPr>
        <p:spPr>
          <a:xfrm>
            <a:off x="1904053" y="5803319"/>
            <a:ext cx="2361585" cy="780136"/>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Requisition</a:t>
            </a:r>
            <a:endParaRPr sz="2400" dirty="0">
              <a:solidFill>
                <a:schemeClr val="bg1"/>
              </a:solidFill>
              <a:latin typeface="Century Gothic" panose="020B0502020202020204" pitchFamily="34" charset="0"/>
            </a:endParaRPr>
          </a:p>
        </p:txBody>
      </p:sp>
      <p:sp>
        <p:nvSpPr>
          <p:cNvPr id="83" name="object 8"/>
          <p:cNvSpPr txBox="1"/>
          <p:nvPr/>
        </p:nvSpPr>
        <p:spPr>
          <a:xfrm>
            <a:off x="8262751" y="339946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algn="ctr"/>
            <a:r>
              <a:rPr lang="en-US" sz="2400" dirty="0">
                <a:solidFill>
                  <a:schemeClr val="bg1"/>
                </a:solidFill>
                <a:latin typeface="Century Gothic" panose="020B0502020202020204" pitchFamily="34" charset="0"/>
              </a:rPr>
              <a:t>Purchase Orders</a:t>
            </a:r>
          </a:p>
        </p:txBody>
      </p:sp>
      <p:sp>
        <p:nvSpPr>
          <p:cNvPr id="84" name="object 10"/>
          <p:cNvSpPr txBox="1"/>
          <p:nvPr/>
        </p:nvSpPr>
        <p:spPr>
          <a:xfrm>
            <a:off x="8510973" y="5857141"/>
            <a:ext cx="2183831" cy="615553"/>
          </a:xfrm>
          <a:prstGeom prst="rect">
            <a:avLst/>
          </a:prstGeom>
          <a:solidFill>
            <a:srgbClr val="D4393C"/>
          </a:solidFill>
          <a:ln w="12192">
            <a:solidFill>
              <a:srgbClr val="3A3A3A"/>
            </a:solidFill>
          </a:ln>
        </p:spPr>
        <p:txBody>
          <a:bodyPr vert="horz" wrap="square" lIns="0" tIns="0" rIns="0" bIns="0" rtlCol="0">
            <a:spAutoFit/>
          </a:bodyPr>
          <a:lstStyle/>
          <a:p>
            <a:pPr algn="ctr"/>
            <a:r>
              <a:rPr lang="en-US" sz="2000" dirty="0">
                <a:solidFill>
                  <a:schemeClr val="bg1"/>
                </a:solidFill>
                <a:latin typeface="Century Gothic" panose="020B0502020202020204" pitchFamily="34" charset="0"/>
              </a:rPr>
              <a:t>Purchase Requisition</a:t>
            </a:r>
          </a:p>
        </p:txBody>
      </p:sp>
      <p:sp>
        <p:nvSpPr>
          <p:cNvPr id="85" name="object 61"/>
          <p:cNvSpPr txBox="1"/>
          <p:nvPr/>
        </p:nvSpPr>
        <p:spPr>
          <a:xfrm>
            <a:off x="5957350" y="5940664"/>
            <a:ext cx="1088741" cy="492443"/>
          </a:xfrm>
          <a:prstGeom prst="rect">
            <a:avLst/>
          </a:prstGeom>
        </p:spPr>
        <p:txBody>
          <a:bodyPr vert="horz" wrap="square" lIns="0" tIns="0" rIns="0" bIns="0" rtlCol="0">
            <a:spAutoFit/>
          </a:bodyPr>
          <a:lstStyle/>
          <a:p>
            <a:pPr marL="12696" algn="ctr"/>
            <a:r>
              <a:rPr lang="en-US" sz="1600" b="1" spc="-10" dirty="0" smtClean="0">
                <a:solidFill>
                  <a:srgbClr val="006FC0"/>
                </a:solidFill>
                <a:latin typeface="Century Gothic"/>
                <a:cs typeface="Century Gothic"/>
              </a:rPr>
              <a:t>SOA </a:t>
            </a:r>
            <a:r>
              <a:rPr sz="1600" b="1" spc="-10" dirty="0" smtClean="0">
                <a:solidFill>
                  <a:srgbClr val="006FC0"/>
                </a:solidFill>
                <a:latin typeface="Century Gothic"/>
                <a:cs typeface="Century Gothic"/>
              </a:rPr>
              <a:t>Integ</a:t>
            </a:r>
            <a:r>
              <a:rPr sz="1600" b="1" spc="-5" dirty="0" smtClean="0">
                <a:solidFill>
                  <a:srgbClr val="006FC0"/>
                </a:solidFill>
                <a:latin typeface="Century Gothic"/>
                <a:cs typeface="Century Gothic"/>
              </a:rPr>
              <a:t>r</a:t>
            </a:r>
            <a:r>
              <a:rPr sz="1600" b="1" spc="-15" dirty="0" smtClean="0">
                <a:solidFill>
                  <a:srgbClr val="006FC0"/>
                </a:solidFill>
                <a:latin typeface="Century Gothic"/>
                <a:cs typeface="Century Gothic"/>
              </a:rPr>
              <a:t>at</a:t>
            </a:r>
            <a:r>
              <a:rPr sz="1600" b="1" spc="-5" dirty="0" smtClean="0">
                <a:solidFill>
                  <a:srgbClr val="006FC0"/>
                </a:solidFill>
                <a:latin typeface="Century Gothic"/>
                <a:cs typeface="Century Gothic"/>
              </a:rPr>
              <a:t>i</a:t>
            </a:r>
            <a:r>
              <a:rPr sz="1600" b="1" spc="-15" dirty="0" smtClean="0">
                <a:solidFill>
                  <a:srgbClr val="006FC0"/>
                </a:solidFill>
                <a:latin typeface="Century Gothic"/>
                <a:cs typeface="Century Gothic"/>
              </a:rPr>
              <a:t>on</a:t>
            </a:r>
            <a:endParaRPr sz="1600" dirty="0">
              <a:latin typeface="Century Gothic"/>
              <a:cs typeface="Century Gothic"/>
            </a:endParaRPr>
          </a:p>
        </p:txBody>
      </p:sp>
      <p:sp>
        <p:nvSpPr>
          <p:cNvPr id="86" name="TextBox 85"/>
          <p:cNvSpPr txBox="1"/>
          <p:nvPr/>
        </p:nvSpPr>
        <p:spPr>
          <a:xfrm>
            <a:off x="8448991" y="893623"/>
            <a:ext cx="1107422" cy="914400"/>
          </a:xfrm>
          <a:prstGeom prst="rect">
            <a:avLst/>
          </a:prstGeom>
          <a:noFill/>
        </p:spPr>
        <p:txBody>
          <a:bodyPr wrap="none" lIns="0" tIns="0" rIns="0" bIns="0" rtlCol="0">
            <a:noAutofit/>
          </a:bodyPr>
          <a:lstStyle/>
          <a:p>
            <a:pPr>
              <a:lnSpc>
                <a:spcPct val="90000"/>
              </a:lnSpc>
            </a:pPr>
            <a:r>
              <a:rPr lang="en-US" sz="2600" b="1" dirty="0" smtClean="0">
                <a:latin typeface="Century Gothic" panose="020B0502020202020204" pitchFamily="34" charset="0"/>
              </a:rPr>
              <a:t>IaaS</a:t>
            </a:r>
            <a:endParaRPr lang="en-US" sz="2600" b="1" dirty="0">
              <a:latin typeface="Century Gothic" panose="020B0502020202020204" pitchFamily="34" charset="0"/>
            </a:endParaRPr>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Use Insert &gt; Header and Footer to Update Confidentiality Requirements</a:t>
            </a:r>
            <a:endParaRPr lang="en-US" dirty="0"/>
          </a:p>
        </p:txBody>
      </p:sp>
      <p:sp>
        <p:nvSpPr>
          <p:cNvPr id="5" name="object 2"/>
          <p:cNvSpPr/>
          <p:nvPr/>
        </p:nvSpPr>
        <p:spPr>
          <a:xfrm>
            <a:off x="7827251" y="703198"/>
            <a:ext cx="4193083" cy="5954749"/>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6" name="object 3"/>
          <p:cNvSpPr/>
          <p:nvPr/>
        </p:nvSpPr>
        <p:spPr>
          <a:xfrm>
            <a:off x="7872456" y="686514"/>
            <a:ext cx="4193083" cy="595474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7" name="object 4"/>
          <p:cNvSpPr txBox="1"/>
          <p:nvPr/>
        </p:nvSpPr>
        <p:spPr>
          <a:xfrm>
            <a:off x="1297337" y="322482"/>
            <a:ext cx="3847733"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Fusion &amp; </a:t>
            </a:r>
            <a:r>
              <a:rPr lang="en-US" sz="3999" spc="-30" dirty="0" err="1" smtClean="0">
                <a:solidFill>
                  <a:srgbClr val="2A2A2A"/>
                </a:solidFill>
                <a:latin typeface="Century Gothic"/>
                <a:cs typeface="Century Gothic"/>
              </a:rPr>
              <a:t>Navis</a:t>
            </a:r>
            <a:endParaRPr sz="2499" dirty="0">
              <a:latin typeface="Century Gothic"/>
              <a:cs typeface="Century Gothic"/>
            </a:endParaRPr>
          </a:p>
        </p:txBody>
      </p:sp>
      <p:sp>
        <p:nvSpPr>
          <p:cNvPr id="8" name="object 5"/>
          <p:cNvSpPr/>
          <p:nvPr/>
        </p:nvSpPr>
        <p:spPr>
          <a:xfrm>
            <a:off x="1349911" y="1047228"/>
            <a:ext cx="3457309" cy="5594036"/>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9" name="object 6"/>
          <p:cNvSpPr/>
          <p:nvPr/>
        </p:nvSpPr>
        <p:spPr>
          <a:xfrm>
            <a:off x="1349911" y="1047228"/>
            <a:ext cx="3457309" cy="5594036"/>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10" name="object 7"/>
          <p:cNvSpPr txBox="1"/>
          <p:nvPr/>
        </p:nvSpPr>
        <p:spPr>
          <a:xfrm>
            <a:off x="8509703" y="1940545"/>
            <a:ext cx="2183831" cy="369108"/>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Customer</a:t>
            </a:r>
            <a:endParaRPr lang="en-US" sz="2400" dirty="0">
              <a:solidFill>
                <a:schemeClr val="bg1"/>
              </a:solidFill>
              <a:latin typeface="Century Gothic" panose="020B0502020202020204" pitchFamily="34" charset="0"/>
            </a:endParaRPr>
          </a:p>
        </p:txBody>
      </p:sp>
      <p:sp>
        <p:nvSpPr>
          <p:cNvPr id="11" name="object 8"/>
          <p:cNvSpPr txBox="1"/>
          <p:nvPr/>
        </p:nvSpPr>
        <p:spPr>
          <a:xfrm>
            <a:off x="8271125" y="2701359"/>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Exchange Rate</a:t>
            </a:r>
            <a:endParaRPr sz="2399" dirty="0">
              <a:latin typeface="Century Gothic"/>
              <a:cs typeface="Century Gothic"/>
            </a:endParaRPr>
          </a:p>
        </p:txBody>
      </p:sp>
      <p:sp>
        <p:nvSpPr>
          <p:cNvPr id="14" name="object 14"/>
          <p:cNvSpPr/>
          <p:nvPr/>
        </p:nvSpPr>
        <p:spPr>
          <a:xfrm>
            <a:off x="1878602" y="2535772"/>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Customer</a:t>
            </a:r>
            <a:endParaRPr sz="2400" dirty="0">
              <a:solidFill>
                <a:schemeClr val="bg1"/>
              </a:solidFill>
              <a:latin typeface="Century Gothic" panose="020B0502020202020204" pitchFamily="34" charset="0"/>
            </a:endParaRPr>
          </a:p>
        </p:txBody>
      </p:sp>
      <p:sp>
        <p:nvSpPr>
          <p:cNvPr id="15"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16" name="object 38"/>
          <p:cNvSpPr/>
          <p:nvPr/>
        </p:nvSpPr>
        <p:spPr>
          <a:xfrm rot="10800000">
            <a:off x="4837440" y="3429001"/>
            <a:ext cx="3195123"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20" name="object 43"/>
          <p:cNvSpPr txBox="1"/>
          <p:nvPr/>
        </p:nvSpPr>
        <p:spPr>
          <a:xfrm>
            <a:off x="5155579" y="3541144"/>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22" name="object 48"/>
          <p:cNvSpPr/>
          <p:nvPr/>
        </p:nvSpPr>
        <p:spPr>
          <a:xfrm>
            <a:off x="5269289" y="1792582"/>
            <a:ext cx="2305085" cy="1295063"/>
          </a:xfrm>
          <a:custGeom>
            <a:avLst/>
            <a:gdLst/>
            <a:ahLst/>
            <a:cxnLst/>
            <a:rect l="l" t="t" r="r" b="b"/>
            <a:pathLst>
              <a:path w="2305684" h="1295400">
                <a:moveTo>
                  <a:pt x="1298984" y="1282700"/>
                </a:moveTo>
                <a:lnTo>
                  <a:pt x="1061460" y="1282700"/>
                </a:lnTo>
                <a:lnTo>
                  <a:pt x="1074868" y="1295400"/>
                </a:lnTo>
                <a:lnTo>
                  <a:pt x="1272286" y="1295400"/>
                </a:lnTo>
                <a:lnTo>
                  <a:pt x="1298984" y="1282700"/>
                </a:lnTo>
                <a:close/>
              </a:path>
              <a:path w="2305684" h="1295400">
                <a:moveTo>
                  <a:pt x="1478457" y="1181100"/>
                </a:moveTo>
                <a:lnTo>
                  <a:pt x="885582" y="1181100"/>
                </a:lnTo>
                <a:lnTo>
                  <a:pt x="893929" y="1193800"/>
                </a:lnTo>
                <a:lnTo>
                  <a:pt x="902688" y="1206500"/>
                </a:lnTo>
                <a:lnTo>
                  <a:pt x="911847" y="1206500"/>
                </a:lnTo>
                <a:lnTo>
                  <a:pt x="921394" y="1219200"/>
                </a:lnTo>
                <a:lnTo>
                  <a:pt x="931314" y="1219200"/>
                </a:lnTo>
                <a:lnTo>
                  <a:pt x="941596" y="1231900"/>
                </a:lnTo>
                <a:lnTo>
                  <a:pt x="952226" y="1244600"/>
                </a:lnTo>
                <a:lnTo>
                  <a:pt x="963192" y="1244600"/>
                </a:lnTo>
                <a:lnTo>
                  <a:pt x="974480" y="1257300"/>
                </a:lnTo>
                <a:lnTo>
                  <a:pt x="986079" y="1257300"/>
                </a:lnTo>
                <a:lnTo>
                  <a:pt x="997974" y="1270000"/>
                </a:lnTo>
                <a:lnTo>
                  <a:pt x="1022605" y="1270000"/>
                </a:lnTo>
                <a:lnTo>
                  <a:pt x="1035315" y="1282700"/>
                </a:lnTo>
                <a:lnTo>
                  <a:pt x="1324986" y="1282700"/>
                </a:lnTo>
                <a:lnTo>
                  <a:pt x="1350182" y="1270000"/>
                </a:lnTo>
                <a:lnTo>
                  <a:pt x="1397732" y="1244600"/>
                </a:lnTo>
                <a:lnTo>
                  <a:pt x="1440776" y="1219200"/>
                </a:lnTo>
                <a:lnTo>
                  <a:pt x="1460340" y="1206500"/>
                </a:lnTo>
                <a:lnTo>
                  <a:pt x="1478457" y="1181100"/>
                </a:lnTo>
                <a:close/>
              </a:path>
              <a:path w="2305684" h="1295400">
                <a:moveTo>
                  <a:pt x="2130618" y="863600"/>
                </a:moveTo>
                <a:lnTo>
                  <a:pt x="53032" y="863600"/>
                </a:lnTo>
                <a:lnTo>
                  <a:pt x="52162" y="876300"/>
                </a:lnTo>
                <a:lnTo>
                  <a:pt x="56652" y="927100"/>
                </a:lnTo>
                <a:lnTo>
                  <a:pt x="74000" y="965200"/>
                </a:lnTo>
                <a:lnTo>
                  <a:pt x="102519" y="1003300"/>
                </a:lnTo>
                <a:lnTo>
                  <a:pt x="114199" y="1003300"/>
                </a:lnTo>
                <a:lnTo>
                  <a:pt x="126854" y="1016000"/>
                </a:lnTo>
                <a:lnTo>
                  <a:pt x="140418" y="1028700"/>
                </a:lnTo>
                <a:lnTo>
                  <a:pt x="154826" y="1028700"/>
                </a:lnTo>
                <a:lnTo>
                  <a:pt x="170010" y="1041400"/>
                </a:lnTo>
                <a:lnTo>
                  <a:pt x="185904" y="1041400"/>
                </a:lnTo>
                <a:lnTo>
                  <a:pt x="202442" y="1054100"/>
                </a:lnTo>
                <a:lnTo>
                  <a:pt x="219557" y="1054100"/>
                </a:lnTo>
                <a:lnTo>
                  <a:pt x="237184" y="1066800"/>
                </a:lnTo>
                <a:lnTo>
                  <a:pt x="315789" y="1066800"/>
                </a:lnTo>
                <a:lnTo>
                  <a:pt x="334329" y="1092200"/>
                </a:lnTo>
                <a:lnTo>
                  <a:pt x="354764" y="1104900"/>
                </a:lnTo>
                <a:lnTo>
                  <a:pt x="376953" y="1130300"/>
                </a:lnTo>
                <a:lnTo>
                  <a:pt x="400754" y="1143000"/>
                </a:lnTo>
                <a:lnTo>
                  <a:pt x="426027" y="1168400"/>
                </a:lnTo>
                <a:lnTo>
                  <a:pt x="452629" y="1181100"/>
                </a:lnTo>
                <a:lnTo>
                  <a:pt x="480420" y="1193800"/>
                </a:lnTo>
                <a:lnTo>
                  <a:pt x="509259" y="1193800"/>
                </a:lnTo>
                <a:lnTo>
                  <a:pt x="539003" y="1206500"/>
                </a:lnTo>
                <a:lnTo>
                  <a:pt x="569512" y="1219200"/>
                </a:lnTo>
                <a:lnTo>
                  <a:pt x="792622" y="1219200"/>
                </a:lnTo>
                <a:lnTo>
                  <a:pt x="855196" y="1193800"/>
                </a:lnTo>
                <a:lnTo>
                  <a:pt x="885582" y="1181100"/>
                </a:lnTo>
                <a:lnTo>
                  <a:pt x="1478457" y="1181100"/>
                </a:lnTo>
                <a:lnTo>
                  <a:pt x="1495019" y="1168400"/>
                </a:lnTo>
                <a:lnTo>
                  <a:pt x="1509918" y="1155700"/>
                </a:lnTo>
                <a:lnTo>
                  <a:pt x="1523048" y="1130300"/>
                </a:lnTo>
                <a:lnTo>
                  <a:pt x="1534301" y="1104900"/>
                </a:lnTo>
                <a:lnTo>
                  <a:pt x="1847322" y="1104900"/>
                </a:lnTo>
                <a:lnTo>
                  <a:pt x="1886385" y="1079500"/>
                </a:lnTo>
                <a:lnTo>
                  <a:pt x="1921051" y="1054100"/>
                </a:lnTo>
                <a:lnTo>
                  <a:pt x="1950755" y="1028700"/>
                </a:lnTo>
                <a:lnTo>
                  <a:pt x="1974937" y="990600"/>
                </a:lnTo>
                <a:lnTo>
                  <a:pt x="1984781" y="977900"/>
                </a:lnTo>
                <a:lnTo>
                  <a:pt x="1993033" y="965200"/>
                </a:lnTo>
                <a:lnTo>
                  <a:pt x="1999623" y="939800"/>
                </a:lnTo>
                <a:lnTo>
                  <a:pt x="2004481" y="927100"/>
                </a:lnTo>
                <a:lnTo>
                  <a:pt x="2007537" y="901700"/>
                </a:lnTo>
                <a:lnTo>
                  <a:pt x="2046221" y="901700"/>
                </a:lnTo>
                <a:lnTo>
                  <a:pt x="2058828" y="889000"/>
                </a:lnTo>
                <a:lnTo>
                  <a:pt x="2083538" y="889000"/>
                </a:lnTo>
                <a:lnTo>
                  <a:pt x="2095618" y="876300"/>
                </a:lnTo>
                <a:lnTo>
                  <a:pt x="2119170" y="876300"/>
                </a:lnTo>
                <a:lnTo>
                  <a:pt x="2130618" y="863600"/>
                </a:lnTo>
                <a:close/>
              </a:path>
              <a:path w="2305684" h="1295400">
                <a:moveTo>
                  <a:pt x="1758252" y="1130300"/>
                </a:moveTo>
                <a:lnTo>
                  <a:pt x="1631971" y="1130300"/>
                </a:lnTo>
                <a:lnTo>
                  <a:pt x="1644872" y="1143000"/>
                </a:lnTo>
                <a:lnTo>
                  <a:pt x="1734114" y="1143000"/>
                </a:lnTo>
                <a:lnTo>
                  <a:pt x="1758252" y="1130300"/>
                </a:lnTo>
                <a:close/>
              </a:path>
              <a:path w="2305684" h="1295400">
                <a:moveTo>
                  <a:pt x="1804424" y="1117600"/>
                </a:moveTo>
                <a:lnTo>
                  <a:pt x="1569516" y="1117600"/>
                </a:lnTo>
                <a:lnTo>
                  <a:pt x="1581677" y="1130300"/>
                </a:lnTo>
                <a:lnTo>
                  <a:pt x="1781712" y="1130300"/>
                </a:lnTo>
                <a:lnTo>
                  <a:pt x="1804424" y="1117600"/>
                </a:lnTo>
                <a:close/>
              </a:path>
              <a:path w="2305684" h="1295400">
                <a:moveTo>
                  <a:pt x="1847322" y="1104900"/>
                </a:moveTo>
                <a:lnTo>
                  <a:pt x="1534301" y="1104900"/>
                </a:lnTo>
                <a:lnTo>
                  <a:pt x="1545811" y="1117600"/>
                </a:lnTo>
                <a:lnTo>
                  <a:pt x="1826317" y="1117600"/>
                </a:lnTo>
                <a:lnTo>
                  <a:pt x="1847322" y="1104900"/>
                </a:lnTo>
                <a:close/>
              </a:path>
              <a:path w="2305684" h="1295400">
                <a:moveTo>
                  <a:pt x="706756" y="127000"/>
                </a:moveTo>
                <a:lnTo>
                  <a:pt x="433726" y="127000"/>
                </a:lnTo>
                <a:lnTo>
                  <a:pt x="407781" y="139700"/>
                </a:lnTo>
                <a:lnTo>
                  <a:pt x="359575" y="165100"/>
                </a:lnTo>
                <a:lnTo>
                  <a:pt x="316809" y="190500"/>
                </a:lnTo>
                <a:lnTo>
                  <a:pt x="280118" y="215900"/>
                </a:lnTo>
                <a:lnTo>
                  <a:pt x="264249" y="241300"/>
                </a:lnTo>
                <a:lnTo>
                  <a:pt x="250137" y="254000"/>
                </a:lnTo>
                <a:lnTo>
                  <a:pt x="237860" y="279400"/>
                </a:lnTo>
                <a:lnTo>
                  <a:pt x="227499" y="292100"/>
                </a:lnTo>
                <a:lnTo>
                  <a:pt x="219133" y="317500"/>
                </a:lnTo>
                <a:lnTo>
                  <a:pt x="212840" y="330200"/>
                </a:lnTo>
                <a:lnTo>
                  <a:pt x="208701" y="355600"/>
                </a:lnTo>
                <a:lnTo>
                  <a:pt x="206795" y="381000"/>
                </a:lnTo>
                <a:lnTo>
                  <a:pt x="207201" y="406400"/>
                </a:lnTo>
                <a:lnTo>
                  <a:pt x="209998" y="419100"/>
                </a:lnTo>
                <a:lnTo>
                  <a:pt x="201132" y="431800"/>
                </a:lnTo>
                <a:lnTo>
                  <a:pt x="159911" y="431800"/>
                </a:lnTo>
                <a:lnTo>
                  <a:pt x="146755" y="444500"/>
                </a:lnTo>
                <a:lnTo>
                  <a:pt x="121515" y="444500"/>
                </a:lnTo>
                <a:lnTo>
                  <a:pt x="109496" y="457200"/>
                </a:lnTo>
                <a:lnTo>
                  <a:pt x="97921" y="457200"/>
                </a:lnTo>
                <a:lnTo>
                  <a:pt x="86823" y="469900"/>
                </a:lnTo>
                <a:lnTo>
                  <a:pt x="76234" y="469900"/>
                </a:lnTo>
                <a:lnTo>
                  <a:pt x="66187" y="482600"/>
                </a:lnTo>
                <a:lnTo>
                  <a:pt x="56715" y="495300"/>
                </a:lnTo>
                <a:lnTo>
                  <a:pt x="47850" y="495300"/>
                </a:lnTo>
                <a:lnTo>
                  <a:pt x="39625" y="508000"/>
                </a:lnTo>
                <a:lnTo>
                  <a:pt x="32071" y="520700"/>
                </a:lnTo>
                <a:lnTo>
                  <a:pt x="23133" y="533400"/>
                </a:lnTo>
                <a:lnTo>
                  <a:pt x="5198" y="571500"/>
                </a:lnTo>
                <a:lnTo>
                  <a:pt x="0" y="609600"/>
                </a:lnTo>
                <a:lnTo>
                  <a:pt x="968" y="622300"/>
                </a:lnTo>
                <a:lnTo>
                  <a:pt x="3241" y="635000"/>
                </a:lnTo>
                <a:lnTo>
                  <a:pt x="6792" y="660400"/>
                </a:lnTo>
                <a:lnTo>
                  <a:pt x="24827" y="698500"/>
                </a:lnTo>
                <a:lnTo>
                  <a:pt x="53359" y="736600"/>
                </a:lnTo>
                <a:lnTo>
                  <a:pt x="65073" y="736600"/>
                </a:lnTo>
                <a:lnTo>
                  <a:pt x="77843" y="749300"/>
                </a:lnTo>
                <a:lnTo>
                  <a:pt x="91640" y="762000"/>
                </a:lnTo>
                <a:lnTo>
                  <a:pt x="106438" y="774700"/>
                </a:lnTo>
                <a:lnTo>
                  <a:pt x="96654" y="774700"/>
                </a:lnTo>
                <a:lnTo>
                  <a:pt x="72909" y="812800"/>
                </a:lnTo>
                <a:lnTo>
                  <a:pt x="57928" y="850900"/>
                </a:lnTo>
                <a:lnTo>
                  <a:pt x="54960" y="863600"/>
                </a:lnTo>
                <a:lnTo>
                  <a:pt x="2141833" y="863600"/>
                </a:lnTo>
                <a:lnTo>
                  <a:pt x="2152801" y="850900"/>
                </a:lnTo>
                <a:lnTo>
                  <a:pt x="2163512" y="850900"/>
                </a:lnTo>
                <a:lnTo>
                  <a:pt x="2186246" y="838200"/>
                </a:lnTo>
                <a:lnTo>
                  <a:pt x="2207041" y="812800"/>
                </a:lnTo>
                <a:lnTo>
                  <a:pt x="2225882" y="800100"/>
                </a:lnTo>
                <a:lnTo>
                  <a:pt x="2242754" y="787400"/>
                </a:lnTo>
                <a:lnTo>
                  <a:pt x="2257642" y="762000"/>
                </a:lnTo>
                <a:lnTo>
                  <a:pt x="2270532" y="749300"/>
                </a:lnTo>
                <a:lnTo>
                  <a:pt x="2281409" y="723900"/>
                </a:lnTo>
                <a:lnTo>
                  <a:pt x="2290257" y="711200"/>
                </a:lnTo>
                <a:lnTo>
                  <a:pt x="2297062" y="685800"/>
                </a:lnTo>
                <a:lnTo>
                  <a:pt x="2301809" y="660400"/>
                </a:lnTo>
                <a:lnTo>
                  <a:pt x="2304483" y="647700"/>
                </a:lnTo>
                <a:lnTo>
                  <a:pt x="2305069" y="622300"/>
                </a:lnTo>
                <a:lnTo>
                  <a:pt x="2303552" y="596900"/>
                </a:lnTo>
                <a:lnTo>
                  <a:pt x="2299917" y="571500"/>
                </a:lnTo>
                <a:lnTo>
                  <a:pt x="2294150" y="558800"/>
                </a:lnTo>
                <a:lnTo>
                  <a:pt x="2286235" y="533400"/>
                </a:lnTo>
                <a:lnTo>
                  <a:pt x="2276158" y="508000"/>
                </a:lnTo>
                <a:lnTo>
                  <a:pt x="2263903" y="495300"/>
                </a:lnTo>
                <a:lnTo>
                  <a:pt x="2249457" y="469900"/>
                </a:lnTo>
                <a:lnTo>
                  <a:pt x="2232803" y="457200"/>
                </a:lnTo>
                <a:lnTo>
                  <a:pt x="2238287" y="444500"/>
                </a:lnTo>
                <a:lnTo>
                  <a:pt x="2242887" y="431800"/>
                </a:lnTo>
                <a:lnTo>
                  <a:pt x="2248107" y="406400"/>
                </a:lnTo>
                <a:lnTo>
                  <a:pt x="2251417" y="393700"/>
                </a:lnTo>
                <a:lnTo>
                  <a:pt x="2252867" y="381000"/>
                </a:lnTo>
                <a:lnTo>
                  <a:pt x="2252509" y="355600"/>
                </a:lnTo>
                <a:lnTo>
                  <a:pt x="2250392" y="342900"/>
                </a:lnTo>
                <a:lnTo>
                  <a:pt x="2246567" y="330200"/>
                </a:lnTo>
                <a:lnTo>
                  <a:pt x="2241085" y="304800"/>
                </a:lnTo>
                <a:lnTo>
                  <a:pt x="2233996" y="292100"/>
                </a:lnTo>
                <a:lnTo>
                  <a:pt x="2225350" y="279400"/>
                </a:lnTo>
                <a:lnTo>
                  <a:pt x="2215198" y="266700"/>
                </a:lnTo>
                <a:lnTo>
                  <a:pt x="2203590" y="241300"/>
                </a:lnTo>
                <a:lnTo>
                  <a:pt x="2190578" y="228600"/>
                </a:lnTo>
                <a:lnTo>
                  <a:pt x="2176210" y="215900"/>
                </a:lnTo>
                <a:lnTo>
                  <a:pt x="2160539" y="203200"/>
                </a:lnTo>
                <a:lnTo>
                  <a:pt x="2143613" y="190500"/>
                </a:lnTo>
                <a:lnTo>
                  <a:pt x="2125484" y="190500"/>
                </a:lnTo>
                <a:lnTo>
                  <a:pt x="2106203" y="177800"/>
                </a:lnTo>
                <a:lnTo>
                  <a:pt x="2085819" y="165100"/>
                </a:lnTo>
                <a:lnTo>
                  <a:pt x="2064383" y="165100"/>
                </a:lnTo>
                <a:lnTo>
                  <a:pt x="2041945" y="152400"/>
                </a:lnTo>
                <a:lnTo>
                  <a:pt x="2038271" y="139700"/>
                </a:lnTo>
                <a:lnTo>
                  <a:pt x="718528" y="139700"/>
                </a:lnTo>
                <a:lnTo>
                  <a:pt x="706756" y="127000"/>
                </a:lnTo>
                <a:close/>
              </a:path>
              <a:path w="2305684" h="1295400">
                <a:moveTo>
                  <a:pt x="1156038" y="63500"/>
                </a:moveTo>
                <a:lnTo>
                  <a:pt x="835214" y="63500"/>
                </a:lnTo>
                <a:lnTo>
                  <a:pt x="817027" y="76200"/>
                </a:lnTo>
                <a:lnTo>
                  <a:pt x="783464" y="101600"/>
                </a:lnTo>
                <a:lnTo>
                  <a:pt x="754273" y="127000"/>
                </a:lnTo>
                <a:lnTo>
                  <a:pt x="741551" y="139700"/>
                </a:lnTo>
                <a:lnTo>
                  <a:pt x="2038271" y="139700"/>
                </a:lnTo>
                <a:lnTo>
                  <a:pt x="2033707" y="127000"/>
                </a:lnTo>
                <a:lnTo>
                  <a:pt x="2028275" y="114300"/>
                </a:lnTo>
                <a:lnTo>
                  <a:pt x="2021997" y="114300"/>
                </a:lnTo>
                <a:lnTo>
                  <a:pt x="2014893" y="101600"/>
                </a:lnTo>
                <a:lnTo>
                  <a:pt x="2006985" y="88900"/>
                </a:lnTo>
                <a:lnTo>
                  <a:pt x="1188625" y="88900"/>
                </a:lnTo>
                <a:lnTo>
                  <a:pt x="1178169" y="76200"/>
                </a:lnTo>
                <a:lnTo>
                  <a:pt x="1167301" y="76200"/>
                </a:lnTo>
                <a:lnTo>
                  <a:pt x="1156038" y="63500"/>
                </a:lnTo>
                <a:close/>
              </a:path>
              <a:path w="2305684" h="1295400">
                <a:moveTo>
                  <a:pt x="658212" y="114300"/>
                </a:moveTo>
                <a:lnTo>
                  <a:pt x="488901" y="114300"/>
                </a:lnTo>
                <a:lnTo>
                  <a:pt x="460792" y="127000"/>
                </a:lnTo>
                <a:lnTo>
                  <a:pt x="670543" y="127000"/>
                </a:lnTo>
                <a:lnTo>
                  <a:pt x="658212" y="114300"/>
                </a:lnTo>
                <a:close/>
              </a:path>
              <a:path w="2305684" h="1295400">
                <a:moveTo>
                  <a:pt x="1546057" y="25400"/>
                </a:moveTo>
                <a:lnTo>
                  <a:pt x="1265982" y="25400"/>
                </a:lnTo>
                <a:lnTo>
                  <a:pt x="1251036" y="38100"/>
                </a:lnTo>
                <a:lnTo>
                  <a:pt x="1236814" y="38100"/>
                </a:lnTo>
                <a:lnTo>
                  <a:pt x="1223388" y="50800"/>
                </a:lnTo>
                <a:lnTo>
                  <a:pt x="1210833" y="63500"/>
                </a:lnTo>
                <a:lnTo>
                  <a:pt x="1199221" y="76200"/>
                </a:lnTo>
                <a:lnTo>
                  <a:pt x="1188625" y="88900"/>
                </a:lnTo>
                <a:lnTo>
                  <a:pt x="2006985" y="88900"/>
                </a:lnTo>
                <a:lnTo>
                  <a:pt x="1998294" y="76200"/>
                </a:lnTo>
                <a:lnTo>
                  <a:pt x="1988841" y="63500"/>
                </a:lnTo>
                <a:lnTo>
                  <a:pt x="1586353" y="63500"/>
                </a:lnTo>
                <a:lnTo>
                  <a:pt x="1577162" y="50800"/>
                </a:lnTo>
                <a:lnTo>
                  <a:pt x="1567360" y="50800"/>
                </a:lnTo>
                <a:lnTo>
                  <a:pt x="1556981" y="38100"/>
                </a:lnTo>
                <a:lnTo>
                  <a:pt x="1546057" y="25400"/>
                </a:lnTo>
                <a:close/>
              </a:path>
              <a:path w="2305684" h="1295400">
                <a:moveTo>
                  <a:pt x="1089955" y="38100"/>
                </a:moveTo>
                <a:lnTo>
                  <a:pt x="915141" y="38100"/>
                </a:lnTo>
                <a:lnTo>
                  <a:pt x="894270" y="50800"/>
                </a:lnTo>
                <a:lnTo>
                  <a:pt x="873929" y="50800"/>
                </a:lnTo>
                <a:lnTo>
                  <a:pt x="854213" y="63500"/>
                </a:lnTo>
                <a:lnTo>
                  <a:pt x="1132399" y="63500"/>
                </a:lnTo>
                <a:lnTo>
                  <a:pt x="1111381" y="50800"/>
                </a:lnTo>
                <a:lnTo>
                  <a:pt x="1089955" y="38100"/>
                </a:lnTo>
                <a:close/>
              </a:path>
              <a:path w="2305684" h="1295400">
                <a:moveTo>
                  <a:pt x="1903782" y="12700"/>
                </a:moveTo>
                <a:lnTo>
                  <a:pt x="1669913" y="12700"/>
                </a:lnTo>
                <a:lnTo>
                  <a:pt x="1651768" y="25400"/>
                </a:lnTo>
                <a:lnTo>
                  <a:pt x="1634251" y="25400"/>
                </a:lnTo>
                <a:lnTo>
                  <a:pt x="1617449" y="38100"/>
                </a:lnTo>
                <a:lnTo>
                  <a:pt x="1601453" y="50800"/>
                </a:lnTo>
                <a:lnTo>
                  <a:pt x="1586353" y="63500"/>
                </a:lnTo>
                <a:lnTo>
                  <a:pt x="1978647" y="63500"/>
                </a:lnTo>
                <a:lnTo>
                  <a:pt x="1967733" y="50800"/>
                </a:lnTo>
                <a:lnTo>
                  <a:pt x="1956121" y="38100"/>
                </a:lnTo>
                <a:lnTo>
                  <a:pt x="1939367" y="38100"/>
                </a:lnTo>
                <a:lnTo>
                  <a:pt x="1921890" y="25400"/>
                </a:lnTo>
                <a:lnTo>
                  <a:pt x="1903782" y="12700"/>
                </a:lnTo>
                <a:close/>
              </a:path>
              <a:path w="2305684" h="1295400">
                <a:moveTo>
                  <a:pt x="1002056" y="25400"/>
                </a:moveTo>
                <a:lnTo>
                  <a:pt x="980000" y="38100"/>
                </a:lnTo>
                <a:lnTo>
                  <a:pt x="1024173" y="38100"/>
                </a:lnTo>
                <a:lnTo>
                  <a:pt x="1002056" y="25400"/>
                </a:lnTo>
                <a:close/>
              </a:path>
              <a:path w="2305684" h="1295400">
                <a:moveTo>
                  <a:pt x="1510351" y="12700"/>
                </a:moveTo>
                <a:lnTo>
                  <a:pt x="1297755" y="12700"/>
                </a:lnTo>
                <a:lnTo>
                  <a:pt x="1281580" y="25400"/>
                </a:lnTo>
                <a:lnTo>
                  <a:pt x="1522709" y="25400"/>
                </a:lnTo>
                <a:lnTo>
                  <a:pt x="1510351" y="12700"/>
                </a:lnTo>
                <a:close/>
              </a:path>
              <a:path w="2305684" h="1295400">
                <a:moveTo>
                  <a:pt x="1475225" y="0"/>
                </a:moveTo>
                <a:lnTo>
                  <a:pt x="1331547" y="0"/>
                </a:lnTo>
                <a:lnTo>
                  <a:pt x="1314435" y="12700"/>
                </a:lnTo>
                <a:lnTo>
                  <a:pt x="1492938" y="12700"/>
                </a:lnTo>
                <a:lnTo>
                  <a:pt x="1475225" y="0"/>
                </a:lnTo>
                <a:close/>
              </a:path>
              <a:path w="2305684" h="1295400">
                <a:moveTo>
                  <a:pt x="1866030" y="0"/>
                </a:moveTo>
                <a:lnTo>
                  <a:pt x="1707720" y="0"/>
                </a:lnTo>
                <a:lnTo>
                  <a:pt x="1688593" y="12700"/>
                </a:lnTo>
                <a:lnTo>
                  <a:pt x="1885132" y="12700"/>
                </a:lnTo>
                <a:lnTo>
                  <a:pt x="1866030" y="0"/>
                </a:lnTo>
                <a:close/>
              </a:path>
            </a:pathLst>
          </a:custGeom>
          <a:solidFill>
            <a:srgbClr val="F1F1F1"/>
          </a:solidFill>
        </p:spPr>
        <p:txBody>
          <a:bodyPr wrap="square" lIns="0" tIns="0" rIns="0" bIns="0" rtlCol="0"/>
          <a:lstStyle/>
          <a:p>
            <a:endParaRPr sz="1799"/>
          </a:p>
        </p:txBody>
      </p:sp>
      <p:sp>
        <p:nvSpPr>
          <p:cNvPr id="23" name="object 49"/>
          <p:cNvSpPr/>
          <p:nvPr/>
        </p:nvSpPr>
        <p:spPr>
          <a:xfrm>
            <a:off x="5248110" y="1779497"/>
            <a:ext cx="2305085" cy="1306490"/>
          </a:xfrm>
          <a:custGeom>
            <a:avLst/>
            <a:gdLst/>
            <a:ahLst/>
            <a:cxnLst/>
            <a:rect l="l" t="t" r="r" b="b"/>
            <a:pathLst>
              <a:path w="2305684" h="1306830">
                <a:moveTo>
                  <a:pt x="209998" y="430450"/>
                </a:moveTo>
                <a:lnTo>
                  <a:pt x="207201" y="407750"/>
                </a:lnTo>
                <a:lnTo>
                  <a:pt x="206795" y="385310"/>
                </a:lnTo>
                <a:lnTo>
                  <a:pt x="208701" y="363210"/>
                </a:lnTo>
                <a:lnTo>
                  <a:pt x="219133" y="320353"/>
                </a:lnTo>
                <a:lnTo>
                  <a:pt x="237860" y="279824"/>
                </a:lnTo>
                <a:lnTo>
                  <a:pt x="264249" y="242267"/>
                </a:lnTo>
                <a:lnTo>
                  <a:pt x="297665" y="208328"/>
                </a:lnTo>
                <a:lnTo>
                  <a:pt x="337473" y="178651"/>
                </a:lnTo>
                <a:lnTo>
                  <a:pt x="383038" y="153880"/>
                </a:lnTo>
                <a:lnTo>
                  <a:pt x="433726" y="134660"/>
                </a:lnTo>
                <a:lnTo>
                  <a:pt x="488901" y="121636"/>
                </a:lnTo>
                <a:lnTo>
                  <a:pt x="530852" y="116478"/>
                </a:lnTo>
                <a:lnTo>
                  <a:pt x="569499" y="115127"/>
                </a:lnTo>
                <a:lnTo>
                  <a:pt x="582346" y="115391"/>
                </a:lnTo>
                <a:lnTo>
                  <a:pt x="620611" y="118296"/>
                </a:lnTo>
                <a:lnTo>
                  <a:pt x="670543" y="127027"/>
                </a:lnTo>
                <a:lnTo>
                  <a:pt x="718528" y="141190"/>
                </a:lnTo>
                <a:lnTo>
                  <a:pt x="741551" y="150269"/>
                </a:lnTo>
                <a:lnTo>
                  <a:pt x="754273" y="135130"/>
                </a:lnTo>
                <a:lnTo>
                  <a:pt x="783464" y="107806"/>
                </a:lnTo>
                <a:lnTo>
                  <a:pt x="817027" y="84593"/>
                </a:lnTo>
                <a:lnTo>
                  <a:pt x="854213" y="65695"/>
                </a:lnTo>
                <a:lnTo>
                  <a:pt x="894270" y="51319"/>
                </a:lnTo>
                <a:lnTo>
                  <a:pt x="936449" y="41671"/>
                </a:lnTo>
                <a:lnTo>
                  <a:pt x="980000" y="36956"/>
                </a:lnTo>
                <a:lnTo>
                  <a:pt x="1002056" y="36513"/>
                </a:lnTo>
                <a:lnTo>
                  <a:pt x="1024173" y="37381"/>
                </a:lnTo>
                <a:lnTo>
                  <a:pt x="1068216" y="43150"/>
                </a:lnTo>
                <a:lnTo>
                  <a:pt x="1111381" y="54471"/>
                </a:lnTo>
                <a:lnTo>
                  <a:pt x="1156038" y="73133"/>
                </a:lnTo>
                <a:lnTo>
                  <a:pt x="1188625" y="92622"/>
                </a:lnTo>
                <a:lnTo>
                  <a:pt x="1199221" y="80720"/>
                </a:lnTo>
                <a:lnTo>
                  <a:pt x="1236814" y="49366"/>
                </a:lnTo>
                <a:lnTo>
                  <a:pt x="1281580" y="25095"/>
                </a:lnTo>
                <a:lnTo>
                  <a:pt x="1331547" y="8618"/>
                </a:lnTo>
                <a:lnTo>
                  <a:pt x="1384743" y="645"/>
                </a:lnTo>
                <a:lnTo>
                  <a:pt x="1402852" y="0"/>
                </a:lnTo>
                <a:lnTo>
                  <a:pt x="1421028" y="404"/>
                </a:lnTo>
                <a:lnTo>
                  <a:pt x="1475225" y="8181"/>
                </a:lnTo>
                <a:lnTo>
                  <a:pt x="1522709" y="24256"/>
                </a:lnTo>
                <a:lnTo>
                  <a:pt x="1556981" y="42962"/>
                </a:lnTo>
                <a:lnTo>
                  <a:pt x="1586353" y="66110"/>
                </a:lnTo>
                <a:lnTo>
                  <a:pt x="1601453" y="54755"/>
                </a:lnTo>
                <a:lnTo>
                  <a:pt x="1634251" y="35178"/>
                </a:lnTo>
                <a:lnTo>
                  <a:pt x="1669913" y="19841"/>
                </a:lnTo>
                <a:lnTo>
                  <a:pt x="1707720" y="8821"/>
                </a:lnTo>
                <a:lnTo>
                  <a:pt x="1746955" y="2197"/>
                </a:lnTo>
                <a:lnTo>
                  <a:pt x="1786897" y="46"/>
                </a:lnTo>
                <a:lnTo>
                  <a:pt x="1806909" y="672"/>
                </a:lnTo>
                <a:lnTo>
                  <a:pt x="1846565" y="5376"/>
                </a:lnTo>
                <a:lnTo>
                  <a:pt x="1885132" y="14747"/>
                </a:lnTo>
                <a:lnTo>
                  <a:pt x="1921890" y="28862"/>
                </a:lnTo>
                <a:lnTo>
                  <a:pt x="1956121" y="47799"/>
                </a:lnTo>
                <a:lnTo>
                  <a:pt x="1988841" y="73499"/>
                </a:lnTo>
                <a:lnTo>
                  <a:pt x="2014893" y="103073"/>
                </a:lnTo>
                <a:lnTo>
                  <a:pt x="2038271" y="147212"/>
                </a:lnTo>
                <a:lnTo>
                  <a:pt x="2041945" y="158899"/>
                </a:lnTo>
                <a:lnTo>
                  <a:pt x="2064383" y="165154"/>
                </a:lnTo>
                <a:lnTo>
                  <a:pt x="2106203" y="181147"/>
                </a:lnTo>
                <a:lnTo>
                  <a:pt x="2143613" y="201349"/>
                </a:lnTo>
                <a:lnTo>
                  <a:pt x="2176210" y="225240"/>
                </a:lnTo>
                <a:lnTo>
                  <a:pt x="2203590" y="252300"/>
                </a:lnTo>
                <a:lnTo>
                  <a:pt x="2233996" y="297692"/>
                </a:lnTo>
                <a:lnTo>
                  <a:pt x="2250392" y="347286"/>
                </a:lnTo>
                <a:lnTo>
                  <a:pt x="2252867" y="381817"/>
                </a:lnTo>
                <a:lnTo>
                  <a:pt x="2251417" y="399328"/>
                </a:lnTo>
                <a:lnTo>
                  <a:pt x="2248107" y="416915"/>
                </a:lnTo>
                <a:lnTo>
                  <a:pt x="2242887" y="434514"/>
                </a:lnTo>
                <a:lnTo>
                  <a:pt x="2238287" y="446213"/>
                </a:lnTo>
                <a:lnTo>
                  <a:pt x="2232803" y="457741"/>
                </a:lnTo>
                <a:lnTo>
                  <a:pt x="2249457" y="477246"/>
                </a:lnTo>
                <a:lnTo>
                  <a:pt x="2276158" y="517994"/>
                </a:lnTo>
                <a:lnTo>
                  <a:pt x="2294150" y="560421"/>
                </a:lnTo>
                <a:lnTo>
                  <a:pt x="2303552" y="603753"/>
                </a:lnTo>
                <a:lnTo>
                  <a:pt x="2305069" y="625518"/>
                </a:lnTo>
                <a:lnTo>
                  <a:pt x="2304483" y="647220"/>
                </a:lnTo>
                <a:lnTo>
                  <a:pt x="2297062" y="690052"/>
                </a:lnTo>
                <a:lnTo>
                  <a:pt x="2281409" y="731476"/>
                </a:lnTo>
                <a:lnTo>
                  <a:pt x="2257642" y="770722"/>
                </a:lnTo>
                <a:lnTo>
                  <a:pt x="2225882" y="807020"/>
                </a:lnTo>
                <a:lnTo>
                  <a:pt x="2186246" y="839597"/>
                </a:lnTo>
                <a:lnTo>
                  <a:pt x="2152801" y="860361"/>
                </a:lnTo>
                <a:lnTo>
                  <a:pt x="2107499" y="881565"/>
                </a:lnTo>
                <a:lnTo>
                  <a:pt x="2071270" y="893943"/>
                </a:lnTo>
                <a:lnTo>
                  <a:pt x="2033463" y="903176"/>
                </a:lnTo>
                <a:lnTo>
                  <a:pt x="2007537" y="907528"/>
                </a:lnTo>
                <a:lnTo>
                  <a:pt x="2004481" y="927249"/>
                </a:lnTo>
                <a:lnTo>
                  <a:pt x="1993033" y="965227"/>
                </a:lnTo>
                <a:lnTo>
                  <a:pt x="1974937" y="1000856"/>
                </a:lnTo>
                <a:lnTo>
                  <a:pt x="1950755" y="1033660"/>
                </a:lnTo>
                <a:lnTo>
                  <a:pt x="1921051" y="1063160"/>
                </a:lnTo>
                <a:lnTo>
                  <a:pt x="1886385" y="1088881"/>
                </a:lnTo>
                <a:lnTo>
                  <a:pt x="1847322" y="1110347"/>
                </a:lnTo>
                <a:lnTo>
                  <a:pt x="1804424" y="1127080"/>
                </a:lnTo>
                <a:lnTo>
                  <a:pt x="1758252" y="1138603"/>
                </a:lnTo>
                <a:lnTo>
                  <a:pt x="1709369" y="1144441"/>
                </a:lnTo>
                <a:lnTo>
                  <a:pt x="1684087" y="1145079"/>
                </a:lnTo>
                <a:lnTo>
                  <a:pt x="1670948" y="1144776"/>
                </a:lnTo>
                <a:lnTo>
                  <a:pt x="1631971" y="1141318"/>
                </a:lnTo>
                <a:lnTo>
                  <a:pt x="1594020" y="1134110"/>
                </a:lnTo>
                <a:lnTo>
                  <a:pt x="1545811" y="1118829"/>
                </a:lnTo>
                <a:lnTo>
                  <a:pt x="1534301" y="1114020"/>
                </a:lnTo>
                <a:lnTo>
                  <a:pt x="1523048" y="1134897"/>
                </a:lnTo>
                <a:lnTo>
                  <a:pt x="1495019" y="1173796"/>
                </a:lnTo>
                <a:lnTo>
                  <a:pt x="1460340" y="1208539"/>
                </a:lnTo>
                <a:lnTo>
                  <a:pt x="1419870" y="1238713"/>
                </a:lnTo>
                <a:lnTo>
                  <a:pt x="1374466" y="1263903"/>
                </a:lnTo>
                <a:lnTo>
                  <a:pt x="1324986" y="1283693"/>
                </a:lnTo>
                <a:lnTo>
                  <a:pt x="1272286" y="1297670"/>
                </a:lnTo>
                <a:lnTo>
                  <a:pt x="1217225" y="1305417"/>
                </a:lnTo>
                <a:lnTo>
                  <a:pt x="1189077" y="1306826"/>
                </a:lnTo>
                <a:lnTo>
                  <a:pt x="1160660" y="1306521"/>
                </a:lnTo>
                <a:lnTo>
                  <a:pt x="1103448" y="1300566"/>
                </a:lnTo>
                <a:lnTo>
                  <a:pt x="1061460" y="1291445"/>
                </a:lnTo>
                <a:lnTo>
                  <a:pt x="1022605" y="1279016"/>
                </a:lnTo>
                <a:lnTo>
                  <a:pt x="986079" y="1263251"/>
                </a:lnTo>
                <a:lnTo>
                  <a:pt x="952226" y="1244348"/>
                </a:lnTo>
                <a:lnTo>
                  <a:pt x="911847" y="1214601"/>
                </a:lnTo>
                <a:lnTo>
                  <a:pt x="885582" y="1189141"/>
                </a:lnTo>
                <a:lnTo>
                  <a:pt x="855196" y="1200833"/>
                </a:lnTo>
                <a:lnTo>
                  <a:pt x="792622" y="1218310"/>
                </a:lnTo>
                <a:lnTo>
                  <a:pt x="728585" y="1228066"/>
                </a:lnTo>
                <a:lnTo>
                  <a:pt x="664216" y="1230290"/>
                </a:lnTo>
                <a:lnTo>
                  <a:pt x="632260" y="1228636"/>
                </a:lnTo>
                <a:lnTo>
                  <a:pt x="569512" y="1219913"/>
                </a:lnTo>
                <a:lnTo>
                  <a:pt x="509259" y="1204125"/>
                </a:lnTo>
                <a:lnTo>
                  <a:pt x="452629" y="1181461"/>
                </a:lnTo>
                <a:lnTo>
                  <a:pt x="400754" y="1152109"/>
                </a:lnTo>
                <a:lnTo>
                  <a:pt x="354764" y="1116254"/>
                </a:lnTo>
                <a:lnTo>
                  <a:pt x="315789" y="1074086"/>
                </a:lnTo>
                <a:lnTo>
                  <a:pt x="312868" y="1070276"/>
                </a:lnTo>
                <a:lnTo>
                  <a:pt x="311471" y="1068371"/>
                </a:lnTo>
                <a:lnTo>
                  <a:pt x="292465" y="1069498"/>
                </a:lnTo>
                <a:lnTo>
                  <a:pt x="273704" y="1069438"/>
                </a:lnTo>
                <a:lnTo>
                  <a:pt x="255255" y="1068233"/>
                </a:lnTo>
                <a:lnTo>
                  <a:pt x="202442" y="1058143"/>
                </a:lnTo>
                <a:lnTo>
                  <a:pt x="154826" y="1039194"/>
                </a:lnTo>
                <a:lnTo>
                  <a:pt x="114199" y="1012474"/>
                </a:lnTo>
                <a:lnTo>
                  <a:pt x="82354" y="979074"/>
                </a:lnTo>
                <a:lnTo>
                  <a:pt x="61082" y="940085"/>
                </a:lnTo>
                <a:lnTo>
                  <a:pt x="52366" y="899265"/>
                </a:lnTo>
                <a:lnTo>
                  <a:pt x="52162" y="887044"/>
                </a:lnTo>
                <a:lnTo>
                  <a:pt x="53032" y="874902"/>
                </a:lnTo>
                <a:lnTo>
                  <a:pt x="66919" y="827921"/>
                </a:lnTo>
                <a:lnTo>
                  <a:pt x="87793" y="795460"/>
                </a:lnTo>
                <a:lnTo>
                  <a:pt x="106438" y="775735"/>
                </a:lnTo>
                <a:lnTo>
                  <a:pt x="91640" y="766725"/>
                </a:lnTo>
                <a:lnTo>
                  <a:pt x="53359" y="735537"/>
                </a:lnTo>
                <a:lnTo>
                  <a:pt x="24827" y="699325"/>
                </a:lnTo>
                <a:lnTo>
                  <a:pt x="6792" y="659650"/>
                </a:lnTo>
                <a:lnTo>
                  <a:pt x="0" y="618069"/>
                </a:lnTo>
                <a:lnTo>
                  <a:pt x="363" y="604055"/>
                </a:lnTo>
                <a:lnTo>
                  <a:pt x="9724" y="562360"/>
                </a:lnTo>
                <a:lnTo>
                  <a:pt x="32071" y="522398"/>
                </a:lnTo>
                <a:lnTo>
                  <a:pt x="66187" y="487655"/>
                </a:lnTo>
                <a:lnTo>
                  <a:pt x="109496" y="460655"/>
                </a:lnTo>
                <a:lnTo>
                  <a:pt x="146755" y="446109"/>
                </a:lnTo>
                <a:lnTo>
                  <a:pt x="187132" y="436938"/>
                </a:lnTo>
                <a:lnTo>
                  <a:pt x="201132" y="435151"/>
                </a:lnTo>
                <a:lnTo>
                  <a:pt x="209998" y="430450"/>
                </a:lnTo>
                <a:close/>
              </a:path>
            </a:pathLst>
          </a:custGeom>
          <a:ln w="12192">
            <a:solidFill>
              <a:srgbClr val="3A3A3A"/>
            </a:solidFill>
          </a:ln>
        </p:spPr>
        <p:txBody>
          <a:bodyPr wrap="square" lIns="0" tIns="0" rIns="0" bIns="0" rtlCol="0"/>
          <a:lstStyle/>
          <a:p>
            <a:endParaRPr sz="1799"/>
          </a:p>
        </p:txBody>
      </p:sp>
      <p:sp>
        <p:nvSpPr>
          <p:cNvPr id="35" name="object 61"/>
          <p:cNvSpPr txBox="1"/>
          <p:nvPr/>
        </p:nvSpPr>
        <p:spPr>
          <a:xfrm>
            <a:off x="5772865" y="2222214"/>
            <a:ext cx="1088741" cy="492443"/>
          </a:xfrm>
          <a:prstGeom prst="rect">
            <a:avLst/>
          </a:prstGeom>
        </p:spPr>
        <p:txBody>
          <a:bodyPr vert="horz" wrap="square" lIns="0" tIns="0" rIns="0" bIns="0" rtlCol="0">
            <a:spAutoFit/>
          </a:bodyPr>
          <a:lstStyle/>
          <a:p>
            <a:pPr marL="12696" algn="ctr"/>
            <a:r>
              <a:rPr lang="en-US" sz="1600" b="1" spc="-10" dirty="0" smtClean="0">
                <a:solidFill>
                  <a:srgbClr val="006FC0"/>
                </a:solidFill>
                <a:latin typeface="Century Gothic"/>
                <a:cs typeface="Century Gothic"/>
              </a:rPr>
              <a:t>SOAP Web Service</a:t>
            </a:r>
            <a:endParaRPr sz="1600" dirty="0">
              <a:latin typeface="Century Gothic"/>
              <a:cs typeface="Century Gothic"/>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9354" y="1218928"/>
            <a:ext cx="2328911" cy="869703"/>
          </a:xfrm>
          <a:prstGeom prst="rect">
            <a:avLst/>
          </a:prstGeom>
        </p:spPr>
      </p:pic>
      <p:sp>
        <p:nvSpPr>
          <p:cNvPr id="50" name="object 14"/>
          <p:cNvSpPr/>
          <p:nvPr/>
        </p:nvSpPr>
        <p:spPr>
          <a:xfrm>
            <a:off x="1904053" y="304800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Daily Rates</a:t>
            </a:r>
            <a:endParaRPr sz="2400" dirty="0">
              <a:solidFill>
                <a:schemeClr val="bg1"/>
              </a:solidFill>
              <a:latin typeface="Century Gothic" panose="020B0502020202020204" pitchFamily="34" charset="0"/>
            </a:endParaRPr>
          </a:p>
        </p:txBody>
      </p:sp>
      <p:sp>
        <p:nvSpPr>
          <p:cNvPr id="51" name="object 14"/>
          <p:cNvSpPr/>
          <p:nvPr/>
        </p:nvSpPr>
        <p:spPr>
          <a:xfrm>
            <a:off x="1538316" y="3658476"/>
            <a:ext cx="3080498" cy="77191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AR Invoice / Credit Memo</a:t>
            </a:r>
            <a:endParaRPr sz="2400" dirty="0">
              <a:solidFill>
                <a:schemeClr val="bg1"/>
              </a:solidFill>
              <a:latin typeface="Century Gothic" panose="020B0502020202020204" pitchFamily="34" charset="0"/>
            </a:endParaRPr>
          </a:p>
        </p:txBody>
      </p:sp>
      <p:sp>
        <p:nvSpPr>
          <p:cNvPr id="55" name="object 8"/>
          <p:cNvSpPr txBox="1"/>
          <p:nvPr/>
        </p:nvSpPr>
        <p:spPr>
          <a:xfrm>
            <a:off x="8262751" y="3399460"/>
            <a:ext cx="2833649" cy="738664"/>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AR Invoice / Credit Memo</a:t>
            </a:r>
            <a:endParaRPr lang="en-US" sz="2400" dirty="0">
              <a:solidFill>
                <a:schemeClr val="bg1"/>
              </a:solidFill>
              <a:latin typeface="Century Gothic" panose="020B0502020202020204"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763" y="748990"/>
            <a:ext cx="1923636" cy="1096632"/>
          </a:xfrm>
          <a:prstGeom prst="rect">
            <a:avLst/>
          </a:prstGeom>
        </p:spPr>
      </p:pic>
      <p:sp>
        <p:nvSpPr>
          <p:cNvPr id="114" name="object 7"/>
          <p:cNvSpPr txBox="1"/>
          <p:nvPr/>
        </p:nvSpPr>
        <p:spPr>
          <a:xfrm>
            <a:off x="8596033" y="4328854"/>
            <a:ext cx="2183831" cy="369108"/>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AR Receipt</a:t>
            </a:r>
            <a:endParaRPr lang="en-US" sz="2400" dirty="0">
              <a:solidFill>
                <a:schemeClr val="bg1"/>
              </a:solidFill>
              <a:latin typeface="Century Gothic" panose="020B0502020202020204" pitchFamily="34" charset="0"/>
            </a:endParaRPr>
          </a:p>
        </p:txBody>
      </p:sp>
      <p:sp>
        <p:nvSpPr>
          <p:cNvPr id="115" name="object 14"/>
          <p:cNvSpPr/>
          <p:nvPr/>
        </p:nvSpPr>
        <p:spPr>
          <a:xfrm>
            <a:off x="1879472" y="468654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AR Receipt</a:t>
            </a:r>
            <a:endParaRPr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63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13341</TotalTime>
  <Words>617</Words>
  <Application>Microsoft Office PowerPoint</Application>
  <PresentationFormat>Custom</PresentationFormat>
  <Paragraphs>91</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blank</vt:lpstr>
      <vt:lpstr>Oracle Fusion Cloud –Integrations </vt:lpstr>
      <vt:lpstr>Oracle Fusion Cloud –Integrations </vt:lpstr>
      <vt:lpstr>Oracle Fusion Cloud –Integrations </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ssubramaniam4</cp:lastModifiedBy>
  <cp:revision>278</cp:revision>
  <dcterms:created xsi:type="dcterms:W3CDTF">2014-06-17T20:14:48Z</dcterms:created>
  <dcterms:modified xsi:type="dcterms:W3CDTF">2018-09-11T10:27:50Z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