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0C851-46A8-A29F-D70C-75B2F80A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00BB2-8B1C-E9C3-BCBB-A23166051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40B48-9FEA-BF26-15A1-9FE129EE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91B02-5D03-E21A-B925-32A67B5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F176D-52B3-269C-EED9-0F9D50B4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7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36140-01D4-0F8A-0821-1B233881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83F9A-9376-D61A-EDAF-7EE414B1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06AC7-E548-DF3F-F6C9-2071222D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2E845-1F5C-0250-91FE-561AD339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63042-4977-03C3-17DF-6FA4295F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9D0E29-CDC4-2497-64D4-1DDB4763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01573E-33FC-A0F0-C506-7D730787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4E385E-A4F1-D5CF-6D50-4A33A803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D3054-D986-B15E-AA88-18387E69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9C183-F4BA-EF31-F449-CC06C397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4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CEF08-29B9-34AF-920A-A6ED2578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30399-65BB-89C6-5A32-C1E535E4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81DED-069B-E741-F391-13E00F7C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8D805-D33B-B066-30BF-7B6CAEBC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942FA-1130-06A9-5032-F5C75F19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2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57D58-7C8D-1415-C332-934E3E5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17EFA6-92D9-831F-17BD-E4F743F7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F26FC-7299-AEA0-92E0-48868193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80170-34AA-D445-1460-02763BC9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812085-23F9-EDF4-534D-3D1E02A4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8B990-FA7B-313E-EB06-C4593764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AC8CE-179F-236D-4D28-943F34E54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EC9601-A2FE-D7DD-F855-ED35D1547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B5D336-99BA-DEFA-E80D-54FEECEC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C9808-7031-3AB4-6535-C9A3BD8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74AA7-D127-A269-4767-FE5E6DA1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56768-D0FE-7AA9-DA65-6A34DB0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74C89-649E-E43E-2A14-993EA2B8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8D08F9-CDDB-86E7-F4AF-A3280EC0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51775-5D2F-28B1-7BEA-6BD9FD4B1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4E498B-8566-BACC-3E96-8398CC00E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AE7767-66C8-0B3D-550C-9E5DF909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93F22D-AEC4-53B1-6BB9-06C2C1A1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2C1357-B57C-BB15-DD1B-4F2B7F58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03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D412E-D8DF-62D9-D94C-DED79090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C15242-09E1-9BAC-E9CF-A6D860B9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300773-1209-5C76-3896-5293E58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7C157A-D57B-CAA1-B555-5AC4A1F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855645-E278-6D1D-B442-C9AB7AF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E25840-34BC-D6B2-C01D-DF93E67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2B879-61FE-378E-216B-F9141FFB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43C07-92E2-82E8-3B94-EAC11E34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91171-3AE6-9AC3-92B4-97ADF1E7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1FA1E-5C1D-D6DB-0AFE-FD5BECB0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53F6FE-B702-1F4C-48F7-F40E0CA4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497AF3-F5FF-EA84-2E31-92D1F6F1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EE6677-F5FB-6C8A-F05A-DB740E7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FE26F-9CDE-4F1B-D97B-F7A9F3D5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0B1C3B-F60B-3B00-C316-DCC172F1C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AEFE43-22F7-7892-F488-B76A0342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31F37-B28C-AE09-3BD0-C36E8557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96B1B2-69C2-D186-CEA9-C039652B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A4C49-D32E-905B-7B82-867C379A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8402E5-F05A-C7A2-9BE2-0A86000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A6855-121B-F9F0-E022-FA89C128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8F6F3-56BB-8929-05A5-25630218B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36B3-D1A1-46C2-8735-720D82147C80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15A8A-D2AC-0568-AA6C-5E4E66D7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EE6F9-C45C-6F06-74D6-9D5CCB5C7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7E85-EAA3-4B96-95CC-A1694D797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B4820D-27AA-66F9-B5AA-A3C9C2D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1" y="828599"/>
            <a:ext cx="4319865" cy="34558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684984-9106-3C68-E533-6AA0CF0DF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98" y="3021399"/>
            <a:ext cx="4320000" cy="3456000"/>
          </a:xfrm>
          <a:prstGeom prst="rect">
            <a:avLst/>
          </a:prstGeom>
        </p:spPr>
      </p:pic>
      <p:sp>
        <p:nvSpPr>
          <p:cNvPr id="13" name="Form 12">
            <a:extLst>
              <a:ext uri="{FF2B5EF4-FFF2-40B4-BE49-F238E27FC236}">
                <a16:creationId xmlns:a16="http://schemas.microsoft.com/office/drawing/2014/main" id="{96F50199-A2ED-07DD-9A7E-13AC2CB5766C}"/>
              </a:ext>
            </a:extLst>
          </p:cNvPr>
          <p:cNvSpPr/>
          <p:nvPr/>
        </p:nvSpPr>
        <p:spPr>
          <a:xfrm rot="4012597">
            <a:off x="3652860" y="1195550"/>
            <a:ext cx="3851042" cy="2209373"/>
          </a:xfrm>
          <a:prstGeom prst="swooshArrow">
            <a:avLst>
              <a:gd name="adj1" fmla="val 16310"/>
              <a:gd name="adj2" fmla="val 31158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38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Saskia Zailskas</dc:creator>
  <cp:lastModifiedBy>Saskia Zailskas</cp:lastModifiedBy>
  <cp:revision>1</cp:revision>
  <dcterms:created xsi:type="dcterms:W3CDTF">2024-03-21T10:21:46Z</dcterms:created>
  <dcterms:modified xsi:type="dcterms:W3CDTF">2024-03-21T10:22:06Z</dcterms:modified>
</cp:coreProperties>
</file>