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9038-C461-4AA6-9AD3-0149F58FD5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620A33-9ECA-4D74-AE82-FA29A3717157}">
      <dgm:prSet/>
      <dgm:spPr/>
      <dgm:t>
        <a:bodyPr/>
        <a:lstStyle/>
        <a:p>
          <a:r>
            <a:rPr lang="en-GB" dirty="0"/>
            <a:t>1NF – each table in the database has a primary key along with having no repeating groups </a:t>
          </a:r>
          <a:endParaRPr lang="en-US" dirty="0"/>
        </a:p>
      </dgm:t>
    </dgm:pt>
    <dgm:pt modelId="{A39A839F-E9B1-4EE8-8062-8D52FBF980DE}" type="parTrans" cxnId="{DE71D39E-B324-4272-9E47-78C2EA4AD056}">
      <dgm:prSet/>
      <dgm:spPr/>
      <dgm:t>
        <a:bodyPr/>
        <a:lstStyle/>
        <a:p>
          <a:endParaRPr lang="en-US"/>
        </a:p>
      </dgm:t>
    </dgm:pt>
    <dgm:pt modelId="{D3EED4BC-291F-40AC-AC28-848E946515E0}" type="sibTrans" cxnId="{DE71D39E-B324-4272-9E47-78C2EA4AD056}">
      <dgm:prSet/>
      <dgm:spPr/>
      <dgm:t>
        <a:bodyPr/>
        <a:lstStyle/>
        <a:p>
          <a:endParaRPr lang="en-US"/>
        </a:p>
      </dgm:t>
    </dgm:pt>
    <dgm:pt modelId="{ACF11642-6BEC-46F2-A4C4-FF5150388869}">
      <dgm:prSet/>
      <dgm:spPr/>
      <dgm:t>
        <a:bodyPr/>
        <a:lstStyle/>
        <a:p>
          <a:r>
            <a:rPr lang="en-GB" dirty="0"/>
            <a:t>2NF – all non-key attributes are fully functional dependent on the primary key</a:t>
          </a:r>
          <a:endParaRPr lang="en-US" dirty="0"/>
        </a:p>
      </dgm:t>
    </dgm:pt>
    <dgm:pt modelId="{32D0671C-11BF-4178-9573-6A035B3DF9A8}" type="parTrans" cxnId="{16B445A1-21CA-4BBF-9F6D-7D6140B06AE7}">
      <dgm:prSet/>
      <dgm:spPr/>
      <dgm:t>
        <a:bodyPr/>
        <a:lstStyle/>
        <a:p>
          <a:endParaRPr lang="en-US"/>
        </a:p>
      </dgm:t>
    </dgm:pt>
    <dgm:pt modelId="{7894B22B-80DE-4464-AB2D-2FA6751190F7}" type="sibTrans" cxnId="{16B445A1-21CA-4BBF-9F6D-7D6140B06AE7}">
      <dgm:prSet/>
      <dgm:spPr/>
      <dgm:t>
        <a:bodyPr/>
        <a:lstStyle/>
        <a:p>
          <a:endParaRPr lang="en-US"/>
        </a:p>
      </dgm:t>
    </dgm:pt>
    <dgm:pt modelId="{E66620B2-0AAF-4568-96AA-9CFC44E0F86C}">
      <dgm:prSet/>
      <dgm:spPr/>
      <dgm:t>
        <a:bodyPr/>
        <a:lstStyle/>
        <a:p>
          <a:r>
            <a:rPr lang="en-GB" dirty="0"/>
            <a:t>3NF – There are no transitive dependencies in any table</a:t>
          </a:r>
          <a:endParaRPr lang="en-US" dirty="0"/>
        </a:p>
      </dgm:t>
    </dgm:pt>
    <dgm:pt modelId="{747A64ED-84FC-43D9-99AB-36E42C3D1844}" type="parTrans" cxnId="{89DD22C2-CE60-4470-B630-BE21C22DDC72}">
      <dgm:prSet/>
      <dgm:spPr/>
      <dgm:t>
        <a:bodyPr/>
        <a:lstStyle/>
        <a:p>
          <a:endParaRPr lang="en-US"/>
        </a:p>
      </dgm:t>
    </dgm:pt>
    <dgm:pt modelId="{E8278DBF-13C0-4A4F-9340-E8241FC53D25}" type="sibTrans" cxnId="{89DD22C2-CE60-4470-B630-BE21C22DDC72}">
      <dgm:prSet/>
      <dgm:spPr/>
      <dgm:t>
        <a:bodyPr/>
        <a:lstStyle/>
        <a:p>
          <a:endParaRPr lang="en-US"/>
        </a:p>
      </dgm:t>
    </dgm:pt>
    <dgm:pt modelId="{8660F4A7-575E-43EB-B5FD-B334AF5256E2}" type="pres">
      <dgm:prSet presAssocID="{54799038-C461-4AA6-9AD3-0149F58FD5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1AA775-B8A0-43EB-A8EB-9F20DF9F4187}" type="pres">
      <dgm:prSet presAssocID="{B3620A33-9ECA-4D74-AE82-FA29A3717157}" presName="hierRoot1" presStyleCnt="0"/>
      <dgm:spPr/>
    </dgm:pt>
    <dgm:pt modelId="{75BF49E9-C90E-42C9-BB79-5F228D49C10D}" type="pres">
      <dgm:prSet presAssocID="{B3620A33-9ECA-4D74-AE82-FA29A3717157}" presName="composite" presStyleCnt="0"/>
      <dgm:spPr/>
    </dgm:pt>
    <dgm:pt modelId="{9AB0DBBE-38FB-4863-A2DF-9D4872449DA7}" type="pres">
      <dgm:prSet presAssocID="{B3620A33-9ECA-4D74-AE82-FA29A3717157}" presName="background" presStyleLbl="node0" presStyleIdx="0" presStyleCnt="3"/>
      <dgm:spPr/>
    </dgm:pt>
    <dgm:pt modelId="{304047C3-D6CA-41A3-BABE-513294B835F6}" type="pres">
      <dgm:prSet presAssocID="{B3620A33-9ECA-4D74-AE82-FA29A3717157}" presName="text" presStyleLbl="fgAcc0" presStyleIdx="0" presStyleCnt="3">
        <dgm:presLayoutVars>
          <dgm:chPref val="3"/>
        </dgm:presLayoutVars>
      </dgm:prSet>
      <dgm:spPr/>
    </dgm:pt>
    <dgm:pt modelId="{61E22636-425C-4972-9964-A868522AAA1E}" type="pres">
      <dgm:prSet presAssocID="{B3620A33-9ECA-4D74-AE82-FA29A3717157}" presName="hierChild2" presStyleCnt="0"/>
      <dgm:spPr/>
    </dgm:pt>
    <dgm:pt modelId="{1AB67CF2-2FFE-4467-919E-C0592AB9D31F}" type="pres">
      <dgm:prSet presAssocID="{ACF11642-6BEC-46F2-A4C4-FF5150388869}" presName="hierRoot1" presStyleCnt="0"/>
      <dgm:spPr/>
    </dgm:pt>
    <dgm:pt modelId="{21C329B8-5482-4AFB-B00D-592DA1A8F37E}" type="pres">
      <dgm:prSet presAssocID="{ACF11642-6BEC-46F2-A4C4-FF5150388869}" presName="composite" presStyleCnt="0"/>
      <dgm:spPr/>
    </dgm:pt>
    <dgm:pt modelId="{906FEDB4-6444-424D-A5A5-EC191F13B6A4}" type="pres">
      <dgm:prSet presAssocID="{ACF11642-6BEC-46F2-A4C4-FF5150388869}" presName="background" presStyleLbl="node0" presStyleIdx="1" presStyleCnt="3"/>
      <dgm:spPr/>
    </dgm:pt>
    <dgm:pt modelId="{B720FB49-B03E-4F46-ACCB-662752DE4420}" type="pres">
      <dgm:prSet presAssocID="{ACF11642-6BEC-46F2-A4C4-FF5150388869}" presName="text" presStyleLbl="fgAcc0" presStyleIdx="1" presStyleCnt="3">
        <dgm:presLayoutVars>
          <dgm:chPref val="3"/>
        </dgm:presLayoutVars>
      </dgm:prSet>
      <dgm:spPr/>
    </dgm:pt>
    <dgm:pt modelId="{5CC8DD5B-F98D-4193-8D06-2BF243443797}" type="pres">
      <dgm:prSet presAssocID="{ACF11642-6BEC-46F2-A4C4-FF5150388869}" presName="hierChild2" presStyleCnt="0"/>
      <dgm:spPr/>
    </dgm:pt>
    <dgm:pt modelId="{40D3A7A0-C0D9-4924-A9C6-99DB80E70305}" type="pres">
      <dgm:prSet presAssocID="{E66620B2-0AAF-4568-96AA-9CFC44E0F86C}" presName="hierRoot1" presStyleCnt="0"/>
      <dgm:spPr/>
    </dgm:pt>
    <dgm:pt modelId="{3D6EB94D-7F21-47B5-89B4-4AC4128126E0}" type="pres">
      <dgm:prSet presAssocID="{E66620B2-0AAF-4568-96AA-9CFC44E0F86C}" presName="composite" presStyleCnt="0"/>
      <dgm:spPr/>
    </dgm:pt>
    <dgm:pt modelId="{9585D1AF-BCC1-459A-BD41-F3DC0DA37E63}" type="pres">
      <dgm:prSet presAssocID="{E66620B2-0AAF-4568-96AA-9CFC44E0F86C}" presName="background" presStyleLbl="node0" presStyleIdx="2" presStyleCnt="3"/>
      <dgm:spPr/>
    </dgm:pt>
    <dgm:pt modelId="{31701EDF-3DB9-42FD-99C1-EECC78863192}" type="pres">
      <dgm:prSet presAssocID="{E66620B2-0AAF-4568-96AA-9CFC44E0F86C}" presName="text" presStyleLbl="fgAcc0" presStyleIdx="2" presStyleCnt="3">
        <dgm:presLayoutVars>
          <dgm:chPref val="3"/>
        </dgm:presLayoutVars>
      </dgm:prSet>
      <dgm:spPr/>
    </dgm:pt>
    <dgm:pt modelId="{73C51AEF-14D4-4261-A6AC-409E5FBDC3E5}" type="pres">
      <dgm:prSet presAssocID="{E66620B2-0AAF-4568-96AA-9CFC44E0F86C}" presName="hierChild2" presStyleCnt="0"/>
      <dgm:spPr/>
    </dgm:pt>
  </dgm:ptLst>
  <dgm:cxnLst>
    <dgm:cxn modelId="{93A93E33-6206-466D-A0D7-6F4C82BB0408}" type="presOf" srcId="{B3620A33-9ECA-4D74-AE82-FA29A3717157}" destId="{304047C3-D6CA-41A3-BABE-513294B835F6}" srcOrd="0" destOrd="0" presId="urn:microsoft.com/office/officeart/2005/8/layout/hierarchy1"/>
    <dgm:cxn modelId="{AC67EE5E-15C1-4469-A3A3-B09BFD8967D5}" type="presOf" srcId="{ACF11642-6BEC-46F2-A4C4-FF5150388869}" destId="{B720FB49-B03E-4F46-ACCB-662752DE4420}" srcOrd="0" destOrd="0" presId="urn:microsoft.com/office/officeart/2005/8/layout/hierarchy1"/>
    <dgm:cxn modelId="{AB1E0378-5311-4561-BB09-0C3034E3CA03}" type="presOf" srcId="{54799038-C461-4AA6-9AD3-0149F58FD546}" destId="{8660F4A7-575E-43EB-B5FD-B334AF5256E2}" srcOrd="0" destOrd="0" presId="urn:microsoft.com/office/officeart/2005/8/layout/hierarchy1"/>
    <dgm:cxn modelId="{F6E64D78-1796-48A7-B05A-E1682AD11380}" type="presOf" srcId="{E66620B2-0AAF-4568-96AA-9CFC44E0F86C}" destId="{31701EDF-3DB9-42FD-99C1-EECC78863192}" srcOrd="0" destOrd="0" presId="urn:microsoft.com/office/officeart/2005/8/layout/hierarchy1"/>
    <dgm:cxn modelId="{DE71D39E-B324-4272-9E47-78C2EA4AD056}" srcId="{54799038-C461-4AA6-9AD3-0149F58FD546}" destId="{B3620A33-9ECA-4D74-AE82-FA29A3717157}" srcOrd="0" destOrd="0" parTransId="{A39A839F-E9B1-4EE8-8062-8D52FBF980DE}" sibTransId="{D3EED4BC-291F-40AC-AC28-848E946515E0}"/>
    <dgm:cxn modelId="{16B445A1-21CA-4BBF-9F6D-7D6140B06AE7}" srcId="{54799038-C461-4AA6-9AD3-0149F58FD546}" destId="{ACF11642-6BEC-46F2-A4C4-FF5150388869}" srcOrd="1" destOrd="0" parTransId="{32D0671C-11BF-4178-9573-6A035B3DF9A8}" sibTransId="{7894B22B-80DE-4464-AB2D-2FA6751190F7}"/>
    <dgm:cxn modelId="{89DD22C2-CE60-4470-B630-BE21C22DDC72}" srcId="{54799038-C461-4AA6-9AD3-0149F58FD546}" destId="{E66620B2-0AAF-4568-96AA-9CFC44E0F86C}" srcOrd="2" destOrd="0" parTransId="{747A64ED-84FC-43D9-99AB-36E42C3D1844}" sibTransId="{E8278DBF-13C0-4A4F-9340-E8241FC53D25}"/>
    <dgm:cxn modelId="{41663BB9-4A7C-47BE-8E61-E380E49C5448}" type="presParOf" srcId="{8660F4A7-575E-43EB-B5FD-B334AF5256E2}" destId="{FD1AA775-B8A0-43EB-A8EB-9F20DF9F4187}" srcOrd="0" destOrd="0" presId="urn:microsoft.com/office/officeart/2005/8/layout/hierarchy1"/>
    <dgm:cxn modelId="{5EF99526-8D18-4745-98E7-E33F65CF393B}" type="presParOf" srcId="{FD1AA775-B8A0-43EB-A8EB-9F20DF9F4187}" destId="{75BF49E9-C90E-42C9-BB79-5F228D49C10D}" srcOrd="0" destOrd="0" presId="urn:microsoft.com/office/officeart/2005/8/layout/hierarchy1"/>
    <dgm:cxn modelId="{E8FEEBA7-CD49-4135-A95F-B3EC4F9A0A6B}" type="presParOf" srcId="{75BF49E9-C90E-42C9-BB79-5F228D49C10D}" destId="{9AB0DBBE-38FB-4863-A2DF-9D4872449DA7}" srcOrd="0" destOrd="0" presId="urn:microsoft.com/office/officeart/2005/8/layout/hierarchy1"/>
    <dgm:cxn modelId="{0858B65B-3332-490E-A426-76903F50B0D3}" type="presParOf" srcId="{75BF49E9-C90E-42C9-BB79-5F228D49C10D}" destId="{304047C3-D6CA-41A3-BABE-513294B835F6}" srcOrd="1" destOrd="0" presId="urn:microsoft.com/office/officeart/2005/8/layout/hierarchy1"/>
    <dgm:cxn modelId="{2B9075FB-CEDC-4E66-A0CE-6EECAE7E3A90}" type="presParOf" srcId="{FD1AA775-B8A0-43EB-A8EB-9F20DF9F4187}" destId="{61E22636-425C-4972-9964-A868522AAA1E}" srcOrd="1" destOrd="0" presId="urn:microsoft.com/office/officeart/2005/8/layout/hierarchy1"/>
    <dgm:cxn modelId="{0131D839-28A3-4A2D-AD38-010B400E5E17}" type="presParOf" srcId="{8660F4A7-575E-43EB-B5FD-B334AF5256E2}" destId="{1AB67CF2-2FFE-4467-919E-C0592AB9D31F}" srcOrd="1" destOrd="0" presId="urn:microsoft.com/office/officeart/2005/8/layout/hierarchy1"/>
    <dgm:cxn modelId="{6505FFF2-D59D-45E9-B489-D8BA3E44B4FE}" type="presParOf" srcId="{1AB67CF2-2FFE-4467-919E-C0592AB9D31F}" destId="{21C329B8-5482-4AFB-B00D-592DA1A8F37E}" srcOrd="0" destOrd="0" presId="urn:microsoft.com/office/officeart/2005/8/layout/hierarchy1"/>
    <dgm:cxn modelId="{B6278418-0D67-433A-B9DA-F129F8F4031B}" type="presParOf" srcId="{21C329B8-5482-4AFB-B00D-592DA1A8F37E}" destId="{906FEDB4-6444-424D-A5A5-EC191F13B6A4}" srcOrd="0" destOrd="0" presId="urn:microsoft.com/office/officeart/2005/8/layout/hierarchy1"/>
    <dgm:cxn modelId="{77E42D04-CE7D-4ED6-BCA1-702247991FAC}" type="presParOf" srcId="{21C329B8-5482-4AFB-B00D-592DA1A8F37E}" destId="{B720FB49-B03E-4F46-ACCB-662752DE4420}" srcOrd="1" destOrd="0" presId="urn:microsoft.com/office/officeart/2005/8/layout/hierarchy1"/>
    <dgm:cxn modelId="{8825112F-B78C-486A-82B8-B671751213CC}" type="presParOf" srcId="{1AB67CF2-2FFE-4467-919E-C0592AB9D31F}" destId="{5CC8DD5B-F98D-4193-8D06-2BF243443797}" srcOrd="1" destOrd="0" presId="urn:microsoft.com/office/officeart/2005/8/layout/hierarchy1"/>
    <dgm:cxn modelId="{E4CD86A5-F0B1-463E-8D8B-E5855FC6300D}" type="presParOf" srcId="{8660F4A7-575E-43EB-B5FD-B334AF5256E2}" destId="{40D3A7A0-C0D9-4924-A9C6-99DB80E70305}" srcOrd="2" destOrd="0" presId="urn:microsoft.com/office/officeart/2005/8/layout/hierarchy1"/>
    <dgm:cxn modelId="{E612859E-54B2-4C04-B24B-D8D2C3FE6167}" type="presParOf" srcId="{40D3A7A0-C0D9-4924-A9C6-99DB80E70305}" destId="{3D6EB94D-7F21-47B5-89B4-4AC4128126E0}" srcOrd="0" destOrd="0" presId="urn:microsoft.com/office/officeart/2005/8/layout/hierarchy1"/>
    <dgm:cxn modelId="{0D42C8A9-1B23-4045-986E-293DB22FE682}" type="presParOf" srcId="{3D6EB94D-7F21-47B5-89B4-4AC4128126E0}" destId="{9585D1AF-BCC1-459A-BD41-F3DC0DA37E63}" srcOrd="0" destOrd="0" presId="urn:microsoft.com/office/officeart/2005/8/layout/hierarchy1"/>
    <dgm:cxn modelId="{59A640BD-05E3-4793-A8CF-04A023E7993F}" type="presParOf" srcId="{3D6EB94D-7F21-47B5-89B4-4AC4128126E0}" destId="{31701EDF-3DB9-42FD-99C1-EECC78863192}" srcOrd="1" destOrd="0" presId="urn:microsoft.com/office/officeart/2005/8/layout/hierarchy1"/>
    <dgm:cxn modelId="{7C3D3BD1-E801-4744-9E72-5962CD8E189B}" type="presParOf" srcId="{40D3A7A0-C0D9-4924-A9C6-99DB80E70305}" destId="{73C51AEF-14D4-4261-A6AC-409E5FBDC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52A6AE-E3C4-4214-834A-EC81CC4FA8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6388C9-CA19-4CFC-B0E5-7467420E760A}">
      <dgm:prSet/>
      <dgm:spPr/>
      <dgm:t>
        <a:bodyPr/>
        <a:lstStyle/>
        <a:p>
          <a:r>
            <a:rPr lang="en-GB" dirty="0"/>
            <a:t>Legal- By storing less of the users private data we can better comply with GDPR and protect the users data and ensuring that only admins can view or change it</a:t>
          </a:r>
          <a:endParaRPr lang="en-US" dirty="0"/>
        </a:p>
      </dgm:t>
    </dgm:pt>
    <dgm:pt modelId="{C8D82FC3-EF9A-4DDD-A1EC-157B66E7965C}" type="parTrans" cxnId="{7BFB4F91-0E3B-4E8B-8E50-3FBE00E2CDD6}">
      <dgm:prSet/>
      <dgm:spPr/>
      <dgm:t>
        <a:bodyPr/>
        <a:lstStyle/>
        <a:p>
          <a:endParaRPr lang="en-US"/>
        </a:p>
      </dgm:t>
    </dgm:pt>
    <dgm:pt modelId="{E846B989-DAB8-47E0-9E02-83229BA80221}" type="sibTrans" cxnId="{7BFB4F91-0E3B-4E8B-8E50-3FBE00E2CDD6}">
      <dgm:prSet/>
      <dgm:spPr/>
      <dgm:t>
        <a:bodyPr/>
        <a:lstStyle/>
        <a:p>
          <a:endParaRPr lang="en-US"/>
        </a:p>
      </dgm:t>
    </dgm:pt>
    <dgm:pt modelId="{3184CD57-9A2B-4257-B815-59D6A7D32DE6}">
      <dgm:prSet/>
      <dgm:spPr/>
      <dgm:t>
        <a:bodyPr/>
        <a:lstStyle/>
        <a:p>
          <a:r>
            <a:rPr lang="en-GB" dirty="0"/>
            <a:t>Ethical- Reduced power requirements due to a simple yet efficient design</a:t>
          </a:r>
          <a:endParaRPr lang="en-US" dirty="0"/>
        </a:p>
      </dgm:t>
    </dgm:pt>
    <dgm:pt modelId="{C7D17858-9B5D-4E57-B095-719F76A7BDB2}" type="parTrans" cxnId="{7C54BD73-C206-4F78-9FBD-4992066F6154}">
      <dgm:prSet/>
      <dgm:spPr/>
      <dgm:t>
        <a:bodyPr/>
        <a:lstStyle/>
        <a:p>
          <a:endParaRPr lang="en-US"/>
        </a:p>
      </dgm:t>
    </dgm:pt>
    <dgm:pt modelId="{D8CB89C5-D8C7-4806-986B-244550EFA50A}" type="sibTrans" cxnId="{7C54BD73-C206-4F78-9FBD-4992066F6154}">
      <dgm:prSet/>
      <dgm:spPr/>
      <dgm:t>
        <a:bodyPr/>
        <a:lstStyle/>
        <a:p>
          <a:endParaRPr lang="en-US"/>
        </a:p>
      </dgm:t>
    </dgm:pt>
    <dgm:pt modelId="{29EB799A-12B0-4175-A592-D44B2574E9EB}">
      <dgm:prSet/>
      <dgm:spPr/>
      <dgm:t>
        <a:bodyPr/>
        <a:lstStyle/>
        <a:p>
          <a:r>
            <a:rPr lang="en-GB" dirty="0"/>
            <a:t>Social- the website design is accessible and easy to use and doesn’t use any flashing images or shocking content.</a:t>
          </a:r>
          <a:endParaRPr lang="en-US" dirty="0"/>
        </a:p>
      </dgm:t>
    </dgm:pt>
    <dgm:pt modelId="{E3E1BF9E-3FE9-4D15-80CD-1FFD85BE075A}" type="parTrans" cxnId="{EFAD93EA-171F-4B9B-BAC8-11C736CA3CD4}">
      <dgm:prSet/>
      <dgm:spPr/>
      <dgm:t>
        <a:bodyPr/>
        <a:lstStyle/>
        <a:p>
          <a:endParaRPr lang="en-US"/>
        </a:p>
      </dgm:t>
    </dgm:pt>
    <dgm:pt modelId="{A62D9A71-AE27-4A90-A489-A0E9995775F4}" type="sibTrans" cxnId="{EFAD93EA-171F-4B9B-BAC8-11C736CA3CD4}">
      <dgm:prSet/>
      <dgm:spPr/>
      <dgm:t>
        <a:bodyPr/>
        <a:lstStyle/>
        <a:p>
          <a:endParaRPr lang="en-US"/>
        </a:p>
      </dgm:t>
    </dgm:pt>
    <dgm:pt modelId="{AB6D1B75-D983-40A1-8671-7C25D52BEA72}">
      <dgm:prSet/>
      <dgm:spPr/>
      <dgm:t>
        <a:bodyPr/>
        <a:lstStyle/>
        <a:p>
          <a:r>
            <a:rPr lang="en-GB" dirty="0"/>
            <a:t>Professional- given more time the project could be scaled to book for other aspects of the hotel booking industry.</a:t>
          </a:r>
          <a:endParaRPr lang="en-US" dirty="0"/>
        </a:p>
      </dgm:t>
    </dgm:pt>
    <dgm:pt modelId="{367C03B9-D8C1-4F65-8BD3-5D6CA896C582}" type="parTrans" cxnId="{848F4CED-59F5-42B5-AB0C-33BF8B6A7312}">
      <dgm:prSet/>
      <dgm:spPr/>
      <dgm:t>
        <a:bodyPr/>
        <a:lstStyle/>
        <a:p>
          <a:endParaRPr lang="en-US"/>
        </a:p>
      </dgm:t>
    </dgm:pt>
    <dgm:pt modelId="{BF9C2EBF-81CE-4C3D-9B15-97DE277F68BB}" type="sibTrans" cxnId="{848F4CED-59F5-42B5-AB0C-33BF8B6A7312}">
      <dgm:prSet/>
      <dgm:spPr/>
      <dgm:t>
        <a:bodyPr/>
        <a:lstStyle/>
        <a:p>
          <a:endParaRPr lang="en-US"/>
        </a:p>
      </dgm:t>
    </dgm:pt>
    <dgm:pt modelId="{65C43208-83B8-4000-9B98-41D5C31F33BC}" type="pres">
      <dgm:prSet presAssocID="{7B52A6AE-E3C4-4214-834A-EC81CC4FA8C7}" presName="linear" presStyleCnt="0">
        <dgm:presLayoutVars>
          <dgm:animLvl val="lvl"/>
          <dgm:resizeHandles val="exact"/>
        </dgm:presLayoutVars>
      </dgm:prSet>
      <dgm:spPr/>
    </dgm:pt>
    <dgm:pt modelId="{1A63ED1C-577B-4FFC-BF18-FF2686EBEFDD}" type="pres">
      <dgm:prSet presAssocID="{B96388C9-CA19-4CFC-B0E5-7467420E76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444A24-77F9-4593-8AD5-5B9AC75398C2}" type="pres">
      <dgm:prSet presAssocID="{E846B989-DAB8-47E0-9E02-83229BA80221}" presName="spacer" presStyleCnt="0"/>
      <dgm:spPr/>
    </dgm:pt>
    <dgm:pt modelId="{DC65FE7D-23C2-4929-9674-C735B1776B60}" type="pres">
      <dgm:prSet presAssocID="{3184CD57-9A2B-4257-B815-59D6A7D32D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C01A9-39F4-471C-A0EA-0A829DA79D84}" type="pres">
      <dgm:prSet presAssocID="{D8CB89C5-D8C7-4806-986B-244550EFA50A}" presName="spacer" presStyleCnt="0"/>
      <dgm:spPr/>
    </dgm:pt>
    <dgm:pt modelId="{A9671CCE-75E0-45DB-BAC1-7708F2CDDCE8}" type="pres">
      <dgm:prSet presAssocID="{29EB799A-12B0-4175-A592-D44B2574E9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0B3881-9D27-4348-B0D1-9BE438A8BA81}" type="pres">
      <dgm:prSet presAssocID="{A62D9A71-AE27-4A90-A489-A0E9995775F4}" presName="spacer" presStyleCnt="0"/>
      <dgm:spPr/>
    </dgm:pt>
    <dgm:pt modelId="{F638830C-3C67-4F9E-A40F-85084C5AF070}" type="pres">
      <dgm:prSet presAssocID="{AB6D1B75-D983-40A1-8671-7C25D52BE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A2633C-B91D-42FC-912B-D729B0D179F4}" type="presOf" srcId="{B96388C9-CA19-4CFC-B0E5-7467420E760A}" destId="{1A63ED1C-577B-4FFC-BF18-FF2686EBEFDD}" srcOrd="0" destOrd="0" presId="urn:microsoft.com/office/officeart/2005/8/layout/vList2"/>
    <dgm:cxn modelId="{7C54BD73-C206-4F78-9FBD-4992066F6154}" srcId="{7B52A6AE-E3C4-4214-834A-EC81CC4FA8C7}" destId="{3184CD57-9A2B-4257-B815-59D6A7D32DE6}" srcOrd="1" destOrd="0" parTransId="{C7D17858-9B5D-4E57-B095-719F76A7BDB2}" sibTransId="{D8CB89C5-D8C7-4806-986B-244550EFA50A}"/>
    <dgm:cxn modelId="{7BFB4F91-0E3B-4E8B-8E50-3FBE00E2CDD6}" srcId="{7B52A6AE-E3C4-4214-834A-EC81CC4FA8C7}" destId="{B96388C9-CA19-4CFC-B0E5-7467420E760A}" srcOrd="0" destOrd="0" parTransId="{C8D82FC3-EF9A-4DDD-A1EC-157B66E7965C}" sibTransId="{E846B989-DAB8-47E0-9E02-83229BA80221}"/>
    <dgm:cxn modelId="{F859FFA2-27DA-4C2E-8B02-DBBECB2675C7}" type="presOf" srcId="{7B52A6AE-E3C4-4214-834A-EC81CC4FA8C7}" destId="{65C43208-83B8-4000-9B98-41D5C31F33BC}" srcOrd="0" destOrd="0" presId="urn:microsoft.com/office/officeart/2005/8/layout/vList2"/>
    <dgm:cxn modelId="{FB49AABF-C234-40DE-9772-6B3B1F7E0D87}" type="presOf" srcId="{29EB799A-12B0-4175-A592-D44B2574E9EB}" destId="{A9671CCE-75E0-45DB-BAC1-7708F2CDDCE8}" srcOrd="0" destOrd="0" presId="urn:microsoft.com/office/officeart/2005/8/layout/vList2"/>
    <dgm:cxn modelId="{1AE7C3DE-D7E9-45BB-9E1A-A602951E456E}" type="presOf" srcId="{AB6D1B75-D983-40A1-8671-7C25D52BEA72}" destId="{F638830C-3C67-4F9E-A40F-85084C5AF070}" srcOrd="0" destOrd="0" presId="urn:microsoft.com/office/officeart/2005/8/layout/vList2"/>
    <dgm:cxn modelId="{09E5E0E6-8B0C-454F-A811-25BA5400FC77}" type="presOf" srcId="{3184CD57-9A2B-4257-B815-59D6A7D32DE6}" destId="{DC65FE7D-23C2-4929-9674-C735B1776B60}" srcOrd="0" destOrd="0" presId="urn:microsoft.com/office/officeart/2005/8/layout/vList2"/>
    <dgm:cxn modelId="{EFAD93EA-171F-4B9B-BAC8-11C736CA3CD4}" srcId="{7B52A6AE-E3C4-4214-834A-EC81CC4FA8C7}" destId="{29EB799A-12B0-4175-A592-D44B2574E9EB}" srcOrd="2" destOrd="0" parTransId="{E3E1BF9E-3FE9-4D15-80CD-1FFD85BE075A}" sibTransId="{A62D9A71-AE27-4A90-A489-A0E9995775F4}"/>
    <dgm:cxn modelId="{848F4CED-59F5-42B5-AB0C-33BF8B6A7312}" srcId="{7B52A6AE-E3C4-4214-834A-EC81CC4FA8C7}" destId="{AB6D1B75-D983-40A1-8671-7C25D52BEA72}" srcOrd="3" destOrd="0" parTransId="{367C03B9-D8C1-4F65-8BD3-5D6CA896C582}" sibTransId="{BF9C2EBF-81CE-4C3D-9B15-97DE277F68BB}"/>
    <dgm:cxn modelId="{4AFD270F-5981-4A7F-944D-C6B0ACDF5B58}" type="presParOf" srcId="{65C43208-83B8-4000-9B98-41D5C31F33BC}" destId="{1A63ED1C-577B-4FFC-BF18-FF2686EBEFDD}" srcOrd="0" destOrd="0" presId="urn:microsoft.com/office/officeart/2005/8/layout/vList2"/>
    <dgm:cxn modelId="{0E1213B9-9152-409F-874A-BA63BDE7D0DB}" type="presParOf" srcId="{65C43208-83B8-4000-9B98-41D5C31F33BC}" destId="{F9444A24-77F9-4593-8AD5-5B9AC75398C2}" srcOrd="1" destOrd="0" presId="urn:microsoft.com/office/officeart/2005/8/layout/vList2"/>
    <dgm:cxn modelId="{FB0D4A9A-8BA6-4B12-BEB1-88A3A108A52A}" type="presParOf" srcId="{65C43208-83B8-4000-9B98-41D5C31F33BC}" destId="{DC65FE7D-23C2-4929-9674-C735B1776B60}" srcOrd="2" destOrd="0" presId="urn:microsoft.com/office/officeart/2005/8/layout/vList2"/>
    <dgm:cxn modelId="{AC8D4649-4009-46D8-98A6-738300373A3B}" type="presParOf" srcId="{65C43208-83B8-4000-9B98-41D5C31F33BC}" destId="{292C01A9-39F4-471C-A0EA-0A829DA79D84}" srcOrd="3" destOrd="0" presId="urn:microsoft.com/office/officeart/2005/8/layout/vList2"/>
    <dgm:cxn modelId="{03256ACE-9904-4BB2-A06B-FDF541E64CA9}" type="presParOf" srcId="{65C43208-83B8-4000-9B98-41D5C31F33BC}" destId="{A9671CCE-75E0-45DB-BAC1-7708F2CDDCE8}" srcOrd="4" destOrd="0" presId="urn:microsoft.com/office/officeart/2005/8/layout/vList2"/>
    <dgm:cxn modelId="{21D05D03-DC30-4176-8BBF-46BBA5532261}" type="presParOf" srcId="{65C43208-83B8-4000-9B98-41D5C31F33BC}" destId="{A00B3881-9D27-4348-B0D1-9BE438A8BA81}" srcOrd="5" destOrd="0" presId="urn:microsoft.com/office/officeart/2005/8/layout/vList2"/>
    <dgm:cxn modelId="{4A2CD716-9871-4E7D-9E19-1FE6B16A1A86}" type="presParOf" srcId="{65C43208-83B8-4000-9B98-41D5C31F33BC}" destId="{F638830C-3C67-4F9E-A40F-85084C5AF0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0DBBE-38FB-4863-A2DF-9D4872449DA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047C3-D6CA-41A3-BABE-513294B835F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1NF – each table in the database has a primary key along with having no repeating groups </a:t>
          </a:r>
          <a:endParaRPr lang="en-US" sz="2300" kern="1200" dirty="0"/>
        </a:p>
      </dsp:txBody>
      <dsp:txXfrm>
        <a:off x="398656" y="1088253"/>
        <a:ext cx="2959127" cy="1837317"/>
      </dsp:txXfrm>
    </dsp:sp>
    <dsp:sp modelId="{906FEDB4-6444-424D-A5A5-EC191F13B6A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0FB49-B03E-4F46-ACCB-662752DE442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2NF – all non-key attributes are fully functional dependent on the primary key</a:t>
          </a:r>
          <a:endParaRPr lang="en-US" sz="2300" kern="1200" dirty="0"/>
        </a:p>
      </dsp:txBody>
      <dsp:txXfrm>
        <a:off x="4155097" y="1088253"/>
        <a:ext cx="2959127" cy="1837317"/>
      </dsp:txXfrm>
    </dsp:sp>
    <dsp:sp modelId="{9585D1AF-BCC1-459A-BD41-F3DC0DA37E63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01EDF-3DB9-42FD-99C1-EECC7886319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3NF – There are no transitive dependencies in any table</a:t>
          </a:r>
          <a:endParaRPr lang="en-US" sz="2300" kern="1200" dirty="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ED1C-577B-4FFC-BF18-FF2686EBEFDD}">
      <dsp:nvSpPr>
        <dsp:cNvPr id="0" name=""/>
        <dsp:cNvSpPr/>
      </dsp:nvSpPr>
      <dsp:spPr>
        <a:xfrm>
          <a:off x="0" y="246428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Legal- By storing less of the users private data we can better comply with GDPR and protect the users data and ensuring that only admins can view or change it</a:t>
          </a:r>
          <a:endParaRPr lang="en-US" sz="2300" kern="1200" dirty="0"/>
        </a:p>
      </dsp:txBody>
      <dsp:txXfrm>
        <a:off x="44664" y="291092"/>
        <a:ext cx="10426272" cy="825612"/>
      </dsp:txXfrm>
    </dsp:sp>
    <dsp:sp modelId="{DC65FE7D-23C2-4929-9674-C735B1776B60}">
      <dsp:nvSpPr>
        <dsp:cNvPr id="0" name=""/>
        <dsp:cNvSpPr/>
      </dsp:nvSpPr>
      <dsp:spPr>
        <a:xfrm>
          <a:off x="0" y="1227608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Ethical- Reduced power requirements due to a simple yet efficient design</a:t>
          </a:r>
          <a:endParaRPr lang="en-US" sz="2300" kern="1200" dirty="0"/>
        </a:p>
      </dsp:txBody>
      <dsp:txXfrm>
        <a:off x="44664" y="1272272"/>
        <a:ext cx="10426272" cy="825612"/>
      </dsp:txXfrm>
    </dsp:sp>
    <dsp:sp modelId="{A9671CCE-75E0-45DB-BAC1-7708F2CDDCE8}">
      <dsp:nvSpPr>
        <dsp:cNvPr id="0" name=""/>
        <dsp:cNvSpPr/>
      </dsp:nvSpPr>
      <dsp:spPr>
        <a:xfrm>
          <a:off x="0" y="2208789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Social- the website design is accessible and easy to use and doesn’t use any flashing images or shocking content.</a:t>
          </a:r>
          <a:endParaRPr lang="en-US" sz="2300" kern="1200" dirty="0"/>
        </a:p>
      </dsp:txBody>
      <dsp:txXfrm>
        <a:off x="44664" y="2253453"/>
        <a:ext cx="10426272" cy="825612"/>
      </dsp:txXfrm>
    </dsp:sp>
    <dsp:sp modelId="{F638830C-3C67-4F9E-A40F-85084C5AF070}">
      <dsp:nvSpPr>
        <dsp:cNvPr id="0" name=""/>
        <dsp:cNvSpPr/>
      </dsp:nvSpPr>
      <dsp:spPr>
        <a:xfrm>
          <a:off x="0" y="3189969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Professional- given more time the project could be scaled to book for other aspects of the hotel booking industry.</a:t>
          </a:r>
          <a:endParaRPr lang="en-US" sz="2300" kern="1200" dirty="0"/>
        </a:p>
      </dsp:txBody>
      <dsp:txXfrm>
        <a:off x="44664" y="3234633"/>
        <a:ext cx="1042627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65B8-A960-93F4-765D-5D338038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A9F4B-5010-30E5-F7C9-4A2E93BE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EF7D-EAEE-7B1E-77F1-CEE5414E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53FB-2AFC-04AA-34FE-973A9527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C0A3-51CC-0EED-7A7A-C9DA957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A13B-1C2A-F54F-2CD5-1A4A3CF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6EF1B-083C-CED0-B036-B23F7A72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A3B9-3FCE-C762-1538-9895CE8A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1E95-7B65-24C6-08BC-2F6A7A1E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DB05-4420-F5AE-2D11-02FF6F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1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B263-DED4-A223-6AD5-885268613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5976B-95FE-9CB6-85AA-1E87495CE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4564-3B6D-9AC4-A976-BA6C80A0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D27D-5A15-FA84-7AA6-8F11B9B5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1281-AE4A-9197-314F-536EE55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61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5CC9-5284-43E4-F268-9FC31A43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FAF4-4957-1287-1375-128240F7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161E-6E5B-403B-FD49-02F2C4E2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5392-CF52-5B83-4BBB-447E82C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2357-2309-211D-385C-2BBD84A8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83E0-B6A5-02C7-DC78-CBD3CC2F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141F-2D65-C83D-9AE4-6084363E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439B-235D-7181-414C-D493E51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348D-A2FA-3A27-C8F2-A0B7002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5EEB-8F41-BC88-D9D6-BD95B32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8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598-712E-D416-4196-4A9CE59D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491F-C880-90CD-2AAF-929EF921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C0E9F-A552-AC9C-46D3-BCC35350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CEDD0-451F-B4A6-D26C-0EFC7AF2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CCA3-51F6-50E6-4D7D-3069C3FA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0BFE-CCC8-FD3C-117A-53CDEE28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8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9020-49C6-CAB9-02EE-369ED88C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C2E7-C734-3343-6454-CDB1F4B0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1FE8-33AA-3C50-5DD1-950288E3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6D40-F4A6-1290-843D-3D086BDD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232DB-1B98-17DE-5BA2-689AA738A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FCB55-8FCA-F203-705E-6A5F291B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76CD3-893A-5902-616A-7C491C9F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0F4B7-08CB-8BDB-5850-7B57D047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46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ADAD-5DBF-E754-5366-A01D1DE8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C73E0-F9A7-D8AD-D020-CAD7D0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E6FE4-93A2-F553-CC1F-4D9B83F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6A309-2AED-AC34-9A2C-102844D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3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4CC56-5DEE-F537-D44C-71F42491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43F28-BF73-3862-FAA7-75767BA3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DBD8-4E65-3882-29D4-CF3835EC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3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8BF-E954-5519-F95F-6ACAFBD7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1E97-4CB3-AD2F-DBC2-3610228B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D7961-D4DC-C2FA-20B5-0238E82A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25F1-AB72-65F8-13B3-34F3C2D9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F118-45F4-14BE-16BD-5C3FE30A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0EF8-CA43-2180-6592-919BEA3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E5D-B301-153E-0BF4-67AD6F99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51C78-91AD-34E3-F021-F4365EAC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34AC-22C8-9F8E-CF49-44743E67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4416-AB25-F125-80DF-10500B3D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D6C0-7911-3705-9442-5AAEAB12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FA67-CE2C-D29B-B141-BD28B37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30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7DA90-7682-A0ED-569F-3D474CB6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D2DE-7727-7536-7C4D-1640D459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22F8D-F570-6199-75F1-9F089FB0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6CEBD-A6C0-4EE3-B24C-02942D65F012}" type="datetimeFigureOut">
              <a:rPr lang="en-GB" smtClean="0"/>
              <a:t>04/05/2024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D88C-185E-CD95-C13D-B70059A4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67BB-6B45-9FEE-BDDF-BD2C7663D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BBD56-D378-40C5-8DAB-ED796DCAA40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5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7F88D-A2B2-EDF4-0EE7-C21E07B2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/>
          </a:bodyPr>
          <a:lstStyle/>
          <a:p>
            <a:pPr algn="l"/>
            <a:r>
              <a:rPr lang="en-GB" sz="4800">
                <a:solidFill>
                  <a:schemeClr val="bg1"/>
                </a:solidFill>
              </a:rPr>
              <a:t>World Hotels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A151-B230-0E0D-EA25-9A4849EAE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9725730" cy="2487212"/>
          </a:xfrm>
        </p:spPr>
        <p:txBody>
          <a:bodyPr anchor="ctr">
            <a:normAutofit/>
          </a:bodyPr>
          <a:lstStyle/>
          <a:p>
            <a:pPr algn="l"/>
            <a:r>
              <a:rPr lang="en-GB">
                <a:solidFill>
                  <a:schemeClr val="tx2"/>
                </a:solidFill>
              </a:rPr>
              <a:t>By Syed Zaheer 22019147</a:t>
            </a:r>
          </a:p>
        </p:txBody>
      </p:sp>
    </p:spTree>
    <p:extLst>
      <p:ext uri="{BB962C8B-B14F-4D97-AF65-F5344CB8AC3E}">
        <p14:creationId xmlns:p14="http://schemas.microsoft.com/office/powerpoint/2010/main" val="15036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35A12-2218-6686-6259-B12DF1C5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9820-DE5A-ECD3-90C3-2F109A7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Normalisation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2F937-44E5-551C-D2FF-2737029EA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83179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8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F87C-8777-CC56-7BFE-C81DF61B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2C93E-7148-64BC-FACD-44B39AE443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69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World Hotels Website</vt:lpstr>
      <vt:lpstr>PowerPoint Presentation</vt:lpstr>
      <vt:lpstr>Normalisation</vt:lpstr>
      <vt:lpstr>LESP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Hotels Website</dc:title>
  <dc:creator>Syed Zaheer (Student)</dc:creator>
  <cp:lastModifiedBy>Syed Zaheer (Student)</cp:lastModifiedBy>
  <cp:revision>1</cp:revision>
  <dcterms:created xsi:type="dcterms:W3CDTF">2024-05-04T12:12:08Z</dcterms:created>
  <dcterms:modified xsi:type="dcterms:W3CDTF">2024-05-04T12:30:55Z</dcterms:modified>
</cp:coreProperties>
</file>