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8FB751-6BDD-4DF2-8CE1-2469D29BE2DB}">
  <a:tblStyle styleId="{108FB751-6BDD-4DF2-8CE1-2469D29BE2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742e4ea2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742e4ea2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742e4ea2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742e4ea2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742e4ea2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742e4ea2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742e4ea2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742e4ea2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742e4ea2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742e4ea2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742e4ea2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742e4ea2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742e4ea20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742e4ea20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742e4ea20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742e4ea20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63250" y="3914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Computación</a:t>
            </a:r>
            <a:r>
              <a:rPr lang="en"/>
              <a:t> Orientada al Web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020325" y="4081213"/>
            <a:ext cx="1971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Sebastian Andrade</a:t>
            </a:r>
            <a:endParaRPr sz="15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6025" y="3735775"/>
            <a:ext cx="2393974" cy="119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1825" y="2466500"/>
            <a:ext cx="1682699" cy="1315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2375" y="3353850"/>
            <a:ext cx="1465000" cy="146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9775" y="2122725"/>
            <a:ext cx="19526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1135200" y="170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Layout de la </a:t>
            </a:r>
            <a:r>
              <a:rPr b="1" lang="en" sz="3000"/>
              <a:t>Página</a:t>
            </a:r>
            <a:r>
              <a:rPr b="1" lang="en" sz="3000"/>
              <a:t> y </a:t>
            </a:r>
            <a:r>
              <a:rPr b="1" lang="en" sz="3000"/>
              <a:t>navegación</a:t>
            </a:r>
            <a:r>
              <a:rPr b="1" lang="en" sz="3000"/>
              <a:t>.</a:t>
            </a:r>
            <a:endParaRPr b="1" sz="3000"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525" y="943475"/>
            <a:ext cx="5136650" cy="3726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2525" y="4670385"/>
            <a:ext cx="5136642" cy="3209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7" name="Google Shape;147;p14"/>
          <p:cNvGraphicFramePr/>
          <p:nvPr/>
        </p:nvGraphicFramePr>
        <p:xfrm>
          <a:off x="345550" y="241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{108FB751-6BDD-4DF2-8CE1-2469D29BE2DB}</a:tableStyleId>
              </a:tblPr>
              <a:tblGrid>
                <a:gridCol w="589225"/>
                <a:gridCol w="2835275"/>
              </a:tblGrid>
              <a:tr h="198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8" name="Google Shape;148;p14"/>
          <p:cNvSpPr txBox="1"/>
          <p:nvPr>
            <p:ph idx="4294967295" type="subTitle"/>
          </p:nvPr>
        </p:nvSpPr>
        <p:spPr>
          <a:xfrm>
            <a:off x="75775" y="1541500"/>
            <a:ext cx="877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Body:</a:t>
            </a:r>
            <a:endParaRPr sz="1800"/>
          </a:p>
        </p:txBody>
      </p:sp>
      <p:sp>
        <p:nvSpPr>
          <p:cNvPr id="149" name="Google Shape;149;p14"/>
          <p:cNvSpPr txBox="1"/>
          <p:nvPr>
            <p:ph idx="4294967295" type="subTitle"/>
          </p:nvPr>
        </p:nvSpPr>
        <p:spPr>
          <a:xfrm>
            <a:off x="75775" y="1976575"/>
            <a:ext cx="1682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row-vh 100</a:t>
            </a:r>
            <a:endParaRPr/>
          </a:p>
        </p:txBody>
      </p:sp>
      <p:sp>
        <p:nvSpPr>
          <p:cNvPr id="150" name="Google Shape;150;p14"/>
          <p:cNvSpPr txBox="1"/>
          <p:nvPr>
            <p:ph idx="4294967295" type="subTitle"/>
          </p:nvPr>
        </p:nvSpPr>
        <p:spPr>
          <a:xfrm>
            <a:off x="294325" y="4562950"/>
            <a:ext cx="659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col-2</a:t>
            </a:r>
            <a:endParaRPr/>
          </a:p>
        </p:txBody>
      </p:sp>
      <p:sp>
        <p:nvSpPr>
          <p:cNvPr id="151" name="Google Shape;151;p14"/>
          <p:cNvSpPr txBox="1"/>
          <p:nvPr>
            <p:ph idx="4294967295" type="subTitle"/>
          </p:nvPr>
        </p:nvSpPr>
        <p:spPr>
          <a:xfrm>
            <a:off x="1897075" y="4514575"/>
            <a:ext cx="720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col-10</a:t>
            </a:r>
            <a:endParaRPr/>
          </a:p>
        </p:txBody>
      </p:sp>
      <p:cxnSp>
        <p:nvCxnSpPr>
          <p:cNvPr id="152" name="Google Shape;152;p14"/>
          <p:cNvCxnSpPr/>
          <p:nvPr/>
        </p:nvCxnSpPr>
        <p:spPr>
          <a:xfrm>
            <a:off x="192775" y="2526100"/>
            <a:ext cx="0" cy="17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3" name="Google Shape;153;p14"/>
          <p:cNvCxnSpPr/>
          <p:nvPr/>
        </p:nvCxnSpPr>
        <p:spPr>
          <a:xfrm>
            <a:off x="385525" y="4504375"/>
            <a:ext cx="4767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4" name="Google Shape;154;p14"/>
          <p:cNvCxnSpPr/>
          <p:nvPr/>
        </p:nvCxnSpPr>
        <p:spPr>
          <a:xfrm flipH="1" rot="10800000">
            <a:off x="1065225" y="4494125"/>
            <a:ext cx="26073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5" name="Google Shape;155;p14"/>
          <p:cNvSpPr txBox="1"/>
          <p:nvPr>
            <p:ph idx="4294967295" type="subTitle"/>
          </p:nvPr>
        </p:nvSpPr>
        <p:spPr>
          <a:xfrm>
            <a:off x="1065225" y="861700"/>
            <a:ext cx="21213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hotelWebSite.html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cliente.php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1226750" y="322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Formulario de </a:t>
            </a:r>
            <a:r>
              <a:rPr b="1" lang="en" sz="3000"/>
              <a:t>reservación</a:t>
            </a:r>
            <a:r>
              <a:rPr b="1" lang="en" sz="3000"/>
              <a:t>.</a:t>
            </a:r>
            <a:endParaRPr b="1" sz="3000"/>
          </a:p>
        </p:txBody>
      </p:sp>
      <p:pic>
        <p:nvPicPr>
          <p:cNvPr id="161" name="Google Shape;1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750" y="1074700"/>
            <a:ext cx="7508076" cy="3570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6750" y="4644810"/>
            <a:ext cx="7508074" cy="316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1246775" y="201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PHP y Servers</a:t>
            </a:r>
            <a:endParaRPr b="1" sz="3000"/>
          </a:p>
        </p:txBody>
      </p:sp>
      <p:sp>
        <p:nvSpPr>
          <p:cNvPr id="168" name="Google Shape;168;p16"/>
          <p:cNvSpPr txBox="1"/>
          <p:nvPr/>
        </p:nvSpPr>
        <p:spPr>
          <a:xfrm>
            <a:off x="1246775" y="933350"/>
            <a:ext cx="27291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Server.php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getCities.php 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getCollition.php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gethint.php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4240575" y="933350"/>
            <a:ext cx="341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data_base_connect.php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0" name="Google Shape;1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2571750"/>
            <a:ext cx="52768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Base de Datos</a:t>
            </a:r>
            <a:endParaRPr b="1" sz="3000"/>
          </a:p>
        </p:txBody>
      </p:sp>
      <p:sp>
        <p:nvSpPr>
          <p:cNvPr id="176" name="Google Shape;176;p17"/>
          <p:cNvSpPr txBox="1"/>
          <p:nvPr/>
        </p:nvSpPr>
        <p:spPr>
          <a:xfrm>
            <a:off x="0" y="1532125"/>
            <a:ext cx="31866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Cities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Reservations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0" y="3479750"/>
            <a:ext cx="31866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Imdb_small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Actors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200" y="1844175"/>
            <a:ext cx="63627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325" y="2666250"/>
            <a:ext cx="7963575" cy="4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0550" y="4350000"/>
            <a:ext cx="7405850" cy="4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/>
          <p:nvPr/>
        </p:nvSpPr>
        <p:spPr>
          <a:xfrm>
            <a:off x="6693000" y="3804375"/>
            <a:ext cx="1643400" cy="285900"/>
          </a:xfrm>
          <a:prstGeom prst="wedgeRectCallout">
            <a:avLst>
              <a:gd fmla="val -35022" name="adj1"/>
              <a:gd fmla="val 11323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ethint.php</a:t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6997575" y="2224725"/>
            <a:ext cx="1138800" cy="258000"/>
          </a:xfrm>
          <a:prstGeom prst="wedgeRectCallout">
            <a:avLst>
              <a:gd fmla="val -35022" name="adj1"/>
              <a:gd fmla="val 11323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server</a:t>
            </a:r>
            <a:r>
              <a:rPr lang="en" sz="1300"/>
              <a:t>.php</a:t>
            </a:r>
            <a:endParaRPr sz="1300"/>
          </a:p>
        </p:txBody>
      </p:sp>
      <p:sp>
        <p:nvSpPr>
          <p:cNvPr id="183" name="Google Shape;183;p17"/>
          <p:cNvSpPr/>
          <p:nvPr/>
        </p:nvSpPr>
        <p:spPr>
          <a:xfrm>
            <a:off x="6642725" y="1307850"/>
            <a:ext cx="1643400" cy="285900"/>
          </a:xfrm>
          <a:prstGeom prst="wedgeRectCallout">
            <a:avLst>
              <a:gd fmla="val 40882" name="adj1"/>
              <a:gd fmla="val 124169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getCities.php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8"/>
          <p:cNvPicPr preferRelativeResize="0"/>
          <p:nvPr/>
        </p:nvPicPr>
        <p:blipFill rotWithShape="1">
          <a:blip r:embed="rId3">
            <a:alphaModFix/>
          </a:blip>
          <a:srcRect b="0" l="0" r="7918" t="21210"/>
          <a:stretch/>
        </p:blipFill>
        <p:spPr>
          <a:xfrm>
            <a:off x="4153350" y="1866662"/>
            <a:ext cx="4990650" cy="32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73225"/>
            <a:ext cx="456247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675" y="3963025"/>
            <a:ext cx="3845924" cy="112313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8"/>
          <p:cNvSpPr txBox="1"/>
          <p:nvPr>
            <p:ph type="title"/>
          </p:nvPr>
        </p:nvSpPr>
        <p:spPr>
          <a:xfrm>
            <a:off x="80100" y="1155675"/>
            <a:ext cx="3521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Cliente.php</a:t>
            </a:r>
            <a:endParaRPr sz="2500"/>
          </a:p>
        </p:txBody>
      </p:sp>
      <p:sp>
        <p:nvSpPr>
          <p:cNvPr id="192" name="Google Shape;192;p18"/>
          <p:cNvSpPr txBox="1"/>
          <p:nvPr>
            <p:ph type="title"/>
          </p:nvPr>
        </p:nvSpPr>
        <p:spPr>
          <a:xfrm>
            <a:off x="4153350" y="1155675"/>
            <a:ext cx="3521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getCollition</a:t>
            </a:r>
            <a:r>
              <a:rPr lang="en" sz="2500"/>
              <a:t>.php</a:t>
            </a:r>
            <a:endParaRPr sz="2500"/>
          </a:p>
        </p:txBody>
      </p:sp>
      <p:sp>
        <p:nvSpPr>
          <p:cNvPr id="193" name="Google Shape;193;p18"/>
          <p:cNvSpPr txBox="1"/>
          <p:nvPr>
            <p:ph type="title"/>
          </p:nvPr>
        </p:nvSpPr>
        <p:spPr>
          <a:xfrm>
            <a:off x="1246775" y="201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PHP y Servers</a:t>
            </a:r>
            <a:endParaRPr b="1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type="title"/>
          </p:nvPr>
        </p:nvSpPr>
        <p:spPr>
          <a:xfrm>
            <a:off x="1125050" y="99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Ajax </a:t>
            </a:r>
            <a:r>
              <a:rPr b="1" lang="en" sz="3000"/>
              <a:t>y Scriptaculous</a:t>
            </a:r>
            <a:endParaRPr b="1" sz="3000"/>
          </a:p>
        </p:txBody>
      </p:sp>
      <p:pic>
        <p:nvPicPr>
          <p:cNvPr id="199" name="Google Shape;199;p19"/>
          <p:cNvPicPr preferRelativeResize="0"/>
          <p:nvPr/>
        </p:nvPicPr>
        <p:blipFill rotWithShape="1">
          <a:blip r:embed="rId3">
            <a:alphaModFix/>
          </a:blip>
          <a:srcRect b="70544" l="0" r="0" t="0"/>
          <a:stretch/>
        </p:blipFill>
        <p:spPr>
          <a:xfrm>
            <a:off x="138100" y="1856450"/>
            <a:ext cx="4044500" cy="12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9"/>
          <p:cNvPicPr preferRelativeResize="0"/>
          <p:nvPr/>
        </p:nvPicPr>
        <p:blipFill rotWithShape="1">
          <a:blip r:embed="rId3">
            <a:alphaModFix/>
          </a:blip>
          <a:srcRect b="6938" l="0" r="0" t="73112"/>
          <a:stretch/>
        </p:blipFill>
        <p:spPr>
          <a:xfrm>
            <a:off x="138100" y="4055050"/>
            <a:ext cx="4044500" cy="8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9"/>
          <p:cNvSpPr txBox="1"/>
          <p:nvPr>
            <p:ph type="title"/>
          </p:nvPr>
        </p:nvSpPr>
        <p:spPr>
          <a:xfrm>
            <a:off x="1125050" y="911350"/>
            <a:ext cx="20706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Cliente.php</a:t>
            </a:r>
            <a:endParaRPr sz="2000"/>
          </a:p>
        </p:txBody>
      </p:sp>
      <p:pic>
        <p:nvPicPr>
          <p:cNvPr id="202" name="Google Shape;202;p19"/>
          <p:cNvPicPr preferRelativeResize="0"/>
          <p:nvPr/>
        </p:nvPicPr>
        <p:blipFill rotWithShape="1">
          <a:blip r:embed="rId4">
            <a:alphaModFix/>
          </a:blip>
          <a:srcRect b="0" l="0" r="0" t="10160"/>
          <a:stretch/>
        </p:blipFill>
        <p:spPr>
          <a:xfrm>
            <a:off x="3259900" y="1856450"/>
            <a:ext cx="5884100" cy="233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7701" y="2480450"/>
            <a:ext cx="1699603" cy="25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9"/>
          <p:cNvSpPr txBox="1"/>
          <p:nvPr>
            <p:ph type="title"/>
          </p:nvPr>
        </p:nvSpPr>
        <p:spPr>
          <a:xfrm>
            <a:off x="4268600" y="911350"/>
            <a:ext cx="20706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getCities</a:t>
            </a:r>
            <a:r>
              <a:rPr lang="en" sz="2000"/>
              <a:t>.php</a:t>
            </a:r>
            <a:endParaRPr sz="2000"/>
          </a:p>
        </p:txBody>
      </p:sp>
      <p:sp>
        <p:nvSpPr>
          <p:cNvPr id="205" name="Google Shape;205;p19"/>
          <p:cNvSpPr txBox="1"/>
          <p:nvPr>
            <p:ph type="title"/>
          </p:nvPr>
        </p:nvSpPr>
        <p:spPr>
          <a:xfrm>
            <a:off x="56950" y="1429000"/>
            <a:ext cx="34026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/>
              <a:t>Funcion en javascript con prototype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/>
        </p:nvSpPr>
        <p:spPr>
          <a:xfrm>
            <a:off x="1014500" y="142025"/>
            <a:ext cx="485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Ajax y Scriptaculous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1" name="Google Shape;211;p20"/>
          <p:cNvPicPr preferRelativeResize="0"/>
          <p:nvPr/>
        </p:nvPicPr>
        <p:blipFill rotWithShape="1">
          <a:blip r:embed="rId3">
            <a:alphaModFix/>
          </a:blip>
          <a:srcRect b="35833" l="46467" r="34595" t="33989"/>
          <a:stretch/>
        </p:blipFill>
        <p:spPr>
          <a:xfrm>
            <a:off x="4134575" y="3023200"/>
            <a:ext cx="2293074" cy="202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0"/>
          <p:cNvPicPr preferRelativeResize="0"/>
          <p:nvPr/>
        </p:nvPicPr>
        <p:blipFill rotWithShape="1">
          <a:blip r:embed="rId4">
            <a:alphaModFix/>
          </a:blip>
          <a:srcRect b="28734" l="0" r="0" t="0"/>
          <a:stretch/>
        </p:blipFill>
        <p:spPr>
          <a:xfrm>
            <a:off x="79725" y="2325700"/>
            <a:ext cx="3650450" cy="23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0"/>
          <p:cNvPicPr preferRelativeResize="0"/>
          <p:nvPr/>
        </p:nvPicPr>
        <p:blipFill rotWithShape="1">
          <a:blip r:embed="rId5">
            <a:alphaModFix/>
          </a:blip>
          <a:srcRect b="7847" l="0" r="24738" t="37348"/>
          <a:stretch/>
        </p:blipFill>
        <p:spPr>
          <a:xfrm>
            <a:off x="4134575" y="1818450"/>
            <a:ext cx="5009425" cy="12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0"/>
          <p:cNvSpPr txBox="1"/>
          <p:nvPr>
            <p:ph type="title"/>
          </p:nvPr>
        </p:nvSpPr>
        <p:spPr>
          <a:xfrm>
            <a:off x="79725" y="1246975"/>
            <a:ext cx="3521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Cliente.php</a:t>
            </a:r>
            <a:endParaRPr sz="2500"/>
          </a:p>
        </p:txBody>
      </p:sp>
      <p:sp>
        <p:nvSpPr>
          <p:cNvPr id="215" name="Google Shape;215;p20"/>
          <p:cNvSpPr txBox="1"/>
          <p:nvPr>
            <p:ph type="title"/>
          </p:nvPr>
        </p:nvSpPr>
        <p:spPr>
          <a:xfrm>
            <a:off x="4134575" y="1246975"/>
            <a:ext cx="3521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gethint</a:t>
            </a:r>
            <a:r>
              <a:rPr lang="en" sz="2500"/>
              <a:t>.php</a:t>
            </a:r>
            <a:endParaRPr sz="2500"/>
          </a:p>
        </p:txBody>
      </p:sp>
      <p:sp>
        <p:nvSpPr>
          <p:cNvPr id="216" name="Google Shape;216;p20"/>
          <p:cNvSpPr txBox="1"/>
          <p:nvPr>
            <p:ph type="title"/>
          </p:nvPr>
        </p:nvSpPr>
        <p:spPr>
          <a:xfrm>
            <a:off x="79725" y="1745800"/>
            <a:ext cx="34026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/>
              <a:t>Usando el Autocompleter de Ajax con un listener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/>
        </p:nvSpPr>
        <p:spPr>
          <a:xfrm>
            <a:off x="1584400" y="1173150"/>
            <a:ext cx="582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Gracias por su atención 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2065450" y="1836450"/>
            <a:ext cx="485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¿Alguna duda?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