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31440" y="-10956"/>
            <a:ext cx="8595717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2600325"/>
            <a:ext cx="8610600" cy="22250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Sazarudheen. A</a:t>
            </a:r>
            <a:endParaRPr altLang="en-US" sz="2800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E31806B807067CE88B446C60984CD310</a:t>
            </a:r>
            <a:endParaRPr altLang="en-US" lang="zh-CN"/>
          </a:p>
          <a:p>
            <a:r>
              <a:rPr dirty="0" sz="2400" lang="en-US"/>
              <a:t>DEPARTMENT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dirty="0" sz="2400" lang="en-US"/>
              <a:t>: BSc AIML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:</a:t>
            </a:r>
            <a:r>
              <a:rPr dirty="0" sz="2400" lang="en-US"/>
              <a:t> COLLEGE</a:t>
            </a:r>
            <a:r>
              <a:rPr altLang="en-GB" dirty="0" sz="2400" lang="en-US"/>
              <a:t> </a:t>
            </a:r>
            <a:r>
              <a:rPr dirty="0" sz="2400" lang="en-US"/>
              <a:t>/ UNIVERSITY: Akshaya College of arts and Science</a:t>
            </a:r>
            <a:r>
              <a:rPr altLang="en-GB" dirty="0" sz="2400" lang="en-US"/>
              <a:t> </a:t>
            </a:r>
            <a:r>
              <a:rPr dirty="0" sz="2400" lang="en-US"/>
              <a:t>/ </a:t>
            </a:r>
            <a:r>
              <a:rPr altLang="en-GB" dirty="0" sz="2400" lang="en-US" err="1"/>
              <a:t>B</a:t>
            </a:r>
            <a:r>
              <a:rPr dirty="0" sz="2400" lang="en-US" err="1"/>
              <a:t>harathiar</a:t>
            </a:r>
            <a:r>
              <a:rPr dirty="0" sz="2400" lang="en-US"/>
              <a:t> </a:t>
            </a:r>
            <a:r>
              <a:rPr altLang="en-GB" dirty="0" sz="2400" lang="en-US"/>
              <a:t>U</a:t>
            </a:r>
            <a:r>
              <a:rPr dirty="0" sz="2400" lang="en-US"/>
              <a:t>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2238" t="-5116" r="-2238" b="5116"/>
          <a:stretch>
            <a:fillRect/>
          </a:stretch>
        </p:blipFill>
        <p:spPr>
          <a:xfrm rot="0">
            <a:off x="638464" y="1845015"/>
            <a:ext cx="10882293" cy="3535967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12721409" y="4276728"/>
            <a:ext cx="9696981" cy="362902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2456" y="10944849"/>
            <a:ext cx="1953805" cy="1193771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-2379" t="2316" r="2379" b="-2316"/>
          <a:stretch>
            <a:fillRect/>
          </a:stretch>
        </p:blipFill>
        <p:spPr>
          <a:xfrm rot="0">
            <a:off x="433167" y="1981597"/>
            <a:ext cx="10228243" cy="338097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3408" y="9638819"/>
            <a:ext cx="2103390" cy="1529976"/>
          </a:xfrm>
          <a:prstGeom prst="rect"/>
        </p:spPr>
      </p:pic>
      <p:sp>
        <p:nvSpPr>
          <p:cNvPr id="1048689" name=""/>
          <p:cNvSpPr txBox="1"/>
          <p:nvPr/>
        </p:nvSpPr>
        <p:spPr>
          <a:xfrm>
            <a:off x="4724982" y="1770339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11D11B92AD60888B602412B51A5430EA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549" t="8402" r="-6549" b="-8402"/>
          <a:stretch>
            <a:fillRect/>
          </a:stretch>
        </p:blipFill>
        <p:spPr>
          <a:xfrm rot="0">
            <a:off x="736033" y="1848072"/>
            <a:ext cx="11239486" cy="380047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317978"/>
            <a:ext cx="9744388" cy="3374444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"/>
          <p:cNvSpPr txBox="1"/>
          <p:nvPr/>
        </p:nvSpPr>
        <p:spPr>
          <a:xfrm>
            <a:off x="1143000" y="2094364"/>
            <a:ext cx="6864668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</a:t>
            </a:r>
            <a:r>
              <a:rPr b="1" dirty="0" sz="6000" lang="en-US"/>
              <a:t> </a:t>
            </a:r>
            <a:r>
              <a:rPr b="1" dirty="0" sz="6000" lang="en-US"/>
              <a:t>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sz="3600" lang="en-IN" spc="10"/>
              <a:t>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2024-03-25T01:07:22Z</dcterms:created>
  <dcterms:modified xsi:type="dcterms:W3CDTF">2025-09-06T08:08:21Z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97129451bbfe4770adb60b0d8485c97d</vt:lpwstr>
  </property>
</Properties>
</file>