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hakafishsupply.com/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162800" cy="1470025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Dhaka</a:t>
            </a:r>
            <a:r>
              <a:rPr lang="en-US" b="1" i="1" u="sng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Fish </a:t>
            </a:r>
            <a:r>
              <a:rPr lang="en-US" b="1" i="1" u="sng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Supply</a:t>
            </a:r>
            <a:endParaRPr lang="en-US" b="1" i="1" u="sng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4500" y="2362199"/>
            <a:ext cx="7162800" cy="1012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পাইকার</a:t>
            </a:r>
            <a:r>
              <a:rPr lang="en-US" sz="3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</a:t>
            </a:r>
            <a:r>
              <a:rPr lang="en-US" sz="3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জেলে</a:t>
            </a:r>
            <a:r>
              <a:rPr lang="en-US" sz="3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থেকে</a:t>
            </a:r>
            <a:r>
              <a:rPr lang="en-US" sz="3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সরাসরি</a:t>
            </a:r>
            <a:r>
              <a:rPr lang="en-US" sz="3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তাজা</a:t>
            </a:r>
            <a:r>
              <a:rPr lang="en-US" sz="3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মাছ</a:t>
            </a:r>
            <a:r>
              <a:rPr lang="en-US" sz="3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সংগ্রহে</a:t>
            </a:r>
            <a:r>
              <a:rPr lang="en-US" sz="3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আমরা</a:t>
            </a:r>
            <a:r>
              <a:rPr lang="en-US" sz="3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অঙ্গীকারবদ্ধ</a:t>
            </a:r>
            <a:r>
              <a:rPr lang="en-US" sz="3200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। </a:t>
            </a:r>
            <a:endParaRPr lang="en-US" sz="3200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Sazedur\Desktop\zisan\116267298_710202872861225_3767459192136915249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179"/>
            <a:ext cx="1219200" cy="16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zedur\Desktop\zisan\116022159_850072558855476_7296535745529768632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3406301"/>
            <a:ext cx="3429001" cy="169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zedur\Desktop\zisan\116137336_3026646314229095_8591121683095535784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106277"/>
            <a:ext cx="1371600" cy="175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azedur\Desktop\zisan\109948956_2671998436345352_7941345236211664148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6575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azedur\Desktop\zisan\109831513_617808262467104_2512647631736103139_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06300"/>
            <a:ext cx="3809999" cy="169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azedur\Desktop\zisan\115929410_372441790389973_5832154899359273062_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5064530"/>
            <a:ext cx="3416301" cy="17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257800" y="0"/>
            <a:ext cx="3352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8"/>
              </a:rPr>
              <a:t>www.dhakafishsupply.com</a:t>
            </a:r>
            <a:endParaRPr lang="en-US" sz="20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Mobile No-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01735689731</a:t>
            </a:r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</TotalTime>
  <Words>17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Dhaka Fish Supply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Dhaka Fish Supply</dc:title>
  <dc:creator>Sazedur</dc:creator>
  <cp:lastModifiedBy>Sazedur</cp:lastModifiedBy>
  <cp:revision>5</cp:revision>
  <dcterms:created xsi:type="dcterms:W3CDTF">2006-08-16T00:00:00Z</dcterms:created>
  <dcterms:modified xsi:type="dcterms:W3CDTF">2020-07-25T12:20:03Z</dcterms:modified>
</cp:coreProperties>
</file>