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14" y="1595535"/>
            <a:ext cx="10066109" cy="1315616"/>
          </a:xfrm>
        </p:spPr>
        <p:txBody>
          <a:bodyPr/>
          <a:lstStyle/>
          <a:p>
            <a:r>
              <a:rPr lang="en-US" dirty="0" smtClean="0"/>
              <a:t>Employee Job Relocation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Relocation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808514"/>
            <a:ext cx="10018713" cy="29826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Job Relocation occurs very often to improve profitability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How to present as a good opportunity to employees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How to ease transition for those who have agreed to transfer</a:t>
            </a:r>
            <a:endParaRPr lang="en-US" dirty="0" smtClean="0"/>
          </a:p>
          <a:p>
            <a:r>
              <a:rPr lang="en-US" dirty="0" smtClean="0"/>
              <a:t>Employee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Understanding effects of job relocation to employee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Understanding effects of job relocation to family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Adjustment time, finding location to choose a new home, climate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107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Considered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702" y="2641177"/>
            <a:ext cx="4019550" cy="2352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4310" y="1707502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applies to scenario of an Insurance company that moves their claims department from Roseville CA to Chandler AZ.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393" y="2641177"/>
            <a:ext cx="4076700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3041"/>
          </a:xfrm>
        </p:spPr>
        <p:txBody>
          <a:bodyPr/>
          <a:lstStyle/>
          <a:p>
            <a:r>
              <a:rPr lang="en-US" dirty="0" smtClean="0"/>
              <a:t>Candidate Cities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944" y="2659225"/>
            <a:ext cx="8763000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4310" y="168884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 comparison from the top five city locations that are a minimum 10 miles from Roseville, CA and Chandler, AZ.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925" y="1584101"/>
            <a:ext cx="4822255" cy="883843"/>
          </a:xfrm>
        </p:spPr>
        <p:txBody>
          <a:bodyPr/>
          <a:lstStyle/>
          <a:p>
            <a:r>
              <a:rPr lang="en-US" dirty="0" smtClean="0"/>
              <a:t>Chandler, AZ 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6321" y="2667000"/>
            <a:ext cx="4750245" cy="3124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2644" y="2597390"/>
            <a:ext cx="3989744" cy="319381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776670" y="1584101"/>
            <a:ext cx="4822255" cy="9133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Roseville, CA Map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85467" y="811369"/>
            <a:ext cx="855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Maps of job origin and relocation as well as surrounding cities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53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2371"/>
          </a:xfrm>
        </p:spPr>
        <p:txBody>
          <a:bodyPr/>
          <a:lstStyle/>
          <a:p>
            <a:r>
              <a:rPr lang="en-US" dirty="0" smtClean="0"/>
              <a:t>Venue Comparisons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41696" y="2667000"/>
            <a:ext cx="2064688" cy="31242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6845" y="2667000"/>
            <a:ext cx="1933391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7301" y="1851348"/>
            <a:ext cx="1009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 top ten venues at origin and relocation state.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8758"/>
          </a:xfrm>
        </p:spPr>
        <p:txBody>
          <a:bodyPr/>
          <a:lstStyle/>
          <a:p>
            <a:r>
              <a:rPr lang="en-US" dirty="0" smtClean="0"/>
              <a:t>K-means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406" y="3200400"/>
            <a:ext cx="9534525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1375" y="2343955"/>
            <a:ext cx="962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Onehot</a:t>
            </a:r>
            <a:r>
              <a:rPr lang="en-US" dirty="0" smtClean="0"/>
              <a:t> Coding of venue data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K-means using k=3 on unsupervised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15344"/>
            <a:ext cx="10018713" cy="885423"/>
          </a:xfrm>
        </p:spPr>
        <p:txBody>
          <a:bodyPr/>
          <a:lstStyle/>
          <a:p>
            <a:r>
              <a:rPr lang="en-US" dirty="0" smtClean="0"/>
              <a:t>K-means Cluster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Roseville, CA </a:t>
            </a:r>
          </a:p>
          <a:p>
            <a:r>
              <a:rPr lang="en-US" sz="2000" dirty="0" smtClean="0"/>
              <a:t>Cluster 2 – </a:t>
            </a:r>
            <a:r>
              <a:rPr lang="en-US" sz="2000" dirty="0" err="1" smtClean="0"/>
              <a:t>Elverta</a:t>
            </a:r>
            <a:r>
              <a:rPr lang="en-US" sz="2000" dirty="0" smtClean="0"/>
              <a:t>, Rio Linda</a:t>
            </a:r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70097" y="3335338"/>
            <a:ext cx="4131457" cy="28327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309" y="2756080"/>
            <a:ext cx="4730715" cy="487182"/>
          </a:xfrm>
        </p:spPr>
        <p:txBody>
          <a:bodyPr/>
          <a:lstStyle/>
          <a:p>
            <a:r>
              <a:rPr lang="en-US" dirty="0" smtClean="0"/>
              <a:t>Chandler, AZ</a:t>
            </a:r>
          </a:p>
          <a:p>
            <a:r>
              <a:rPr lang="en-US" sz="2000" dirty="0" smtClean="0"/>
              <a:t>Cluster 2 – Fountain Hills, Queen Creek</a:t>
            </a:r>
            <a:endParaRPr lang="en-US" sz="20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2309" y="3335338"/>
            <a:ext cx="4029473" cy="2832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96980" y="1364598"/>
            <a:ext cx="990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two has most variety of venues. Employees should further examine Fountain Hills &amp; Queen Creek as good options to search for residence.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08" y="247919"/>
            <a:ext cx="10018713" cy="756634"/>
          </a:xfrm>
        </p:spPr>
        <p:txBody>
          <a:bodyPr/>
          <a:lstStyle/>
          <a:p>
            <a:r>
              <a:rPr lang="en-US" dirty="0" smtClean="0"/>
              <a:t>Comparison &amp; 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562" y="3120046"/>
            <a:ext cx="4607188" cy="576262"/>
          </a:xfrm>
        </p:spPr>
        <p:txBody>
          <a:bodyPr/>
          <a:lstStyle/>
          <a:p>
            <a:r>
              <a:rPr lang="en-US" dirty="0" smtClean="0"/>
              <a:t>Roseville, CA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45562" y="3760341"/>
            <a:ext cx="4417217" cy="245586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2180" y="3120046"/>
            <a:ext cx="4622537" cy="576262"/>
          </a:xfrm>
        </p:spPr>
        <p:txBody>
          <a:bodyPr/>
          <a:lstStyle/>
          <a:p>
            <a:r>
              <a:rPr lang="en-US" dirty="0" smtClean="0"/>
              <a:t>Chandler, AZ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82180" y="3760341"/>
            <a:ext cx="4545839" cy="24558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4310" y="1200196"/>
            <a:ext cx="9843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clusters follow a similar pattern with cluster 2 offering access to the most common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Chart &amp; maps show between </a:t>
            </a:r>
            <a:r>
              <a:rPr lang="en-US" dirty="0"/>
              <a:t>Fountain </a:t>
            </a:r>
            <a:r>
              <a:rPr lang="en-US" dirty="0" smtClean="0"/>
              <a:t>Hills &amp; </a:t>
            </a:r>
            <a:r>
              <a:rPr lang="en-US" dirty="0"/>
              <a:t>Queen </a:t>
            </a:r>
            <a:r>
              <a:rPr lang="en-US" dirty="0" smtClean="0"/>
              <a:t>Creek is a good area to begin housing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could be some challenges in find venues </a:t>
            </a:r>
            <a:r>
              <a:rPr lang="en-US" dirty="0" err="1" smtClean="0"/>
              <a:t>i.e</a:t>
            </a:r>
            <a:r>
              <a:rPr lang="en-US" dirty="0" smtClean="0"/>
              <a:t> gyms as well as some additional venue options like resorts.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venues will be available to employee as well and may factor into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Improvements may result when employee can identify family special needs or most important venues.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225</TotalTime>
  <Words>287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Employee Job Relocation  </vt:lpstr>
      <vt:lpstr>Job Relocation Process</vt:lpstr>
      <vt:lpstr>Data Considered</vt:lpstr>
      <vt:lpstr>Candidate Cities</vt:lpstr>
      <vt:lpstr>Chandler, AZ Map</vt:lpstr>
      <vt:lpstr>Venue Comparisons</vt:lpstr>
      <vt:lpstr>K-means Cluster</vt:lpstr>
      <vt:lpstr>K-means Cluster</vt:lpstr>
      <vt:lpstr>Comparison &amp;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Job Relocation  </dc:title>
  <dc:creator>Floyd, Cynthia L</dc:creator>
  <cp:lastModifiedBy>Floyd, Cynthia L</cp:lastModifiedBy>
  <cp:revision>14</cp:revision>
  <dcterms:created xsi:type="dcterms:W3CDTF">2020-01-08T17:48:56Z</dcterms:created>
  <dcterms:modified xsi:type="dcterms:W3CDTF">2020-01-09T00:43:23Z</dcterms:modified>
</cp:coreProperties>
</file>