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  <p:sldId id="260" r:id="rId15"/>
    <p:sldId id="261" r:id="rId16"/>
    <p:sldId id="262" r:id="rId17"/>
    <p:sldId id="263" r:id="rId18"/>
    <p:sldId id="26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4" r:id="rId30"/>
    <p:sldId id="286" r:id="rId31"/>
    <p:sldId id="275" r:id="rId32"/>
    <p:sldId id="287" r:id="rId33"/>
    <p:sldId id="289" r:id="rId34"/>
    <p:sldId id="288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0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7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1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1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3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44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7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69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10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95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1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74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7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9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81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0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3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5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6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65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F43E-12D6-4E96-A2B0-ACAF3F4EB19F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88E5C-43E7-460F-9CC7-345531A2E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7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8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数值计算方法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第二章 线性方程组的数值解法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矩阵的广义逆</a:t>
            </a:r>
          </a:p>
        </p:txBody>
      </p:sp>
    </p:spTree>
    <p:extLst>
      <p:ext uri="{BB962C8B-B14F-4D97-AF65-F5344CB8AC3E}">
        <p14:creationId xmlns:p14="http://schemas.microsoft.com/office/powerpoint/2010/main" val="323684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把拉格朗日乘子式写为求和式：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上式分别对某个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求偏导，有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𝜕𝜑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𝑖𝑘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+2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𝜕𝜑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3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分别写成矩阵的形式，并让它们等于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，得到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+ 2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Px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2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endParaRPr lang="zh-CN" altLang="en-US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上面的约束可以写为：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𝐀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𝐏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𝐏</m:t>
                                </m:r>
                              </m:e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𝐀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𝐪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这是一个有唯一解的线性方程组，可以通过求解得到条件最小二乘解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2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奇异值分解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对称矩阵，存在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正交矩阵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和对角矩阵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，使得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合理排列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的列向量顺序，确保非零元素分布在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主对角线的前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个位置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zh-CN" altLang="en-US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奇异值分解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这意味着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列之间互相正交，且后面的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列都是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行，因而它们的列向量都属于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列单位化，并补充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列垂直的列向量，构成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正交矩阵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构造一个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，它的主对角线的前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个元素分别是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列的模长，则有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</a:t>
            </a:r>
          </a:p>
          <a:p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i="1" baseline="30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奇异值分解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再根据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两边乘以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是正交矩阵，有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USP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正交矩阵，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对角矩阵</a:t>
            </a:r>
          </a:p>
        </p:txBody>
      </p:sp>
    </p:spTree>
    <p:extLst>
      <p:ext uri="{BB962C8B-B14F-4D97-AF65-F5344CB8AC3E}">
        <p14:creationId xmlns:p14="http://schemas.microsoft.com/office/powerpoint/2010/main" val="18632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奇异值分解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奇异值分解反映了线性变换的直观几何意义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对任意的变换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矩阵，奇异值分解为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是正交矩阵，表示没有形变的刚体变换，即旋转或反射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表示了沿着轴向的伸缩或投影，它的非零元素称为奇异值</a:t>
            </a:r>
          </a:p>
        </p:txBody>
      </p:sp>
    </p:spTree>
    <p:extLst>
      <p:ext uri="{BB962C8B-B14F-4D97-AF65-F5344CB8AC3E}">
        <p14:creationId xmlns:p14="http://schemas.microsoft.com/office/powerpoint/2010/main" val="29790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奇异值分解示例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267200"/>
                <a:ext cx="7886700" cy="1909763"/>
              </a:xfrm>
            </p:spPr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二维剪切变换的变换矩阵为：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把剪切变换分解为两个旋转变换和一个纯形变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267200"/>
                <a:ext cx="7886700" cy="1909763"/>
              </a:xfrm>
              <a:blipFill>
                <a:blip r:embed="rId2"/>
                <a:stretch>
                  <a:fillRect l="-1391" t="-5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004647" y="2180493"/>
            <a:ext cx="1418492" cy="141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平行四边形 4"/>
          <p:cNvSpPr/>
          <p:nvPr/>
        </p:nvSpPr>
        <p:spPr>
          <a:xfrm>
            <a:off x="4665786" y="2180493"/>
            <a:ext cx="2145322" cy="1418492"/>
          </a:xfrm>
          <a:prstGeom prst="parallelogram">
            <a:avLst>
              <a:gd name="adj" fmla="val 5124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786554" y="2655278"/>
            <a:ext cx="879232" cy="2344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05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奇异值分解示例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8" y="5350618"/>
            <a:ext cx="7886700" cy="969164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剪切形变不是纯形变，它包含了两个同向的旋转和一次伸缩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30447" y="1690689"/>
                <a:ext cx="6883103" cy="1242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ec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sec</m:t>
                                    </m:r>
                                  </m:fNam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47" y="1690689"/>
                <a:ext cx="6883103" cy="1242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15637" y="3703794"/>
                <a:ext cx="831272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7" y="3703794"/>
                <a:ext cx="8312724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stCxn id="6" idx="2"/>
            <a:endCxn id="8" idx="0"/>
          </p:cNvCxnSpPr>
          <p:nvPr/>
        </p:nvCxnSpPr>
        <p:spPr>
          <a:xfrm>
            <a:off x="4571999" y="2933017"/>
            <a:ext cx="0" cy="770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分解的最小二乘解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的正交矩阵，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是主对角线上有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个非零元素，其余元素是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的对角矩阵，则有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81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分解的最小二乘解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的最小二乘解为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相当于把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的主对角线上的非零元素都用它的倒数替换，记为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最小二乘解可以简写为：</a:t>
                </a:r>
                <a:endParaRPr lang="en-US" altLang="zh-CN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76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逆矩阵的意义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线性方程组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如果存在矩阵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，满足对于任意的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都满足：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满足作为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的逆矩阵的条件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行数与列数不相等，或者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不可逆的情况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不一定存在，也不一定唯一，但可以寻找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，使得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是方程的最小二乘解或者最小模解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5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分解的最小模解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的正交矩阵，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是主对角线上有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个非零元素，其余元素是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的对角矩阵，则有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分解的最小模解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的最小二乘解为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相当于把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的主对角线上的非零元素都用它的倒数替换，记为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最小模解可以简写为：</a:t>
                </a:r>
                <a:endParaRPr lang="en-US" altLang="zh-CN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61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的矩阵，如果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&lt;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且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&lt;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，则方程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既不能确保最小二乘解的唯一性，也不能确保最小模解的存在性，寻找它的最小模最小二乘解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必须同时满足两个条件：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Row(A)</a:t>
                </a: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Col(A)</a:t>
                </a:r>
                <a:r>
                  <a:rPr lang="zh-CN" altLang="en-US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⊥</a:t>
                </a:r>
                <a:endParaRPr lang="en-US" altLang="zh-CN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即寻找方程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的解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的正交矩阵，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是主对角线上有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个非零元素，其余元素是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的对角矩阵，则有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5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方程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记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的可逆性，有：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28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问题转化为求解方程：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这个方程的系数矩阵是的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对角矩阵，且非零元素在前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个对角元素上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增广矩阵的非零元素只在前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主对角线上的非零元素替换成它的倒数，记为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，则上面方程的特解为：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SS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199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为了表示通解，取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∈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Nul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方程的通解为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导出向量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Uw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进一步导出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3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记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ja-JP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ja-JP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，并对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化简：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y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Uw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Uw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S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由此得到：当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行列都不满秩时，方程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有唯一的最小模最小二乘解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4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实数范围内的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广义逆矩阵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的实数矩阵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右逆弱化为作用于自身不变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左逆弱化为作用于逆不变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右逆弱化为乘积对称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左逆弱化为乘积对称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Moore-Penrose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逆矩阵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复数范围内的广义逆要用到共轭复数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9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分解与广义逆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46221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做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分解：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是方程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的最小模最小二乘解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验证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满足下面的性质：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SV)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USVV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USS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广义逆</a:t>
            </a:r>
          </a:p>
        </p:txBody>
      </p:sp>
    </p:spTree>
    <p:extLst>
      <p:ext uri="{BB962C8B-B14F-4D97-AF65-F5344CB8AC3E}">
        <p14:creationId xmlns:p14="http://schemas.microsoft.com/office/powerpoint/2010/main" val="28355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无解的线性方程组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是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8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×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矩阵，如果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 &lt; 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，则在一般情况下，线性方程组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Ax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= 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是无解的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除非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∈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Col(A))</a:t>
                </a:r>
              </a:p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如何找到一个近似解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，使得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𝐀</m:t>
                        </m:r>
                        <m:acc>
                          <m:accPr>
                            <m:chr m:val="̂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楷体" pitchFamily="49" charset="-122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  <a:ea typeface="楷体" pitchFamily="49" charset="-122"/>
                                <a:cs typeface="Times New Roman" pitchFamily="18" charset="0"/>
                              </a:rPr>
                              <m:t>𝐱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最小？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47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广义逆的唯一性证明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都是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逆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AYA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YAX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AYA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YAY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4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广义逆的计算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矩阵，用行变换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和列变换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转化为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zh-CN" sz="2400" b="0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𝐋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𝐎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𝐈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1" i="0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×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𝐑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18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广义逆的计算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矩阵，用行变换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和列变换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转化为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𝐔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𝐋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𝐈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0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×</m:t>
                                    </m:r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列组成，且列向量线性无关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的前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行组成，且行向量线性无关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都是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可逆矩阵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VV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–1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U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矩阵，下面指出，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MP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广义逆</a:t>
                </a:r>
              </a:p>
              <a:p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35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广义逆计算方法验证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UV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AGA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VV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863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CADDC3-6199-44BB-BB2D-EE25B63B7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26" y="0"/>
            <a:ext cx="7131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最小二乘解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是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8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×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矩阵，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∈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i="1" baseline="30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，方程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Ax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= 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的最小二乘解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满足对所有的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x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∈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i="1" baseline="30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，都有</a:t>
                </a:r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𝐀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  <a:ea typeface="楷体" pitchFamily="49" charset="-122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" pitchFamily="49" charset="-122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</a:rPr>
                            <m:t>𝐀𝐱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zh-CN" altLang="en-US" sz="2800" dirty="0">
                    <a:latin typeface="楷体" pitchFamily="49" charset="-122"/>
                    <a:ea typeface="楷体" pitchFamily="49" charset="-122"/>
                  </a:rPr>
                  <a:t>方程的解也是它的最小二乘解</a:t>
                </a:r>
                <a:endParaRPr lang="en-US" altLang="zh-CN" sz="2800" dirty="0"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如果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 = 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，方程的最小二乘解是唯一的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 r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3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itchFamily="2" charset="-122"/>
                <a:ea typeface="宋体" pitchFamily="2" charset="-122"/>
              </a:rPr>
              <a:t>垂线的最短性质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\ Span{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ctr">
              <a:buNone/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– 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+ … +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如果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取得极小值，则必然有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0,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1, 2, …, 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  <a:p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证明思路：如果存在</a:t>
            </a:r>
            <a:r>
              <a:rPr lang="en-US" altLang="zh-CN" sz="2800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使得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≠ 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，取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– ((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)/(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endParaRPr lang="en-US" altLang="zh-CN" sz="2800" i="1" baseline="-250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即可导出</a:t>
            </a:r>
            <a:endParaRPr lang="en-US" altLang="zh-CN" sz="28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= 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– (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en-US" altLang="zh-CN" sz="2800" baseline="300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/(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&lt; 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en-US" altLang="zh-CN" sz="2800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·</a:t>
            </a:r>
            <a:r>
              <a:rPr lang="en-US" altLang="zh-CN" sz="28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endParaRPr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最小二乘解的计算方法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已知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8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×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的矩阵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 = 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n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&lt; </a:t>
                </a:r>
                <a:r>
                  <a:rPr lang="en-US" altLang="zh-CN" sz="2800" i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, 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∈</a:t>
                </a:r>
                <a:r>
                  <a:rPr lang="en-US" altLang="zh-CN" sz="2800" i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R</a:t>
                </a:r>
                <a:r>
                  <a:rPr lang="en-US" altLang="zh-CN" sz="2800" i="1" baseline="30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m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，计算使得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||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Ax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– 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||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最小的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en-US" altLang="zh-CN" sz="2800" b="1" dirty="0">
                    <a:solidFill>
                      <a:schemeClr val="bg1"/>
                    </a:solidFill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x</a:t>
                </a:r>
              </a:p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根据垂线的最短性质，如果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楷体" pitchFamily="49" charset="-122"/>
                            <a:cs typeface="Times New Roman" pitchFamily="18" charset="0"/>
                          </a:rPr>
                          <m:t>𝐱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满足条件，则对于</a:t>
                </a:r>
                <a:r>
                  <a:rPr lang="en-US" altLang="zh-CN" sz="2800" b="1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的每一个列向量</a:t>
                </a:r>
                <a:r>
                  <a:rPr lang="en-US" altLang="zh-CN" sz="2800" b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i="1" baseline="-25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i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，都有</a:t>
                </a:r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𝐀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楷体" pitchFamily="49" charset="-122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因而上式可以写为</a:t>
                </a:r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𝐀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  <a:ea typeface="楷体" pitchFamily="49" charset="-122"/>
                                  <a:cs typeface="Times New Roman" pitchFamily="18" charset="0"/>
                                </a:rPr>
                                <m:t>𝐱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  <a:ea typeface="楷体" pitchFamily="49" charset="-122"/>
                              <a:cs typeface="Times New Roman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楷体" pitchFamily="49" charset="-122"/>
                          <a:cs typeface="Times New Roman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转化为求解线性方程的问题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(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法方程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)</a:t>
                </a:r>
                <a:r>
                  <a:rPr lang="zh-CN" altLang="en-US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：</a:t>
                </a:r>
                <a:endParaRPr lang="en-US" altLang="zh-CN" sz="2800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800" b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i="1" baseline="30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</a:t>
                </a:r>
                <a:r>
                  <a:rPr lang="en-US" altLang="zh-CN" sz="2800" b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Ax</a:t>
                </a:r>
                <a:r>
                  <a:rPr lang="en-US" altLang="zh-CN" sz="2800" dirty="0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 = </a:t>
                </a:r>
                <a:r>
                  <a:rPr lang="en-US" altLang="zh-CN" sz="2800" b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A</a:t>
                </a:r>
                <a:r>
                  <a:rPr lang="en-US" altLang="zh-CN" sz="2800" i="1" baseline="30000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T</a:t>
                </a:r>
                <a:r>
                  <a:rPr lang="en-US" altLang="zh-CN" sz="2800" b="1" dirty="0" err="1">
                    <a:latin typeface="Times New Roman" pitchFamily="18" charset="0"/>
                    <a:ea typeface="楷体" pitchFamily="49" charset="-122"/>
                    <a:cs typeface="Times New Roman" pitchFamily="18" charset="0"/>
                  </a:rPr>
                  <a:t>b</a:t>
                </a:r>
                <a:endParaRPr lang="zh-CN" altLang="en-US" sz="28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7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矩阵，满足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，方程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有无数组解，如何找出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最小的解？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是满足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最小的解，方程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的通解可以写为：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根据垂线最短原理，对于任意的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Row(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Nul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，有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Row(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5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最小模解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由此得出，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可以写为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代入原方程，有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的矩阵，且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因而方程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有唯一解，由此得出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–1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行满秩时，方程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有最小模解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4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条件最小二乘解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6348" y="1825625"/>
            <a:ext cx="7886700" cy="4207186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&lt;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&gt;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，计算向量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，满足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硬约束条件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软约束条件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，构造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乘子函数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+ 2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满足极值条件，则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的每个分量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和对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的每个分量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的导数都为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为了计算偏导，需要把函数写为求和式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2544</Words>
  <Application>Microsoft Office PowerPoint</Application>
  <PresentationFormat>全屏显示(4:3)</PresentationFormat>
  <Paragraphs>239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Office 主题</vt:lpstr>
      <vt:lpstr>数值计算方法</vt:lpstr>
      <vt:lpstr>逆矩阵的意义</vt:lpstr>
      <vt:lpstr>无解的线性方程组</vt:lpstr>
      <vt:lpstr>最小二乘解</vt:lpstr>
      <vt:lpstr>垂线的最短性质</vt:lpstr>
      <vt:lpstr>最小二乘解的计算方法</vt:lpstr>
      <vt:lpstr>最小模解</vt:lpstr>
      <vt:lpstr>最小模解</vt:lpstr>
      <vt:lpstr>条件最小二乘解</vt:lpstr>
      <vt:lpstr>条件最小二乘解</vt:lpstr>
      <vt:lpstr>条件最小二乘解</vt:lpstr>
      <vt:lpstr>奇异值分解</vt:lpstr>
      <vt:lpstr>奇异值分解</vt:lpstr>
      <vt:lpstr>奇异值分解</vt:lpstr>
      <vt:lpstr>奇异值分解</vt:lpstr>
      <vt:lpstr>奇异值分解示例</vt:lpstr>
      <vt:lpstr>奇异值分解示例</vt:lpstr>
      <vt:lpstr>基于SVD分解的最小二乘解</vt:lpstr>
      <vt:lpstr>基于SVD分解的最小二乘解</vt:lpstr>
      <vt:lpstr>基于SVD分解的最小模解</vt:lpstr>
      <vt:lpstr>基于SVD分解的最小模解</vt:lpstr>
      <vt:lpstr>最小模最小二乘解</vt:lpstr>
      <vt:lpstr>最小模最小二乘解</vt:lpstr>
      <vt:lpstr>最小模最小二乘解</vt:lpstr>
      <vt:lpstr>最小模最小二乘解</vt:lpstr>
      <vt:lpstr>最小模最小二乘解</vt:lpstr>
      <vt:lpstr>最小模最小二乘解</vt:lpstr>
      <vt:lpstr>实数范围内的MP广义逆矩阵</vt:lpstr>
      <vt:lpstr>SVD分解与广义逆</vt:lpstr>
      <vt:lpstr>MP广义逆的唯一性证明</vt:lpstr>
      <vt:lpstr>MP广义逆的计算</vt:lpstr>
      <vt:lpstr>MP广义逆的计算</vt:lpstr>
      <vt:lpstr>MP广义逆计算方法验证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数值计算方法</dc:title>
  <dc:creator>_马龙_</dc:creator>
  <cp:lastModifiedBy>Zhihua Sa</cp:lastModifiedBy>
  <cp:revision>21</cp:revision>
  <dcterms:created xsi:type="dcterms:W3CDTF">2023-09-21T03:01:18Z</dcterms:created>
  <dcterms:modified xsi:type="dcterms:W3CDTF">2025-01-02T07:43:12Z</dcterms:modified>
</cp:coreProperties>
</file>