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2" r:id="rId4"/>
    <p:sldId id="273" r:id="rId5"/>
    <p:sldId id="300" r:id="rId6"/>
    <p:sldId id="301" r:id="rId7"/>
    <p:sldId id="279" r:id="rId8"/>
    <p:sldId id="280" r:id="rId9"/>
    <p:sldId id="281" r:id="rId10"/>
    <p:sldId id="282" r:id="rId11"/>
    <p:sldId id="283" r:id="rId12"/>
    <p:sldId id="284" r:id="rId13"/>
    <p:sldId id="325" r:id="rId14"/>
    <p:sldId id="275" r:id="rId15"/>
    <p:sldId id="262" r:id="rId16"/>
    <p:sldId id="263" r:id="rId17"/>
    <p:sldId id="286" r:id="rId18"/>
    <p:sldId id="259" r:id="rId19"/>
    <p:sldId id="260" r:id="rId20"/>
    <p:sldId id="257" r:id="rId21"/>
    <p:sldId id="258" r:id="rId22"/>
    <p:sldId id="341" r:id="rId23"/>
    <p:sldId id="261" r:id="rId24"/>
    <p:sldId id="264" r:id="rId25"/>
    <p:sldId id="342" r:id="rId26"/>
    <p:sldId id="343" r:id="rId27"/>
    <p:sldId id="265" r:id="rId28"/>
    <p:sldId id="266" r:id="rId29"/>
    <p:sldId id="267" r:id="rId30"/>
    <p:sldId id="268" r:id="rId31"/>
    <p:sldId id="269" r:id="rId32"/>
    <p:sldId id="344" r:id="rId33"/>
    <p:sldId id="302" r:id="rId34"/>
    <p:sldId id="305" r:id="rId35"/>
    <p:sldId id="306" r:id="rId36"/>
    <p:sldId id="307" r:id="rId37"/>
    <p:sldId id="308" r:id="rId38"/>
    <p:sldId id="309" r:id="rId39"/>
    <p:sldId id="310" r:id="rId40"/>
    <p:sldId id="345" r:id="rId41"/>
    <p:sldId id="270" r:id="rId42"/>
    <p:sldId id="276" r:id="rId43"/>
    <p:sldId id="277" r:id="rId44"/>
    <p:sldId id="285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3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0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4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4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0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9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1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6F96-C4D0-4374-9431-7C757AF56C7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3D84-D684-4E06-A494-A0439F664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数值计算方法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第三章 方阵特征值和特征向量的数值计算</a:t>
            </a:r>
          </a:p>
        </p:txBody>
      </p:sp>
    </p:spTree>
    <p:extLst>
      <p:ext uri="{BB962C8B-B14F-4D97-AF65-F5344CB8AC3E}">
        <p14:creationId xmlns:p14="http://schemas.microsoft.com/office/powerpoint/2010/main" val="388350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复数在几何中的应用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另一方面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由此得到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正五边形的构造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624263"/>
            <a:ext cx="7886700" cy="198596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把单位圆放在坐标系中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单位圆与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轴正半轴交于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作出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的反向延长半径的中点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 与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垂直的半径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OM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为圆心，以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AM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为半径作圆弧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轴于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960688" y="1690689"/>
            <a:ext cx="5554662" cy="3222625"/>
            <a:chOff x="1708" y="1099"/>
            <a:chExt cx="3499" cy="2030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506" y="1212"/>
              <a:ext cx="1916" cy="1917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914" y="1099"/>
              <a:ext cx="2142" cy="1071"/>
            </a:xfrm>
            <a:custGeom>
              <a:avLst/>
              <a:gdLst>
                <a:gd name="T0" fmla="*/ 6709 w 6709"/>
                <a:gd name="T1" fmla="*/ 3354 h 3354"/>
                <a:gd name="T2" fmla="*/ 3354 w 6709"/>
                <a:gd name="T3" fmla="*/ 0 h 3354"/>
                <a:gd name="T4" fmla="*/ 0 w 6709"/>
                <a:gd name="T5" fmla="*/ 3354 h 3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09" h="3354">
                  <a:moveTo>
                    <a:pt x="6709" y="3354"/>
                  </a:moveTo>
                  <a:cubicBezTo>
                    <a:pt x="6709" y="1502"/>
                    <a:pt x="5207" y="0"/>
                    <a:pt x="3354" y="0"/>
                  </a:cubicBezTo>
                  <a:cubicBezTo>
                    <a:pt x="1502" y="0"/>
                    <a:pt x="0" y="1502"/>
                    <a:pt x="0" y="3354"/>
                  </a:cubicBezTo>
                </a:path>
              </a:pathLst>
            </a:custGeom>
            <a:noFill/>
            <a:ln w="1587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708" y="2170"/>
              <a:ext cx="3499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464" y="1212"/>
              <a:ext cx="0" cy="958"/>
            </a:xfrm>
            <a:prstGeom prst="line">
              <a:avLst/>
            </a:prstGeom>
            <a:noFill/>
            <a:ln w="15875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2985" y="1212"/>
              <a:ext cx="479" cy="958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4402" y="2151"/>
              <a:ext cx="39" cy="38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402" y="2151"/>
              <a:ext cx="39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966" y="2151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966" y="2151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445" y="1193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445" y="1193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1895" y="2151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895" y="2151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4037" y="2151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4037" y="2151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3445" y="2151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3445" y="2151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495999" y="331059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86449" y="33086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9165" y="138465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9464" y="330868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841765" y="289593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06336" y="292735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5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正五边形的构造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74443"/>
            <a:ext cx="7886700" cy="91202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分别以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为圆心，以单位半径作圆弧交单位圆于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顺次连接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即得到正五边形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94669" y="1690689"/>
            <a:ext cx="5554662" cy="3300412"/>
            <a:chOff x="1708" y="1131"/>
            <a:chExt cx="3499" cy="2079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506" y="1212"/>
              <a:ext cx="1916" cy="1917"/>
            </a:xfrm>
            <a:prstGeom prst="ellips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89" y="1607"/>
              <a:ext cx="244" cy="1127"/>
            </a:xfrm>
            <a:custGeom>
              <a:avLst/>
              <a:gdLst>
                <a:gd name="T0" fmla="*/ 0 w 764"/>
                <a:gd name="T1" fmla="*/ 3527 h 3527"/>
                <a:gd name="T2" fmla="*/ 0 w 764"/>
                <a:gd name="T3" fmla="*/ 0 h 3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4" h="3527">
                  <a:moveTo>
                    <a:pt x="0" y="3527"/>
                  </a:moveTo>
                  <a:cubicBezTo>
                    <a:pt x="764" y="2475"/>
                    <a:pt x="764" y="1052"/>
                    <a:pt x="0" y="0"/>
                  </a:cubicBezTo>
                </a:path>
              </a:pathLst>
            </a:custGeom>
            <a:noFill/>
            <a:ln w="1587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760" y="1131"/>
              <a:ext cx="1315" cy="2079"/>
            </a:xfrm>
            <a:custGeom>
              <a:avLst/>
              <a:gdLst>
                <a:gd name="T0" fmla="*/ 0 w 4118"/>
                <a:gd name="T1" fmla="*/ 6108 h 6509"/>
                <a:gd name="T2" fmla="*/ 3354 w 4118"/>
                <a:gd name="T3" fmla="*/ 5018 h 6509"/>
                <a:gd name="T4" fmla="*/ 3354 w 4118"/>
                <a:gd name="T5" fmla="*/ 1491 h 6509"/>
                <a:gd name="T6" fmla="*/ 0 w 4118"/>
                <a:gd name="T7" fmla="*/ 401 h 6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8" h="6509">
                  <a:moveTo>
                    <a:pt x="0" y="6108"/>
                  </a:moveTo>
                  <a:cubicBezTo>
                    <a:pt x="1236" y="6509"/>
                    <a:pt x="2590" y="6069"/>
                    <a:pt x="3354" y="5018"/>
                  </a:cubicBezTo>
                  <a:cubicBezTo>
                    <a:pt x="4118" y="3966"/>
                    <a:pt x="4118" y="2543"/>
                    <a:pt x="3354" y="1491"/>
                  </a:cubicBezTo>
                  <a:cubicBezTo>
                    <a:pt x="2590" y="440"/>
                    <a:pt x="1236" y="0"/>
                    <a:pt x="0" y="401"/>
                  </a:cubicBezTo>
                </a:path>
              </a:pathLst>
            </a:custGeom>
            <a:noFill/>
            <a:ln w="15875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760" y="1259"/>
              <a:ext cx="662" cy="911"/>
            </a:xfrm>
            <a:prstGeom prst="line">
              <a:avLst/>
            </a:prstGeom>
            <a:noFill/>
            <a:ln w="15875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689" y="1259"/>
              <a:ext cx="1071" cy="348"/>
            </a:xfrm>
            <a:prstGeom prst="line">
              <a:avLst/>
            </a:prstGeom>
            <a:noFill/>
            <a:ln w="15875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689" y="1607"/>
              <a:ext cx="0" cy="1127"/>
            </a:xfrm>
            <a:prstGeom prst="line">
              <a:avLst/>
            </a:prstGeom>
            <a:noFill/>
            <a:ln w="15875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689" y="2734"/>
              <a:ext cx="1071" cy="348"/>
            </a:xfrm>
            <a:prstGeom prst="line">
              <a:avLst/>
            </a:prstGeom>
            <a:noFill/>
            <a:ln w="15875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760" y="2170"/>
              <a:ext cx="662" cy="912"/>
            </a:xfrm>
            <a:prstGeom prst="line">
              <a:avLst/>
            </a:prstGeom>
            <a:noFill/>
            <a:ln w="15875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708" y="2170"/>
              <a:ext cx="3499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760" y="1259"/>
              <a:ext cx="296" cy="911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1914" y="1607"/>
              <a:ext cx="775" cy="56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4402" y="2151"/>
              <a:ext cx="39" cy="38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402" y="2151"/>
              <a:ext cx="39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2966" y="2151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1895" y="2151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895" y="2151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4037" y="2151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4037" y="2151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3445" y="2151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3445" y="2151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741" y="1239"/>
              <a:ext cx="38" cy="39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3741" y="1239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2670" y="1588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670" y="1588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670" y="2715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2670" y="2715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741" y="3063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3741" y="3063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355528" y="326455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265166" y="3256759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99038" y="3256759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37972" y="324385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58302" y="144416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931153" y="199019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998704" y="4038135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827152" y="469171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9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复数的指数运算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因此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5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复数的三角运算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sinx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90777" y="3231073"/>
          <a:ext cx="22637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3" imgW="990360" imgH="419040" progId="Equation.DSMT4">
                  <p:embed/>
                </p:oleObj>
              </mc:Choice>
              <mc:Fallback>
                <p:oleObj name="Equation" r:id="rId3" imgW="990360" imgH="419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777" y="3231073"/>
                        <a:ext cx="2263775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72000" y="3231072"/>
          <a:ext cx="232251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5" imgW="1015920" imgH="419040" progId="Equation.DSMT4">
                  <p:embed/>
                </p:oleObj>
              </mc:Choice>
              <mc:Fallback>
                <p:oleObj name="Equation" r:id="rId5" imgW="1015920" imgH="419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3231072"/>
                        <a:ext cx="2322512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90777" y="4141372"/>
          <a:ext cx="5137151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7" imgW="2247840" imgH="419040" progId="Equation.DSMT4">
                  <p:embed/>
                </p:oleObj>
              </mc:Choice>
              <mc:Fallback>
                <p:oleObj name="Equation" r:id="rId7" imgW="2247840" imgH="419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0777" y="4141372"/>
                        <a:ext cx="5137151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78013" y="5099050"/>
          <a:ext cx="49625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9" imgW="2171520" imgH="419040" progId="Equation.DSMT4">
                  <p:embed/>
                </p:oleObj>
              </mc:Choice>
              <mc:Fallback>
                <p:oleObj name="Equation" r:id="rId9" imgW="2171520" imgH="419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8013" y="5099050"/>
                        <a:ext cx="4962525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10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代数基本定理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一元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次多项式：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在复平面内有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个零点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证明思路：设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isin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充分小时，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之间的实数，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附近变化，不会经过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充分大时，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之间的实数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–(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1)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–(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2)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附近变化，不会经过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213040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代数基本定理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这说明当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充分大时，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θ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之间的实数，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的值围绕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点转了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圈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从充分小到充分大之间变化，每个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围绕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点转的圈数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当圈数发生变化时，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点一次，总共变了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次，所以有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使得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348968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线性变换下的特殊向量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线性变换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通常情况下，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方向不一致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甚至维度不一致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但对于方阵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行列数相等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而言，可能存在一类向量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，满足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这类特殊的向量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称为特征向量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伸缩系数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称为特征向量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对应的特征值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并不是每个实数矩阵都有实数范围内的特征向量</a:t>
            </a:r>
          </a:p>
        </p:txBody>
      </p:sp>
    </p:spTree>
    <p:extLst>
      <p:ext uri="{BB962C8B-B14F-4D97-AF65-F5344CB8AC3E}">
        <p14:creationId xmlns:p14="http://schemas.microsoft.com/office/powerpoint/2010/main" val="421241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主对角线严格占优矩阵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矩阵，对任意的第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行，都有：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是一个主对角线严格占优矩阵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主对角线占优矩阵必然可逆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证明思路：设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是一个向量，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是这个向量中最大的元素，分析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个分量：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kn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zh-CN" altLang="en-US" i="1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50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主对角线严格占优矩阵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根据主对角线占优条件，在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kn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这些项中，有不等式：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这意味着即使对于所有的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kj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都与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kk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异号，也不可能满足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kn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因此，对于任意的非零向量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，都不可能有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，所以方程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无非零解，即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可逆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623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02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复数的定义和基本运算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–1</a:t>
            </a: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z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CN" altLang="en-US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8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特征值的分布范围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的方阵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的特征值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需要满足使得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不可逆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是绝对值过大的正数或负数时，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会变为主对角线严格占优的矩阵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l-GR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不会导致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变为主对角线严格占优矩阵的条件为存在第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行，使得：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93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特征值的分布范围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在复平面上，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{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行对应的复数区域：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Gerschgorin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盖氏圆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的特征值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分布范围满足：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nary>
                        <m:naryPr>
                          <m:chr m:val="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7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C71EF4-B94C-4C23-8BEF-5FA62917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9" y="194153"/>
            <a:ext cx="3817265" cy="3121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0E5869-8B63-4255-BF13-3C927A5E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0" y="3315846"/>
            <a:ext cx="3684414" cy="26841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FC304-2E90-4AE5-9A52-CA499882D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59" y="5999967"/>
            <a:ext cx="3052461" cy="7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盖氏圆并集的连通区域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的主对角线元素构成的对角矩阵，定义带参矩阵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，盖氏圆半径为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，主对角线元素即是特征值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，盖氏圆和特征值都变为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对应的盖氏圆和特征值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之间连续变化时，盖氏圆的圆心不变，半径增加，特征值始终在盖氏圆内连续变化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个盖氏圆组成的连通区域包含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个特征值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496610-51CB-4923-9610-0AFFE6D9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15" y="5801822"/>
            <a:ext cx="4347026" cy="10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3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计算最大特征值的幂法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的特征值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对于一个能用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的特征向量组合而成的向量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，迭代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→∞时，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的分量之间的比值趋向于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基于此性质，可以使用迭代法计算最大特征值</a:t>
            </a:r>
          </a:p>
        </p:txBody>
      </p:sp>
    </p:spTree>
    <p:extLst>
      <p:ext uri="{BB962C8B-B14F-4D97-AF65-F5344CB8AC3E}">
        <p14:creationId xmlns:p14="http://schemas.microsoft.com/office/powerpoint/2010/main" val="92585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17058-9D79-4154-9E11-41A184E3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5262"/>
            <a:ext cx="80391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4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1C28E5B-3213-4BFD-8AFE-4E31761F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2" y="292665"/>
            <a:ext cx="4386850" cy="2360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BC5BB7-5BFE-4B44-A51C-E9D5F638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92" y="2790630"/>
            <a:ext cx="5500352" cy="36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12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迭代过程中的归一化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维向量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它的无穷范数为：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利用无穷范数把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的最大分量化为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，避免迭代中无限增大或者减小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迭代步骤：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2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特征值的加速提取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已接近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的最大特征值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对应的特征向量，且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||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||</a:t>
                </a:r>
                <a:r>
                  <a:rPr lang="zh-CN" altLang="en-US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∞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||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||</a:t>
                </a:r>
                <a:r>
                  <a:rPr lang="zh-CN" altLang="en-US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∞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≈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把次大的特征值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μ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也考虑进来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利用近似等比性质解出近似程度更高的解：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659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原点平移的影响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l-GR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的特征值且绝对值由大到小排列，则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的特征值为</a:t>
                </a:r>
                <a:r>
                  <a:rPr lang="el-GR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, </a:t>
                </a:r>
                <a:r>
                  <a:rPr lang="el-GR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l-GR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, …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这使得如果有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使得对每个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可以用幂法以更快收敛速度计算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的特征值，再导出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的特征值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5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复数的定义和基本运算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63762" y="2791522"/>
          <a:ext cx="48164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3" imgW="2108160" imgH="431640" progId="Equation.DSMT4">
                  <p:embed/>
                </p:oleObj>
              </mc:Choice>
              <mc:Fallback>
                <p:oleObj name="Equation" r:id="rId3" imgW="2108160" imgH="431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762" y="2791522"/>
                        <a:ext cx="481647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72214" y="3778947"/>
          <a:ext cx="42656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5" imgW="1866600" imgH="431640" progId="Equation.DSMT4">
                  <p:embed/>
                </p:oleObj>
              </mc:Choice>
              <mc:Fallback>
                <p:oleObj name="Equation" r:id="rId5" imgW="186660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2214" y="3778947"/>
                        <a:ext cx="4265613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572213" y="4766372"/>
          <a:ext cx="42656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7" imgW="1866600" imgH="431640" progId="Equation.DSMT4">
                  <p:embed/>
                </p:oleObj>
              </mc:Choice>
              <mc:Fallback>
                <p:oleObj name="Equation" r:id="rId7" imgW="1866600" imgH="4316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72213" y="4766372"/>
                        <a:ext cx="4265613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710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对称矩阵的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Rayleigh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的特征值表示一个非零向量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 algn="ctr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i="1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利用对称矩阵特征向量的正交性质，有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𝐮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在迭代过程中更快收敛到最大特征值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7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计算最小特征值的反幂法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的特征值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对于一个能用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的特征向量组合而成的向量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，迭代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–m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–m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–m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→∞时，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–m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的分量之间的比值趋向于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基于此性质，可以使用迭代法计算最小特征值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27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C8CCBA-9CB8-4F02-9297-EFD7713B1294}"/>
              </a:ext>
            </a:extLst>
          </p:cNvPr>
          <p:cNvSpPr txBox="1"/>
          <p:nvPr/>
        </p:nvSpPr>
        <p:spPr>
          <a:xfrm>
            <a:off x="350729" y="424551"/>
            <a:ext cx="8442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也就是说反幂法用</a:t>
            </a:r>
            <a:r>
              <a:rPr lang="en-US" altLang="zh-CN" dirty="0"/>
              <a:t>A</a:t>
            </a:r>
            <a:r>
              <a:rPr lang="zh-CN" altLang="en-US" dirty="0"/>
              <a:t>的逆矩阵，这样算出来的是</a:t>
            </a:r>
            <a:r>
              <a:rPr lang="en-US" altLang="zh-CN" dirty="0"/>
              <a:t>A</a:t>
            </a:r>
            <a:r>
              <a:rPr lang="zh-CN" altLang="en-US" dirty="0"/>
              <a:t>逆的最大特征值，也就对应</a:t>
            </a:r>
            <a:r>
              <a:rPr lang="en-US" altLang="zh-CN" dirty="0"/>
              <a:t>A</a:t>
            </a:r>
            <a:r>
              <a:rPr lang="zh-CN" altLang="en-US" dirty="0"/>
              <a:t>的最小特征值。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69080F-C826-4D5D-98CF-B9991440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8" y="1129430"/>
            <a:ext cx="4255392" cy="33156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C412A6-09E0-47DD-9BE0-C4110631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8" y="4553015"/>
            <a:ext cx="3510093" cy="6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5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Gram-Schmidt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正交化方法（这就是施密特正交化）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57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给定一组线性无关的向量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{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，构造正交基向量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{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构造方法：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中取向量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，如果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是空集，则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非空，根据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中已有的向量构造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，并从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中删除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重复上述操作直到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变为空集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6312" y="4203467"/>
          <a:ext cx="7191376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2958840" imgH="431640" progId="Equation.DSMT4">
                  <p:embed/>
                </p:oleObj>
              </mc:Choice>
              <mc:Fallback>
                <p:oleObj name="Equation" r:id="rId3" imgW="2958840" imgH="431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312" y="4203467"/>
                        <a:ext cx="7191376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595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上三角矩阵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的矩阵，如果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对于任意的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ja-JP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ja-JP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，都有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是上三角矩阵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两个上三角矩阵的积也是上三角矩阵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证明思路：设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的上三角矩阵，设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行第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列元素，根据矩阵乘法的定义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nj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，任取一项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ik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kj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至少有一项成立，因而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kj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至少有一个是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，由此得出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是上三角矩阵</a:t>
            </a:r>
          </a:p>
        </p:txBody>
      </p:sp>
    </p:spTree>
    <p:extLst>
      <p:ext uri="{BB962C8B-B14F-4D97-AF65-F5344CB8AC3E}">
        <p14:creationId xmlns:p14="http://schemas.microsoft.com/office/powerpoint/2010/main" val="393511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上三角矩阵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上三角矩阵的逆也是上三角矩阵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证明思路：设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的上三角矩阵，构造矩阵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并做初等行变换，通过消去主对角线以外的元素让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每次变换都只有主角线及其右上方的非零元素参与运算，因而对应的初等矩阵都是上三角矩阵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根据上三角矩阵的积也是上三角矩阵，因而当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变成的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也是上三角矩阵</a:t>
            </a:r>
          </a:p>
        </p:txBody>
      </p:sp>
    </p:spTree>
    <p:extLst>
      <p:ext uri="{BB962C8B-B14F-4D97-AF65-F5344CB8AC3E}">
        <p14:creationId xmlns:p14="http://schemas.microsoft.com/office/powerpoint/2010/main" val="3168426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正交化方法的矩阵表示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[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[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[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………</a:t>
            </a: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[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每次变换只有一个向量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被替换为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，最后得到的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是一个列向量两两正交的矩阵</a:t>
            </a:r>
          </a:p>
        </p:txBody>
      </p:sp>
    </p:spTree>
    <p:extLst>
      <p:ext uri="{BB962C8B-B14F-4D97-AF65-F5344CB8AC3E}">
        <p14:creationId xmlns:p14="http://schemas.microsoft.com/office/powerpoint/2010/main" val="705744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正交化方法的矩阵表示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1797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除了第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列以外，其余列都与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完全相同，第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列则是用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导出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的组合系数：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由此得出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是一个可逆上三角矩阵，它的主对角线左下的元素都为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综上所述，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Gram-Schmidt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正交化方法可以写为：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7406" y="2742890"/>
          <a:ext cx="74691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3073320" imgH="431640" progId="Equation.DSMT4">
                  <p:embed/>
                </p:oleObj>
              </mc:Choice>
              <mc:Fallback>
                <p:oleObj name="Equation" r:id="rId3" imgW="3073320" imgH="431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406" y="2742890"/>
                        <a:ext cx="7469188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68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是一个对角矩阵，对角线上的元素为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各列模长，则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是一个正交矩阵：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QD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QR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2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是一个列向量正交且长度为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是一个上三角矩阵，这种分解称为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对一个对称矩阵做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分解，并用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RQ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替换原来的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矩阵，重复这样的操作，可以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让它趋向于对角矩阵，从而计算出它全部的特征值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19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饼形 5"/>
          <p:cNvSpPr/>
          <p:nvPr/>
        </p:nvSpPr>
        <p:spPr>
          <a:xfrm>
            <a:off x="3852222" y="2453798"/>
            <a:ext cx="720000" cy="720000"/>
          </a:xfrm>
          <a:prstGeom prst="pie">
            <a:avLst>
              <a:gd name="adj1" fmla="val 19796772"/>
              <a:gd name="adj2" fmla="val 2158939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复数乘法运算的几何意义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066585"/>
            <a:ext cx="6853818" cy="31103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(cos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(cos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(cos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sin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+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(cos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sin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(cos(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模长相乘，辐角相加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211551" y="2821259"/>
            <a:ext cx="295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181707" y="1550020"/>
            <a:ext cx="0" cy="15165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181707" y="2007220"/>
            <a:ext cx="1405054" cy="8140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14041" y="1745609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03736" y="198150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4940" y="2420141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FAE362-3033-4A41-8CE8-07E2CE44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2" y="400833"/>
            <a:ext cx="5092126" cy="57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9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计算全部特征值的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上三角矩阵的对角元素即为特征值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相似矩阵具有相同的特征值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把一般矩阵转化为相似的上三角矩阵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转化方法：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利用正交矩阵的性质做迭代：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endParaRPr lang="zh-CN" altLang="en-US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85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根据特征多项式构造矩阵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给定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次多项式：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何用它的系数构造以它为特征多项式的矩阵？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012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根据特征多项式构造矩阵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从最后一行开始，每一行乘以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加到前一行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002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根据特征多项式构造矩阵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λP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endParaRPr lang="en-US" altLang="zh-CN" i="1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|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66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一维波动方程的导出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68233"/>
                <a:ext cx="7886700" cy="25087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来源：弦的受力分析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基本形式：</a:t>
                </a:r>
                <a:endParaRPr lang="en-US" altLang="zh-CN" b="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初始条件：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68233"/>
                <a:ext cx="7886700" cy="2508729"/>
              </a:xfrm>
              <a:blipFill>
                <a:blip r:embed="rId2"/>
                <a:stretch>
                  <a:fillRect l="-1391" t="-6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96913" y="2033588"/>
            <a:ext cx="3417888" cy="285750"/>
            <a:chOff x="439" y="1281"/>
            <a:chExt cx="2153" cy="18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978" y="1281"/>
              <a:ext cx="1076" cy="180"/>
            </a:xfrm>
            <a:custGeom>
              <a:avLst/>
              <a:gdLst>
                <a:gd name="T0" fmla="*/ 62 w 4000"/>
                <a:gd name="T1" fmla="*/ 366 h 667"/>
                <a:gd name="T2" fmla="*/ 156 w 4000"/>
                <a:gd name="T3" fmla="*/ 414 h 667"/>
                <a:gd name="T4" fmla="*/ 250 w 4000"/>
                <a:gd name="T5" fmla="*/ 461 h 667"/>
                <a:gd name="T6" fmla="*/ 343 w 4000"/>
                <a:gd name="T7" fmla="*/ 505 h 667"/>
                <a:gd name="T8" fmla="*/ 437 w 4000"/>
                <a:gd name="T9" fmla="*/ 545 h 667"/>
                <a:gd name="T10" fmla="*/ 531 w 4000"/>
                <a:gd name="T11" fmla="*/ 580 h 667"/>
                <a:gd name="T12" fmla="*/ 625 w 4000"/>
                <a:gd name="T13" fmla="*/ 611 h 667"/>
                <a:gd name="T14" fmla="*/ 718 w 4000"/>
                <a:gd name="T15" fmla="*/ 635 h 667"/>
                <a:gd name="T16" fmla="*/ 812 w 4000"/>
                <a:gd name="T17" fmla="*/ 652 h 667"/>
                <a:gd name="T18" fmla="*/ 906 w 4000"/>
                <a:gd name="T19" fmla="*/ 663 h 667"/>
                <a:gd name="T20" fmla="*/ 1000 w 4000"/>
                <a:gd name="T21" fmla="*/ 667 h 667"/>
                <a:gd name="T22" fmla="*/ 1093 w 4000"/>
                <a:gd name="T23" fmla="*/ 663 h 667"/>
                <a:gd name="T24" fmla="*/ 1187 w 4000"/>
                <a:gd name="T25" fmla="*/ 652 h 667"/>
                <a:gd name="T26" fmla="*/ 1281 w 4000"/>
                <a:gd name="T27" fmla="*/ 635 h 667"/>
                <a:gd name="T28" fmla="*/ 1375 w 4000"/>
                <a:gd name="T29" fmla="*/ 611 h 667"/>
                <a:gd name="T30" fmla="*/ 1468 w 4000"/>
                <a:gd name="T31" fmla="*/ 580 h 667"/>
                <a:gd name="T32" fmla="*/ 1562 w 4000"/>
                <a:gd name="T33" fmla="*/ 545 h 667"/>
                <a:gd name="T34" fmla="*/ 1656 w 4000"/>
                <a:gd name="T35" fmla="*/ 505 h 667"/>
                <a:gd name="T36" fmla="*/ 1750 w 4000"/>
                <a:gd name="T37" fmla="*/ 461 h 667"/>
                <a:gd name="T38" fmla="*/ 1843 w 4000"/>
                <a:gd name="T39" fmla="*/ 414 h 667"/>
                <a:gd name="T40" fmla="*/ 1937 w 4000"/>
                <a:gd name="T41" fmla="*/ 366 h 667"/>
                <a:gd name="T42" fmla="*/ 2031 w 4000"/>
                <a:gd name="T43" fmla="*/ 317 h 667"/>
                <a:gd name="T44" fmla="*/ 2125 w 4000"/>
                <a:gd name="T45" fmla="*/ 268 h 667"/>
                <a:gd name="T46" fmla="*/ 2218 w 4000"/>
                <a:gd name="T47" fmla="*/ 221 h 667"/>
                <a:gd name="T48" fmla="*/ 2312 w 4000"/>
                <a:gd name="T49" fmla="*/ 176 h 667"/>
                <a:gd name="T50" fmla="*/ 2406 w 4000"/>
                <a:gd name="T51" fmla="*/ 135 h 667"/>
                <a:gd name="T52" fmla="*/ 2500 w 4000"/>
                <a:gd name="T53" fmla="*/ 98 h 667"/>
                <a:gd name="T54" fmla="*/ 2593 w 4000"/>
                <a:gd name="T55" fmla="*/ 66 h 667"/>
                <a:gd name="T56" fmla="*/ 2687 w 4000"/>
                <a:gd name="T57" fmla="*/ 40 h 667"/>
                <a:gd name="T58" fmla="*/ 2781 w 4000"/>
                <a:gd name="T59" fmla="*/ 20 h 667"/>
                <a:gd name="T60" fmla="*/ 2875 w 4000"/>
                <a:gd name="T61" fmla="*/ 7 h 667"/>
                <a:gd name="T62" fmla="*/ 2968 w 4000"/>
                <a:gd name="T63" fmla="*/ 1 h 667"/>
                <a:gd name="T64" fmla="*/ 3062 w 4000"/>
                <a:gd name="T65" fmla="*/ 2 h 667"/>
                <a:gd name="T66" fmla="*/ 3156 w 4000"/>
                <a:gd name="T67" fmla="*/ 10 h 667"/>
                <a:gd name="T68" fmla="*/ 3250 w 4000"/>
                <a:gd name="T69" fmla="*/ 26 h 667"/>
                <a:gd name="T70" fmla="*/ 3343 w 4000"/>
                <a:gd name="T71" fmla="*/ 48 h 667"/>
                <a:gd name="T72" fmla="*/ 3437 w 4000"/>
                <a:gd name="T73" fmla="*/ 76 h 667"/>
                <a:gd name="T74" fmla="*/ 3531 w 4000"/>
                <a:gd name="T75" fmla="*/ 110 h 667"/>
                <a:gd name="T76" fmla="*/ 3625 w 4000"/>
                <a:gd name="T77" fmla="*/ 148 h 667"/>
                <a:gd name="T78" fmla="*/ 3718 w 4000"/>
                <a:gd name="T79" fmla="*/ 191 h 667"/>
                <a:gd name="T80" fmla="*/ 3812 w 4000"/>
                <a:gd name="T81" fmla="*/ 237 h 667"/>
                <a:gd name="T82" fmla="*/ 3906 w 4000"/>
                <a:gd name="T83" fmla="*/ 285 h 667"/>
                <a:gd name="T84" fmla="*/ 4000 w 4000"/>
                <a:gd name="T85" fmla="*/ 3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0" h="667">
                  <a:moveTo>
                    <a:pt x="0" y="334"/>
                  </a:moveTo>
                  <a:lnTo>
                    <a:pt x="31" y="350"/>
                  </a:lnTo>
                  <a:lnTo>
                    <a:pt x="62" y="366"/>
                  </a:lnTo>
                  <a:lnTo>
                    <a:pt x="93" y="382"/>
                  </a:lnTo>
                  <a:lnTo>
                    <a:pt x="125" y="399"/>
                  </a:lnTo>
                  <a:lnTo>
                    <a:pt x="156" y="414"/>
                  </a:lnTo>
                  <a:lnTo>
                    <a:pt x="187" y="430"/>
                  </a:lnTo>
                  <a:lnTo>
                    <a:pt x="218" y="446"/>
                  </a:lnTo>
                  <a:lnTo>
                    <a:pt x="250" y="461"/>
                  </a:lnTo>
                  <a:lnTo>
                    <a:pt x="281" y="476"/>
                  </a:lnTo>
                  <a:lnTo>
                    <a:pt x="312" y="491"/>
                  </a:lnTo>
                  <a:lnTo>
                    <a:pt x="343" y="505"/>
                  </a:lnTo>
                  <a:lnTo>
                    <a:pt x="375" y="519"/>
                  </a:lnTo>
                  <a:lnTo>
                    <a:pt x="406" y="532"/>
                  </a:lnTo>
                  <a:lnTo>
                    <a:pt x="437" y="545"/>
                  </a:lnTo>
                  <a:lnTo>
                    <a:pt x="468" y="557"/>
                  </a:lnTo>
                  <a:lnTo>
                    <a:pt x="500" y="569"/>
                  </a:lnTo>
                  <a:lnTo>
                    <a:pt x="531" y="580"/>
                  </a:lnTo>
                  <a:lnTo>
                    <a:pt x="562" y="591"/>
                  </a:lnTo>
                  <a:lnTo>
                    <a:pt x="593" y="601"/>
                  </a:lnTo>
                  <a:lnTo>
                    <a:pt x="625" y="611"/>
                  </a:lnTo>
                  <a:lnTo>
                    <a:pt x="656" y="619"/>
                  </a:lnTo>
                  <a:lnTo>
                    <a:pt x="687" y="627"/>
                  </a:lnTo>
                  <a:lnTo>
                    <a:pt x="718" y="635"/>
                  </a:lnTo>
                  <a:lnTo>
                    <a:pt x="750" y="641"/>
                  </a:lnTo>
                  <a:lnTo>
                    <a:pt x="781" y="647"/>
                  </a:lnTo>
                  <a:lnTo>
                    <a:pt x="812" y="652"/>
                  </a:lnTo>
                  <a:lnTo>
                    <a:pt x="843" y="657"/>
                  </a:lnTo>
                  <a:lnTo>
                    <a:pt x="875" y="660"/>
                  </a:lnTo>
                  <a:lnTo>
                    <a:pt x="906" y="663"/>
                  </a:lnTo>
                  <a:lnTo>
                    <a:pt x="937" y="665"/>
                  </a:lnTo>
                  <a:lnTo>
                    <a:pt x="968" y="666"/>
                  </a:lnTo>
                  <a:lnTo>
                    <a:pt x="1000" y="667"/>
                  </a:lnTo>
                  <a:lnTo>
                    <a:pt x="1031" y="666"/>
                  </a:lnTo>
                  <a:lnTo>
                    <a:pt x="1062" y="665"/>
                  </a:lnTo>
                  <a:lnTo>
                    <a:pt x="1093" y="663"/>
                  </a:lnTo>
                  <a:lnTo>
                    <a:pt x="1125" y="660"/>
                  </a:lnTo>
                  <a:lnTo>
                    <a:pt x="1156" y="657"/>
                  </a:lnTo>
                  <a:lnTo>
                    <a:pt x="1187" y="652"/>
                  </a:lnTo>
                  <a:lnTo>
                    <a:pt x="1218" y="647"/>
                  </a:lnTo>
                  <a:lnTo>
                    <a:pt x="1250" y="641"/>
                  </a:lnTo>
                  <a:lnTo>
                    <a:pt x="1281" y="635"/>
                  </a:lnTo>
                  <a:lnTo>
                    <a:pt x="1312" y="627"/>
                  </a:lnTo>
                  <a:lnTo>
                    <a:pt x="1343" y="619"/>
                  </a:lnTo>
                  <a:lnTo>
                    <a:pt x="1375" y="611"/>
                  </a:lnTo>
                  <a:lnTo>
                    <a:pt x="1406" y="601"/>
                  </a:lnTo>
                  <a:lnTo>
                    <a:pt x="1437" y="591"/>
                  </a:lnTo>
                  <a:lnTo>
                    <a:pt x="1468" y="580"/>
                  </a:lnTo>
                  <a:lnTo>
                    <a:pt x="1500" y="569"/>
                  </a:lnTo>
                  <a:lnTo>
                    <a:pt x="1531" y="557"/>
                  </a:lnTo>
                  <a:lnTo>
                    <a:pt x="1562" y="545"/>
                  </a:lnTo>
                  <a:lnTo>
                    <a:pt x="1593" y="532"/>
                  </a:lnTo>
                  <a:lnTo>
                    <a:pt x="1625" y="519"/>
                  </a:lnTo>
                  <a:lnTo>
                    <a:pt x="1656" y="505"/>
                  </a:lnTo>
                  <a:lnTo>
                    <a:pt x="1687" y="491"/>
                  </a:lnTo>
                  <a:lnTo>
                    <a:pt x="1718" y="476"/>
                  </a:lnTo>
                  <a:lnTo>
                    <a:pt x="1750" y="461"/>
                  </a:lnTo>
                  <a:lnTo>
                    <a:pt x="1781" y="446"/>
                  </a:lnTo>
                  <a:lnTo>
                    <a:pt x="1812" y="430"/>
                  </a:lnTo>
                  <a:lnTo>
                    <a:pt x="1843" y="414"/>
                  </a:lnTo>
                  <a:lnTo>
                    <a:pt x="1875" y="399"/>
                  </a:lnTo>
                  <a:lnTo>
                    <a:pt x="1906" y="382"/>
                  </a:lnTo>
                  <a:lnTo>
                    <a:pt x="1937" y="366"/>
                  </a:lnTo>
                  <a:lnTo>
                    <a:pt x="1968" y="350"/>
                  </a:lnTo>
                  <a:lnTo>
                    <a:pt x="2000" y="334"/>
                  </a:lnTo>
                  <a:lnTo>
                    <a:pt x="2031" y="317"/>
                  </a:lnTo>
                  <a:lnTo>
                    <a:pt x="2062" y="301"/>
                  </a:lnTo>
                  <a:lnTo>
                    <a:pt x="2093" y="285"/>
                  </a:lnTo>
                  <a:lnTo>
                    <a:pt x="2125" y="268"/>
                  </a:lnTo>
                  <a:lnTo>
                    <a:pt x="2156" y="253"/>
                  </a:lnTo>
                  <a:lnTo>
                    <a:pt x="2187" y="237"/>
                  </a:lnTo>
                  <a:lnTo>
                    <a:pt x="2218" y="221"/>
                  </a:lnTo>
                  <a:lnTo>
                    <a:pt x="2250" y="206"/>
                  </a:lnTo>
                  <a:lnTo>
                    <a:pt x="2281" y="191"/>
                  </a:lnTo>
                  <a:lnTo>
                    <a:pt x="2312" y="176"/>
                  </a:lnTo>
                  <a:lnTo>
                    <a:pt x="2343" y="162"/>
                  </a:lnTo>
                  <a:lnTo>
                    <a:pt x="2375" y="148"/>
                  </a:lnTo>
                  <a:lnTo>
                    <a:pt x="2406" y="135"/>
                  </a:lnTo>
                  <a:lnTo>
                    <a:pt x="2437" y="122"/>
                  </a:lnTo>
                  <a:lnTo>
                    <a:pt x="2468" y="110"/>
                  </a:lnTo>
                  <a:lnTo>
                    <a:pt x="2500" y="98"/>
                  </a:lnTo>
                  <a:lnTo>
                    <a:pt x="2531" y="87"/>
                  </a:lnTo>
                  <a:lnTo>
                    <a:pt x="2562" y="76"/>
                  </a:lnTo>
                  <a:lnTo>
                    <a:pt x="2593" y="66"/>
                  </a:lnTo>
                  <a:lnTo>
                    <a:pt x="2625" y="56"/>
                  </a:lnTo>
                  <a:lnTo>
                    <a:pt x="2656" y="48"/>
                  </a:lnTo>
                  <a:lnTo>
                    <a:pt x="2687" y="40"/>
                  </a:lnTo>
                  <a:lnTo>
                    <a:pt x="2718" y="32"/>
                  </a:lnTo>
                  <a:lnTo>
                    <a:pt x="2750" y="26"/>
                  </a:lnTo>
                  <a:lnTo>
                    <a:pt x="2781" y="20"/>
                  </a:lnTo>
                  <a:lnTo>
                    <a:pt x="2812" y="15"/>
                  </a:lnTo>
                  <a:lnTo>
                    <a:pt x="2843" y="10"/>
                  </a:lnTo>
                  <a:lnTo>
                    <a:pt x="2875" y="7"/>
                  </a:lnTo>
                  <a:lnTo>
                    <a:pt x="2906" y="4"/>
                  </a:lnTo>
                  <a:lnTo>
                    <a:pt x="2937" y="2"/>
                  </a:lnTo>
                  <a:lnTo>
                    <a:pt x="2968" y="1"/>
                  </a:lnTo>
                  <a:lnTo>
                    <a:pt x="3000" y="0"/>
                  </a:lnTo>
                  <a:lnTo>
                    <a:pt x="3031" y="1"/>
                  </a:lnTo>
                  <a:lnTo>
                    <a:pt x="3062" y="2"/>
                  </a:lnTo>
                  <a:lnTo>
                    <a:pt x="3093" y="4"/>
                  </a:lnTo>
                  <a:lnTo>
                    <a:pt x="3125" y="7"/>
                  </a:lnTo>
                  <a:lnTo>
                    <a:pt x="3156" y="10"/>
                  </a:lnTo>
                  <a:lnTo>
                    <a:pt x="3187" y="15"/>
                  </a:lnTo>
                  <a:lnTo>
                    <a:pt x="3218" y="20"/>
                  </a:lnTo>
                  <a:lnTo>
                    <a:pt x="3250" y="26"/>
                  </a:lnTo>
                  <a:lnTo>
                    <a:pt x="3281" y="32"/>
                  </a:lnTo>
                  <a:lnTo>
                    <a:pt x="3312" y="40"/>
                  </a:lnTo>
                  <a:lnTo>
                    <a:pt x="3343" y="48"/>
                  </a:lnTo>
                  <a:lnTo>
                    <a:pt x="3375" y="56"/>
                  </a:lnTo>
                  <a:lnTo>
                    <a:pt x="3406" y="66"/>
                  </a:lnTo>
                  <a:lnTo>
                    <a:pt x="3437" y="76"/>
                  </a:lnTo>
                  <a:lnTo>
                    <a:pt x="3468" y="87"/>
                  </a:lnTo>
                  <a:lnTo>
                    <a:pt x="3500" y="98"/>
                  </a:lnTo>
                  <a:lnTo>
                    <a:pt x="3531" y="110"/>
                  </a:lnTo>
                  <a:lnTo>
                    <a:pt x="3562" y="122"/>
                  </a:lnTo>
                  <a:lnTo>
                    <a:pt x="3593" y="135"/>
                  </a:lnTo>
                  <a:lnTo>
                    <a:pt x="3625" y="148"/>
                  </a:lnTo>
                  <a:lnTo>
                    <a:pt x="3656" y="162"/>
                  </a:lnTo>
                  <a:lnTo>
                    <a:pt x="3687" y="176"/>
                  </a:lnTo>
                  <a:lnTo>
                    <a:pt x="3718" y="191"/>
                  </a:lnTo>
                  <a:lnTo>
                    <a:pt x="3750" y="206"/>
                  </a:lnTo>
                  <a:lnTo>
                    <a:pt x="3781" y="221"/>
                  </a:lnTo>
                  <a:lnTo>
                    <a:pt x="3812" y="237"/>
                  </a:lnTo>
                  <a:lnTo>
                    <a:pt x="3843" y="253"/>
                  </a:lnTo>
                  <a:lnTo>
                    <a:pt x="3875" y="268"/>
                  </a:lnTo>
                  <a:lnTo>
                    <a:pt x="3906" y="285"/>
                  </a:lnTo>
                  <a:lnTo>
                    <a:pt x="3937" y="301"/>
                  </a:lnTo>
                  <a:lnTo>
                    <a:pt x="3968" y="317"/>
                  </a:lnTo>
                  <a:lnTo>
                    <a:pt x="4000" y="334"/>
                  </a:lnTo>
                </a:path>
              </a:pathLst>
            </a:custGeom>
            <a:noFill/>
            <a:ln w="2063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39" y="1371"/>
              <a:ext cx="538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054" y="1371"/>
              <a:ext cx="538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2" name="直接箭头连接符 11"/>
          <p:cNvCxnSpPr>
            <a:stCxn id="10" idx="0"/>
          </p:cNvCxnSpPr>
          <p:nvPr/>
        </p:nvCxnSpPr>
        <p:spPr>
          <a:xfrm>
            <a:off x="3260726" y="2176463"/>
            <a:ext cx="301624" cy="1428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59683" y="2033588"/>
            <a:ext cx="301624" cy="142875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53533" y="216749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0759" y="166748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467757" y="1699294"/>
                <a:ext cx="4321439" cy="810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57" y="1699294"/>
                <a:ext cx="4321439" cy="810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70759" y="2796141"/>
                <a:ext cx="3521798" cy="817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59" y="2796141"/>
                <a:ext cx="3521798" cy="817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578556" y="2825789"/>
                <a:ext cx="2049920" cy="713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556" y="2825789"/>
                <a:ext cx="2049920" cy="713337"/>
              </a:xfrm>
              <a:prstGeom prst="rect">
                <a:avLst/>
              </a:prstGeom>
              <a:blipFill>
                <a:blip r:embed="rId5"/>
                <a:stretch>
                  <a:fillRect r="-3869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24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波动方程的定解条件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88019"/>
                <a:ext cx="7886700" cy="3688944"/>
              </a:xfrm>
            </p:spPr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基本方程：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⋅(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初始条件：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88019"/>
                <a:ext cx="7886700" cy="3688944"/>
              </a:xfrm>
              <a:blipFill>
                <a:blip r:embed="rId2"/>
                <a:stretch>
                  <a:fillRect l="-1391" t="-2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21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有边界约束的波动方程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波动方程的边界类型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固定边界：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自由边界：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弹性边界：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𝑘𝑢</m:t>
                      </m:r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33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分离变量法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对于波动方程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是只与位置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相关的函数，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是只与时间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相关的函数，代入方程，有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𝑋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移项并两边同除以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98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⋅(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左右两边相等，要求它们等于常量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，于是有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左边的方程的解是关于时间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的周函数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右边方程的解则是与区域的几何形状，边界条件相关的数量场，称为区域的谱分解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有边界的热传导方程也可以用这种方法求解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73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基于复数的旋转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80537"/>
            <a:ext cx="7886700" cy="139642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平面旋转性质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iy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sz="2800" dirty="0"/>
          </a:p>
        </p:txBody>
      </p: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1827529" y="1744010"/>
            <a:ext cx="4456113" cy="2971800"/>
            <a:chOff x="547" y="751"/>
            <a:chExt cx="2807" cy="1872"/>
          </a:xfrm>
        </p:grpSpPr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547" y="2389"/>
              <a:ext cx="280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2433" y="2141"/>
              <a:ext cx="103" cy="248"/>
            </a:xfrm>
            <a:custGeom>
              <a:avLst/>
              <a:gdLst>
                <a:gd name="T0" fmla="*/ 220 w 220"/>
                <a:gd name="T1" fmla="*/ 530 h 530"/>
                <a:gd name="T2" fmla="*/ 0 w 220"/>
                <a:gd name="T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0" h="530">
                  <a:moveTo>
                    <a:pt x="220" y="530"/>
                  </a:moveTo>
                  <a:cubicBezTo>
                    <a:pt x="220" y="332"/>
                    <a:pt x="140" y="14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1871" y="2056"/>
              <a:ext cx="202" cy="176"/>
            </a:xfrm>
            <a:custGeom>
              <a:avLst/>
              <a:gdLst>
                <a:gd name="T0" fmla="*/ 433 w 433"/>
                <a:gd name="T1" fmla="*/ 0 h 376"/>
                <a:gd name="T2" fmla="*/ 0 w 433"/>
                <a:gd name="T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3" h="376">
                  <a:moveTo>
                    <a:pt x="433" y="0"/>
                  </a:moveTo>
                  <a:cubicBezTo>
                    <a:pt x="245" y="63"/>
                    <a:pt x="89" y="198"/>
                    <a:pt x="0" y="3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 flipV="1">
              <a:off x="2185" y="1727"/>
              <a:ext cx="661" cy="6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>
              <a:off x="2185" y="2389"/>
              <a:ext cx="935" cy="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 flipV="1">
              <a:off x="1717" y="985"/>
              <a:ext cx="468" cy="1404"/>
            </a:xfrm>
            <a:prstGeom prst="line">
              <a:avLst/>
            </a:prstGeom>
            <a:noFill/>
            <a:ln w="38100" cap="rnd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 flipV="1">
              <a:off x="861" y="1727"/>
              <a:ext cx="1324" cy="662"/>
            </a:xfrm>
            <a:prstGeom prst="line">
              <a:avLst/>
            </a:prstGeom>
            <a:noFill/>
            <a:ln w="38100" cap="rnd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 flipV="1">
              <a:off x="2185" y="751"/>
              <a:ext cx="0" cy="18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869852" y="3793838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43490" y="3566461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92703" y="2857209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267093" y="1664123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iy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58959" y="2813759"/>
            <a:ext cx="319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iy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730066" y="42907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8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一维谱分解示例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3833"/>
                <a:ext cx="7886700" cy="3423131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设弦的长度为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，两端固定，波在上面的传播速度为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，计算它的振动频率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以弦的一端为原点，沿着弦为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轴建立坐标系，波动方程满足：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3833"/>
                <a:ext cx="7886700" cy="3423131"/>
              </a:xfrm>
              <a:blipFill>
                <a:blip r:embed="rId2"/>
                <a:stretch>
                  <a:fillRect l="-1391" t="-3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820863" y="1909763"/>
            <a:ext cx="5484813" cy="612775"/>
            <a:chOff x="1147" y="1203"/>
            <a:chExt cx="3455" cy="386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723" y="1203"/>
              <a:ext cx="2304" cy="193"/>
            </a:xfrm>
            <a:custGeom>
              <a:avLst/>
              <a:gdLst>
                <a:gd name="T0" fmla="*/ 62 w 4000"/>
                <a:gd name="T1" fmla="*/ 317 h 334"/>
                <a:gd name="T2" fmla="*/ 156 w 4000"/>
                <a:gd name="T3" fmla="*/ 293 h 334"/>
                <a:gd name="T4" fmla="*/ 250 w 4000"/>
                <a:gd name="T5" fmla="*/ 268 h 334"/>
                <a:gd name="T6" fmla="*/ 343 w 4000"/>
                <a:gd name="T7" fmla="*/ 245 h 334"/>
                <a:gd name="T8" fmla="*/ 437 w 4000"/>
                <a:gd name="T9" fmla="*/ 221 h 334"/>
                <a:gd name="T10" fmla="*/ 531 w 4000"/>
                <a:gd name="T11" fmla="*/ 198 h 334"/>
                <a:gd name="T12" fmla="*/ 625 w 4000"/>
                <a:gd name="T13" fmla="*/ 176 h 334"/>
                <a:gd name="T14" fmla="*/ 718 w 4000"/>
                <a:gd name="T15" fmla="*/ 155 h 334"/>
                <a:gd name="T16" fmla="*/ 812 w 4000"/>
                <a:gd name="T17" fmla="*/ 135 h 334"/>
                <a:gd name="T18" fmla="*/ 906 w 4000"/>
                <a:gd name="T19" fmla="*/ 116 h 334"/>
                <a:gd name="T20" fmla="*/ 1000 w 4000"/>
                <a:gd name="T21" fmla="*/ 98 h 334"/>
                <a:gd name="T22" fmla="*/ 1093 w 4000"/>
                <a:gd name="T23" fmla="*/ 81 h 334"/>
                <a:gd name="T24" fmla="*/ 1187 w 4000"/>
                <a:gd name="T25" fmla="*/ 66 h 334"/>
                <a:gd name="T26" fmla="*/ 1281 w 4000"/>
                <a:gd name="T27" fmla="*/ 52 h 334"/>
                <a:gd name="T28" fmla="*/ 1375 w 4000"/>
                <a:gd name="T29" fmla="*/ 40 h 334"/>
                <a:gd name="T30" fmla="*/ 1468 w 4000"/>
                <a:gd name="T31" fmla="*/ 29 h 334"/>
                <a:gd name="T32" fmla="*/ 1562 w 4000"/>
                <a:gd name="T33" fmla="*/ 20 h 334"/>
                <a:gd name="T34" fmla="*/ 1656 w 4000"/>
                <a:gd name="T35" fmla="*/ 12 h 334"/>
                <a:gd name="T36" fmla="*/ 1750 w 4000"/>
                <a:gd name="T37" fmla="*/ 7 h 334"/>
                <a:gd name="T38" fmla="*/ 1843 w 4000"/>
                <a:gd name="T39" fmla="*/ 3 h 334"/>
                <a:gd name="T40" fmla="*/ 1937 w 4000"/>
                <a:gd name="T41" fmla="*/ 1 h 334"/>
                <a:gd name="T42" fmla="*/ 2031 w 4000"/>
                <a:gd name="T43" fmla="*/ 0 h 334"/>
                <a:gd name="T44" fmla="*/ 2125 w 4000"/>
                <a:gd name="T45" fmla="*/ 2 h 334"/>
                <a:gd name="T46" fmla="*/ 2218 w 4000"/>
                <a:gd name="T47" fmla="*/ 5 h 334"/>
                <a:gd name="T48" fmla="*/ 2312 w 4000"/>
                <a:gd name="T49" fmla="*/ 10 h 334"/>
                <a:gd name="T50" fmla="*/ 2406 w 4000"/>
                <a:gd name="T51" fmla="*/ 17 h 334"/>
                <a:gd name="T52" fmla="*/ 2500 w 4000"/>
                <a:gd name="T53" fmla="*/ 26 h 334"/>
                <a:gd name="T54" fmla="*/ 2593 w 4000"/>
                <a:gd name="T55" fmla="*/ 36 h 334"/>
                <a:gd name="T56" fmla="*/ 2687 w 4000"/>
                <a:gd name="T57" fmla="*/ 48 h 334"/>
                <a:gd name="T58" fmla="*/ 2781 w 4000"/>
                <a:gd name="T59" fmla="*/ 61 h 334"/>
                <a:gd name="T60" fmla="*/ 2875 w 4000"/>
                <a:gd name="T61" fmla="*/ 76 h 334"/>
                <a:gd name="T62" fmla="*/ 2968 w 4000"/>
                <a:gd name="T63" fmla="*/ 92 h 334"/>
                <a:gd name="T64" fmla="*/ 3062 w 4000"/>
                <a:gd name="T65" fmla="*/ 110 h 334"/>
                <a:gd name="T66" fmla="*/ 3156 w 4000"/>
                <a:gd name="T67" fmla="*/ 128 h 334"/>
                <a:gd name="T68" fmla="*/ 3250 w 4000"/>
                <a:gd name="T69" fmla="*/ 148 h 334"/>
                <a:gd name="T70" fmla="*/ 3343 w 4000"/>
                <a:gd name="T71" fmla="*/ 169 h 334"/>
                <a:gd name="T72" fmla="*/ 3437 w 4000"/>
                <a:gd name="T73" fmla="*/ 191 h 334"/>
                <a:gd name="T74" fmla="*/ 3531 w 4000"/>
                <a:gd name="T75" fmla="*/ 214 h 334"/>
                <a:gd name="T76" fmla="*/ 3625 w 4000"/>
                <a:gd name="T77" fmla="*/ 237 h 334"/>
                <a:gd name="T78" fmla="*/ 3718 w 4000"/>
                <a:gd name="T79" fmla="*/ 260 h 334"/>
                <a:gd name="T80" fmla="*/ 3812 w 4000"/>
                <a:gd name="T81" fmla="*/ 285 h 334"/>
                <a:gd name="T82" fmla="*/ 3906 w 4000"/>
                <a:gd name="T83" fmla="*/ 309 h 334"/>
                <a:gd name="T84" fmla="*/ 4000 w 4000"/>
                <a:gd name="T8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0" h="334">
                  <a:moveTo>
                    <a:pt x="0" y="334"/>
                  </a:moveTo>
                  <a:lnTo>
                    <a:pt x="31" y="325"/>
                  </a:lnTo>
                  <a:lnTo>
                    <a:pt x="62" y="317"/>
                  </a:lnTo>
                  <a:lnTo>
                    <a:pt x="93" y="309"/>
                  </a:lnTo>
                  <a:lnTo>
                    <a:pt x="125" y="301"/>
                  </a:lnTo>
                  <a:lnTo>
                    <a:pt x="156" y="293"/>
                  </a:lnTo>
                  <a:lnTo>
                    <a:pt x="187" y="285"/>
                  </a:lnTo>
                  <a:lnTo>
                    <a:pt x="218" y="277"/>
                  </a:lnTo>
                  <a:lnTo>
                    <a:pt x="250" y="268"/>
                  </a:lnTo>
                  <a:lnTo>
                    <a:pt x="281" y="260"/>
                  </a:lnTo>
                  <a:lnTo>
                    <a:pt x="312" y="253"/>
                  </a:lnTo>
                  <a:lnTo>
                    <a:pt x="343" y="245"/>
                  </a:lnTo>
                  <a:lnTo>
                    <a:pt x="375" y="237"/>
                  </a:lnTo>
                  <a:lnTo>
                    <a:pt x="406" y="229"/>
                  </a:lnTo>
                  <a:lnTo>
                    <a:pt x="437" y="221"/>
                  </a:lnTo>
                  <a:lnTo>
                    <a:pt x="468" y="214"/>
                  </a:lnTo>
                  <a:lnTo>
                    <a:pt x="500" y="206"/>
                  </a:lnTo>
                  <a:lnTo>
                    <a:pt x="531" y="198"/>
                  </a:lnTo>
                  <a:lnTo>
                    <a:pt x="562" y="191"/>
                  </a:lnTo>
                  <a:lnTo>
                    <a:pt x="593" y="184"/>
                  </a:lnTo>
                  <a:lnTo>
                    <a:pt x="625" y="176"/>
                  </a:lnTo>
                  <a:lnTo>
                    <a:pt x="656" y="169"/>
                  </a:lnTo>
                  <a:lnTo>
                    <a:pt x="687" y="162"/>
                  </a:lnTo>
                  <a:lnTo>
                    <a:pt x="718" y="155"/>
                  </a:lnTo>
                  <a:lnTo>
                    <a:pt x="750" y="148"/>
                  </a:lnTo>
                  <a:lnTo>
                    <a:pt x="781" y="142"/>
                  </a:lnTo>
                  <a:lnTo>
                    <a:pt x="812" y="135"/>
                  </a:lnTo>
                  <a:lnTo>
                    <a:pt x="843" y="128"/>
                  </a:lnTo>
                  <a:lnTo>
                    <a:pt x="875" y="122"/>
                  </a:lnTo>
                  <a:lnTo>
                    <a:pt x="906" y="116"/>
                  </a:lnTo>
                  <a:lnTo>
                    <a:pt x="937" y="110"/>
                  </a:lnTo>
                  <a:lnTo>
                    <a:pt x="968" y="104"/>
                  </a:lnTo>
                  <a:lnTo>
                    <a:pt x="1000" y="98"/>
                  </a:lnTo>
                  <a:lnTo>
                    <a:pt x="1031" y="92"/>
                  </a:lnTo>
                  <a:lnTo>
                    <a:pt x="1062" y="87"/>
                  </a:lnTo>
                  <a:lnTo>
                    <a:pt x="1093" y="81"/>
                  </a:lnTo>
                  <a:lnTo>
                    <a:pt x="1125" y="76"/>
                  </a:lnTo>
                  <a:lnTo>
                    <a:pt x="1156" y="71"/>
                  </a:lnTo>
                  <a:lnTo>
                    <a:pt x="1187" y="66"/>
                  </a:lnTo>
                  <a:lnTo>
                    <a:pt x="1218" y="61"/>
                  </a:lnTo>
                  <a:lnTo>
                    <a:pt x="1250" y="56"/>
                  </a:lnTo>
                  <a:lnTo>
                    <a:pt x="1281" y="52"/>
                  </a:lnTo>
                  <a:lnTo>
                    <a:pt x="1312" y="48"/>
                  </a:lnTo>
                  <a:lnTo>
                    <a:pt x="1343" y="43"/>
                  </a:lnTo>
                  <a:lnTo>
                    <a:pt x="1375" y="40"/>
                  </a:lnTo>
                  <a:lnTo>
                    <a:pt x="1406" y="36"/>
                  </a:lnTo>
                  <a:lnTo>
                    <a:pt x="1437" y="32"/>
                  </a:lnTo>
                  <a:lnTo>
                    <a:pt x="1468" y="29"/>
                  </a:lnTo>
                  <a:lnTo>
                    <a:pt x="1500" y="26"/>
                  </a:lnTo>
                  <a:lnTo>
                    <a:pt x="1531" y="23"/>
                  </a:lnTo>
                  <a:lnTo>
                    <a:pt x="1562" y="20"/>
                  </a:lnTo>
                  <a:lnTo>
                    <a:pt x="1593" y="17"/>
                  </a:lnTo>
                  <a:lnTo>
                    <a:pt x="1625" y="15"/>
                  </a:lnTo>
                  <a:lnTo>
                    <a:pt x="1656" y="12"/>
                  </a:lnTo>
                  <a:lnTo>
                    <a:pt x="1687" y="10"/>
                  </a:lnTo>
                  <a:lnTo>
                    <a:pt x="1718" y="8"/>
                  </a:lnTo>
                  <a:lnTo>
                    <a:pt x="1750" y="7"/>
                  </a:lnTo>
                  <a:lnTo>
                    <a:pt x="1781" y="5"/>
                  </a:lnTo>
                  <a:lnTo>
                    <a:pt x="1812" y="4"/>
                  </a:lnTo>
                  <a:lnTo>
                    <a:pt x="1843" y="3"/>
                  </a:lnTo>
                  <a:lnTo>
                    <a:pt x="1875" y="2"/>
                  </a:lnTo>
                  <a:lnTo>
                    <a:pt x="1906" y="1"/>
                  </a:lnTo>
                  <a:lnTo>
                    <a:pt x="1937" y="1"/>
                  </a:lnTo>
                  <a:lnTo>
                    <a:pt x="1968" y="0"/>
                  </a:lnTo>
                  <a:lnTo>
                    <a:pt x="2000" y="0"/>
                  </a:lnTo>
                  <a:lnTo>
                    <a:pt x="2031" y="0"/>
                  </a:lnTo>
                  <a:lnTo>
                    <a:pt x="2062" y="1"/>
                  </a:lnTo>
                  <a:lnTo>
                    <a:pt x="2093" y="1"/>
                  </a:lnTo>
                  <a:lnTo>
                    <a:pt x="2125" y="2"/>
                  </a:lnTo>
                  <a:lnTo>
                    <a:pt x="2156" y="3"/>
                  </a:lnTo>
                  <a:lnTo>
                    <a:pt x="2187" y="4"/>
                  </a:lnTo>
                  <a:lnTo>
                    <a:pt x="2218" y="5"/>
                  </a:lnTo>
                  <a:lnTo>
                    <a:pt x="2250" y="7"/>
                  </a:lnTo>
                  <a:lnTo>
                    <a:pt x="2281" y="8"/>
                  </a:lnTo>
                  <a:lnTo>
                    <a:pt x="2312" y="10"/>
                  </a:lnTo>
                  <a:lnTo>
                    <a:pt x="2343" y="12"/>
                  </a:lnTo>
                  <a:lnTo>
                    <a:pt x="2375" y="15"/>
                  </a:lnTo>
                  <a:lnTo>
                    <a:pt x="2406" y="17"/>
                  </a:lnTo>
                  <a:lnTo>
                    <a:pt x="2437" y="20"/>
                  </a:lnTo>
                  <a:lnTo>
                    <a:pt x="2468" y="23"/>
                  </a:lnTo>
                  <a:lnTo>
                    <a:pt x="2500" y="26"/>
                  </a:lnTo>
                  <a:lnTo>
                    <a:pt x="2531" y="29"/>
                  </a:lnTo>
                  <a:lnTo>
                    <a:pt x="2562" y="32"/>
                  </a:lnTo>
                  <a:lnTo>
                    <a:pt x="2593" y="36"/>
                  </a:lnTo>
                  <a:lnTo>
                    <a:pt x="2625" y="40"/>
                  </a:lnTo>
                  <a:lnTo>
                    <a:pt x="2656" y="43"/>
                  </a:lnTo>
                  <a:lnTo>
                    <a:pt x="2687" y="48"/>
                  </a:lnTo>
                  <a:lnTo>
                    <a:pt x="2718" y="52"/>
                  </a:lnTo>
                  <a:lnTo>
                    <a:pt x="2750" y="56"/>
                  </a:lnTo>
                  <a:lnTo>
                    <a:pt x="2781" y="61"/>
                  </a:lnTo>
                  <a:lnTo>
                    <a:pt x="2812" y="66"/>
                  </a:lnTo>
                  <a:lnTo>
                    <a:pt x="2843" y="71"/>
                  </a:lnTo>
                  <a:lnTo>
                    <a:pt x="2875" y="76"/>
                  </a:lnTo>
                  <a:lnTo>
                    <a:pt x="2906" y="81"/>
                  </a:lnTo>
                  <a:lnTo>
                    <a:pt x="2937" y="87"/>
                  </a:lnTo>
                  <a:lnTo>
                    <a:pt x="2968" y="92"/>
                  </a:lnTo>
                  <a:lnTo>
                    <a:pt x="3000" y="98"/>
                  </a:lnTo>
                  <a:lnTo>
                    <a:pt x="3031" y="104"/>
                  </a:lnTo>
                  <a:lnTo>
                    <a:pt x="3062" y="110"/>
                  </a:lnTo>
                  <a:lnTo>
                    <a:pt x="3093" y="116"/>
                  </a:lnTo>
                  <a:lnTo>
                    <a:pt x="3125" y="122"/>
                  </a:lnTo>
                  <a:lnTo>
                    <a:pt x="3156" y="128"/>
                  </a:lnTo>
                  <a:lnTo>
                    <a:pt x="3187" y="135"/>
                  </a:lnTo>
                  <a:lnTo>
                    <a:pt x="3218" y="142"/>
                  </a:lnTo>
                  <a:lnTo>
                    <a:pt x="3250" y="148"/>
                  </a:lnTo>
                  <a:lnTo>
                    <a:pt x="3281" y="155"/>
                  </a:lnTo>
                  <a:lnTo>
                    <a:pt x="3312" y="162"/>
                  </a:lnTo>
                  <a:lnTo>
                    <a:pt x="3343" y="169"/>
                  </a:lnTo>
                  <a:lnTo>
                    <a:pt x="3375" y="176"/>
                  </a:lnTo>
                  <a:lnTo>
                    <a:pt x="3406" y="184"/>
                  </a:lnTo>
                  <a:lnTo>
                    <a:pt x="3437" y="191"/>
                  </a:lnTo>
                  <a:lnTo>
                    <a:pt x="3468" y="198"/>
                  </a:lnTo>
                  <a:lnTo>
                    <a:pt x="3500" y="206"/>
                  </a:lnTo>
                  <a:lnTo>
                    <a:pt x="3531" y="214"/>
                  </a:lnTo>
                  <a:lnTo>
                    <a:pt x="3562" y="221"/>
                  </a:lnTo>
                  <a:lnTo>
                    <a:pt x="3593" y="229"/>
                  </a:lnTo>
                  <a:lnTo>
                    <a:pt x="3625" y="237"/>
                  </a:lnTo>
                  <a:lnTo>
                    <a:pt x="3656" y="245"/>
                  </a:lnTo>
                  <a:lnTo>
                    <a:pt x="3687" y="253"/>
                  </a:lnTo>
                  <a:lnTo>
                    <a:pt x="3718" y="260"/>
                  </a:lnTo>
                  <a:lnTo>
                    <a:pt x="3750" y="268"/>
                  </a:lnTo>
                  <a:lnTo>
                    <a:pt x="3781" y="277"/>
                  </a:lnTo>
                  <a:lnTo>
                    <a:pt x="3812" y="285"/>
                  </a:lnTo>
                  <a:lnTo>
                    <a:pt x="3843" y="293"/>
                  </a:lnTo>
                  <a:lnTo>
                    <a:pt x="3875" y="301"/>
                  </a:lnTo>
                  <a:lnTo>
                    <a:pt x="3906" y="309"/>
                  </a:lnTo>
                  <a:lnTo>
                    <a:pt x="3937" y="317"/>
                  </a:lnTo>
                  <a:lnTo>
                    <a:pt x="3968" y="325"/>
                  </a:lnTo>
                  <a:lnTo>
                    <a:pt x="4000" y="334"/>
                  </a:lnTo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723" y="1396"/>
              <a:ext cx="2304" cy="193"/>
            </a:xfrm>
            <a:custGeom>
              <a:avLst/>
              <a:gdLst>
                <a:gd name="T0" fmla="*/ 62 w 4000"/>
                <a:gd name="T1" fmla="*/ 16 h 333"/>
                <a:gd name="T2" fmla="*/ 156 w 4000"/>
                <a:gd name="T3" fmla="*/ 40 h 333"/>
                <a:gd name="T4" fmla="*/ 250 w 4000"/>
                <a:gd name="T5" fmla="*/ 65 h 333"/>
                <a:gd name="T6" fmla="*/ 343 w 4000"/>
                <a:gd name="T7" fmla="*/ 88 h 333"/>
                <a:gd name="T8" fmla="*/ 437 w 4000"/>
                <a:gd name="T9" fmla="*/ 112 h 333"/>
                <a:gd name="T10" fmla="*/ 531 w 4000"/>
                <a:gd name="T11" fmla="*/ 135 h 333"/>
                <a:gd name="T12" fmla="*/ 625 w 4000"/>
                <a:gd name="T13" fmla="*/ 157 h 333"/>
                <a:gd name="T14" fmla="*/ 718 w 4000"/>
                <a:gd name="T15" fmla="*/ 178 h 333"/>
                <a:gd name="T16" fmla="*/ 812 w 4000"/>
                <a:gd name="T17" fmla="*/ 198 h 333"/>
                <a:gd name="T18" fmla="*/ 906 w 4000"/>
                <a:gd name="T19" fmla="*/ 217 h 333"/>
                <a:gd name="T20" fmla="*/ 1000 w 4000"/>
                <a:gd name="T21" fmla="*/ 235 h 333"/>
                <a:gd name="T22" fmla="*/ 1093 w 4000"/>
                <a:gd name="T23" fmla="*/ 252 h 333"/>
                <a:gd name="T24" fmla="*/ 1187 w 4000"/>
                <a:gd name="T25" fmla="*/ 267 h 333"/>
                <a:gd name="T26" fmla="*/ 1281 w 4000"/>
                <a:gd name="T27" fmla="*/ 281 h 333"/>
                <a:gd name="T28" fmla="*/ 1375 w 4000"/>
                <a:gd name="T29" fmla="*/ 293 h 333"/>
                <a:gd name="T30" fmla="*/ 1468 w 4000"/>
                <a:gd name="T31" fmla="*/ 304 h 333"/>
                <a:gd name="T32" fmla="*/ 1562 w 4000"/>
                <a:gd name="T33" fmla="*/ 313 h 333"/>
                <a:gd name="T34" fmla="*/ 1656 w 4000"/>
                <a:gd name="T35" fmla="*/ 321 h 333"/>
                <a:gd name="T36" fmla="*/ 1750 w 4000"/>
                <a:gd name="T37" fmla="*/ 326 h 333"/>
                <a:gd name="T38" fmla="*/ 1843 w 4000"/>
                <a:gd name="T39" fmla="*/ 330 h 333"/>
                <a:gd name="T40" fmla="*/ 1937 w 4000"/>
                <a:gd name="T41" fmla="*/ 332 h 333"/>
                <a:gd name="T42" fmla="*/ 2031 w 4000"/>
                <a:gd name="T43" fmla="*/ 333 h 333"/>
                <a:gd name="T44" fmla="*/ 2125 w 4000"/>
                <a:gd name="T45" fmla="*/ 331 h 333"/>
                <a:gd name="T46" fmla="*/ 2218 w 4000"/>
                <a:gd name="T47" fmla="*/ 328 h 333"/>
                <a:gd name="T48" fmla="*/ 2312 w 4000"/>
                <a:gd name="T49" fmla="*/ 323 h 333"/>
                <a:gd name="T50" fmla="*/ 2406 w 4000"/>
                <a:gd name="T51" fmla="*/ 316 h 333"/>
                <a:gd name="T52" fmla="*/ 2500 w 4000"/>
                <a:gd name="T53" fmla="*/ 307 h 333"/>
                <a:gd name="T54" fmla="*/ 2593 w 4000"/>
                <a:gd name="T55" fmla="*/ 297 h 333"/>
                <a:gd name="T56" fmla="*/ 2687 w 4000"/>
                <a:gd name="T57" fmla="*/ 285 h 333"/>
                <a:gd name="T58" fmla="*/ 2781 w 4000"/>
                <a:gd name="T59" fmla="*/ 272 h 333"/>
                <a:gd name="T60" fmla="*/ 2875 w 4000"/>
                <a:gd name="T61" fmla="*/ 257 h 333"/>
                <a:gd name="T62" fmla="*/ 2968 w 4000"/>
                <a:gd name="T63" fmla="*/ 241 h 333"/>
                <a:gd name="T64" fmla="*/ 3062 w 4000"/>
                <a:gd name="T65" fmla="*/ 223 h 333"/>
                <a:gd name="T66" fmla="*/ 3156 w 4000"/>
                <a:gd name="T67" fmla="*/ 205 h 333"/>
                <a:gd name="T68" fmla="*/ 3250 w 4000"/>
                <a:gd name="T69" fmla="*/ 185 h 333"/>
                <a:gd name="T70" fmla="*/ 3343 w 4000"/>
                <a:gd name="T71" fmla="*/ 164 h 333"/>
                <a:gd name="T72" fmla="*/ 3437 w 4000"/>
                <a:gd name="T73" fmla="*/ 142 h 333"/>
                <a:gd name="T74" fmla="*/ 3531 w 4000"/>
                <a:gd name="T75" fmla="*/ 119 h 333"/>
                <a:gd name="T76" fmla="*/ 3625 w 4000"/>
                <a:gd name="T77" fmla="*/ 96 h 333"/>
                <a:gd name="T78" fmla="*/ 3718 w 4000"/>
                <a:gd name="T79" fmla="*/ 73 h 333"/>
                <a:gd name="T80" fmla="*/ 3812 w 4000"/>
                <a:gd name="T81" fmla="*/ 48 h 333"/>
                <a:gd name="T82" fmla="*/ 3906 w 4000"/>
                <a:gd name="T83" fmla="*/ 24 h 333"/>
                <a:gd name="T84" fmla="*/ 4000 w 4000"/>
                <a:gd name="T8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0" h="333">
                  <a:moveTo>
                    <a:pt x="0" y="0"/>
                  </a:moveTo>
                  <a:lnTo>
                    <a:pt x="31" y="8"/>
                  </a:lnTo>
                  <a:lnTo>
                    <a:pt x="62" y="16"/>
                  </a:lnTo>
                  <a:lnTo>
                    <a:pt x="93" y="24"/>
                  </a:lnTo>
                  <a:lnTo>
                    <a:pt x="125" y="32"/>
                  </a:lnTo>
                  <a:lnTo>
                    <a:pt x="156" y="40"/>
                  </a:lnTo>
                  <a:lnTo>
                    <a:pt x="187" y="48"/>
                  </a:lnTo>
                  <a:lnTo>
                    <a:pt x="218" y="56"/>
                  </a:lnTo>
                  <a:lnTo>
                    <a:pt x="250" y="65"/>
                  </a:lnTo>
                  <a:lnTo>
                    <a:pt x="281" y="73"/>
                  </a:lnTo>
                  <a:lnTo>
                    <a:pt x="312" y="80"/>
                  </a:lnTo>
                  <a:lnTo>
                    <a:pt x="343" y="88"/>
                  </a:lnTo>
                  <a:lnTo>
                    <a:pt x="375" y="96"/>
                  </a:lnTo>
                  <a:lnTo>
                    <a:pt x="406" y="104"/>
                  </a:lnTo>
                  <a:lnTo>
                    <a:pt x="437" y="112"/>
                  </a:lnTo>
                  <a:lnTo>
                    <a:pt x="468" y="119"/>
                  </a:lnTo>
                  <a:lnTo>
                    <a:pt x="500" y="127"/>
                  </a:lnTo>
                  <a:lnTo>
                    <a:pt x="531" y="135"/>
                  </a:lnTo>
                  <a:lnTo>
                    <a:pt x="562" y="142"/>
                  </a:lnTo>
                  <a:lnTo>
                    <a:pt x="593" y="149"/>
                  </a:lnTo>
                  <a:lnTo>
                    <a:pt x="625" y="157"/>
                  </a:lnTo>
                  <a:lnTo>
                    <a:pt x="656" y="164"/>
                  </a:lnTo>
                  <a:lnTo>
                    <a:pt x="687" y="171"/>
                  </a:lnTo>
                  <a:lnTo>
                    <a:pt x="718" y="178"/>
                  </a:lnTo>
                  <a:lnTo>
                    <a:pt x="750" y="185"/>
                  </a:lnTo>
                  <a:lnTo>
                    <a:pt x="781" y="191"/>
                  </a:lnTo>
                  <a:lnTo>
                    <a:pt x="812" y="198"/>
                  </a:lnTo>
                  <a:lnTo>
                    <a:pt x="843" y="205"/>
                  </a:lnTo>
                  <a:lnTo>
                    <a:pt x="875" y="211"/>
                  </a:lnTo>
                  <a:lnTo>
                    <a:pt x="906" y="217"/>
                  </a:lnTo>
                  <a:lnTo>
                    <a:pt x="937" y="223"/>
                  </a:lnTo>
                  <a:lnTo>
                    <a:pt x="968" y="229"/>
                  </a:lnTo>
                  <a:lnTo>
                    <a:pt x="1000" y="235"/>
                  </a:lnTo>
                  <a:lnTo>
                    <a:pt x="1031" y="241"/>
                  </a:lnTo>
                  <a:lnTo>
                    <a:pt x="1062" y="246"/>
                  </a:lnTo>
                  <a:lnTo>
                    <a:pt x="1093" y="252"/>
                  </a:lnTo>
                  <a:lnTo>
                    <a:pt x="1125" y="257"/>
                  </a:lnTo>
                  <a:lnTo>
                    <a:pt x="1156" y="262"/>
                  </a:lnTo>
                  <a:lnTo>
                    <a:pt x="1187" y="267"/>
                  </a:lnTo>
                  <a:lnTo>
                    <a:pt x="1218" y="272"/>
                  </a:lnTo>
                  <a:lnTo>
                    <a:pt x="1250" y="277"/>
                  </a:lnTo>
                  <a:lnTo>
                    <a:pt x="1281" y="281"/>
                  </a:lnTo>
                  <a:lnTo>
                    <a:pt x="1312" y="285"/>
                  </a:lnTo>
                  <a:lnTo>
                    <a:pt x="1343" y="290"/>
                  </a:lnTo>
                  <a:lnTo>
                    <a:pt x="1375" y="293"/>
                  </a:lnTo>
                  <a:lnTo>
                    <a:pt x="1406" y="297"/>
                  </a:lnTo>
                  <a:lnTo>
                    <a:pt x="1437" y="301"/>
                  </a:lnTo>
                  <a:lnTo>
                    <a:pt x="1468" y="304"/>
                  </a:lnTo>
                  <a:lnTo>
                    <a:pt x="1500" y="307"/>
                  </a:lnTo>
                  <a:lnTo>
                    <a:pt x="1531" y="310"/>
                  </a:lnTo>
                  <a:lnTo>
                    <a:pt x="1562" y="313"/>
                  </a:lnTo>
                  <a:lnTo>
                    <a:pt x="1593" y="316"/>
                  </a:lnTo>
                  <a:lnTo>
                    <a:pt x="1625" y="318"/>
                  </a:lnTo>
                  <a:lnTo>
                    <a:pt x="1656" y="321"/>
                  </a:lnTo>
                  <a:lnTo>
                    <a:pt x="1687" y="323"/>
                  </a:lnTo>
                  <a:lnTo>
                    <a:pt x="1718" y="325"/>
                  </a:lnTo>
                  <a:lnTo>
                    <a:pt x="1750" y="326"/>
                  </a:lnTo>
                  <a:lnTo>
                    <a:pt x="1781" y="328"/>
                  </a:lnTo>
                  <a:lnTo>
                    <a:pt x="1812" y="329"/>
                  </a:lnTo>
                  <a:lnTo>
                    <a:pt x="1843" y="330"/>
                  </a:lnTo>
                  <a:lnTo>
                    <a:pt x="1875" y="331"/>
                  </a:lnTo>
                  <a:lnTo>
                    <a:pt x="1906" y="332"/>
                  </a:lnTo>
                  <a:lnTo>
                    <a:pt x="1937" y="332"/>
                  </a:lnTo>
                  <a:lnTo>
                    <a:pt x="1968" y="333"/>
                  </a:lnTo>
                  <a:lnTo>
                    <a:pt x="2000" y="333"/>
                  </a:lnTo>
                  <a:lnTo>
                    <a:pt x="2031" y="333"/>
                  </a:lnTo>
                  <a:lnTo>
                    <a:pt x="2062" y="332"/>
                  </a:lnTo>
                  <a:lnTo>
                    <a:pt x="2093" y="332"/>
                  </a:lnTo>
                  <a:lnTo>
                    <a:pt x="2125" y="331"/>
                  </a:lnTo>
                  <a:lnTo>
                    <a:pt x="2156" y="330"/>
                  </a:lnTo>
                  <a:lnTo>
                    <a:pt x="2187" y="329"/>
                  </a:lnTo>
                  <a:lnTo>
                    <a:pt x="2218" y="328"/>
                  </a:lnTo>
                  <a:lnTo>
                    <a:pt x="2250" y="326"/>
                  </a:lnTo>
                  <a:lnTo>
                    <a:pt x="2281" y="325"/>
                  </a:lnTo>
                  <a:lnTo>
                    <a:pt x="2312" y="323"/>
                  </a:lnTo>
                  <a:lnTo>
                    <a:pt x="2343" y="321"/>
                  </a:lnTo>
                  <a:lnTo>
                    <a:pt x="2375" y="318"/>
                  </a:lnTo>
                  <a:lnTo>
                    <a:pt x="2406" y="316"/>
                  </a:lnTo>
                  <a:lnTo>
                    <a:pt x="2437" y="313"/>
                  </a:lnTo>
                  <a:lnTo>
                    <a:pt x="2468" y="310"/>
                  </a:lnTo>
                  <a:lnTo>
                    <a:pt x="2500" y="307"/>
                  </a:lnTo>
                  <a:lnTo>
                    <a:pt x="2531" y="304"/>
                  </a:lnTo>
                  <a:lnTo>
                    <a:pt x="2562" y="301"/>
                  </a:lnTo>
                  <a:lnTo>
                    <a:pt x="2593" y="297"/>
                  </a:lnTo>
                  <a:lnTo>
                    <a:pt x="2625" y="293"/>
                  </a:lnTo>
                  <a:lnTo>
                    <a:pt x="2656" y="290"/>
                  </a:lnTo>
                  <a:lnTo>
                    <a:pt x="2687" y="285"/>
                  </a:lnTo>
                  <a:lnTo>
                    <a:pt x="2718" y="281"/>
                  </a:lnTo>
                  <a:lnTo>
                    <a:pt x="2750" y="277"/>
                  </a:lnTo>
                  <a:lnTo>
                    <a:pt x="2781" y="272"/>
                  </a:lnTo>
                  <a:lnTo>
                    <a:pt x="2812" y="267"/>
                  </a:lnTo>
                  <a:lnTo>
                    <a:pt x="2843" y="262"/>
                  </a:lnTo>
                  <a:lnTo>
                    <a:pt x="2875" y="257"/>
                  </a:lnTo>
                  <a:lnTo>
                    <a:pt x="2906" y="252"/>
                  </a:lnTo>
                  <a:lnTo>
                    <a:pt x="2937" y="246"/>
                  </a:lnTo>
                  <a:lnTo>
                    <a:pt x="2968" y="241"/>
                  </a:lnTo>
                  <a:lnTo>
                    <a:pt x="3000" y="235"/>
                  </a:lnTo>
                  <a:lnTo>
                    <a:pt x="3031" y="229"/>
                  </a:lnTo>
                  <a:lnTo>
                    <a:pt x="3062" y="223"/>
                  </a:lnTo>
                  <a:lnTo>
                    <a:pt x="3093" y="217"/>
                  </a:lnTo>
                  <a:lnTo>
                    <a:pt x="3125" y="211"/>
                  </a:lnTo>
                  <a:lnTo>
                    <a:pt x="3156" y="205"/>
                  </a:lnTo>
                  <a:lnTo>
                    <a:pt x="3187" y="198"/>
                  </a:lnTo>
                  <a:lnTo>
                    <a:pt x="3218" y="191"/>
                  </a:lnTo>
                  <a:lnTo>
                    <a:pt x="3250" y="185"/>
                  </a:lnTo>
                  <a:lnTo>
                    <a:pt x="3281" y="178"/>
                  </a:lnTo>
                  <a:lnTo>
                    <a:pt x="3312" y="171"/>
                  </a:lnTo>
                  <a:lnTo>
                    <a:pt x="3343" y="164"/>
                  </a:lnTo>
                  <a:lnTo>
                    <a:pt x="3375" y="157"/>
                  </a:lnTo>
                  <a:lnTo>
                    <a:pt x="3406" y="149"/>
                  </a:lnTo>
                  <a:lnTo>
                    <a:pt x="3437" y="142"/>
                  </a:lnTo>
                  <a:lnTo>
                    <a:pt x="3468" y="135"/>
                  </a:lnTo>
                  <a:lnTo>
                    <a:pt x="3500" y="127"/>
                  </a:lnTo>
                  <a:lnTo>
                    <a:pt x="3531" y="119"/>
                  </a:lnTo>
                  <a:lnTo>
                    <a:pt x="3562" y="112"/>
                  </a:lnTo>
                  <a:lnTo>
                    <a:pt x="3593" y="104"/>
                  </a:lnTo>
                  <a:lnTo>
                    <a:pt x="3625" y="96"/>
                  </a:lnTo>
                  <a:lnTo>
                    <a:pt x="3656" y="88"/>
                  </a:lnTo>
                  <a:lnTo>
                    <a:pt x="3687" y="80"/>
                  </a:lnTo>
                  <a:lnTo>
                    <a:pt x="3718" y="73"/>
                  </a:lnTo>
                  <a:lnTo>
                    <a:pt x="3750" y="65"/>
                  </a:lnTo>
                  <a:lnTo>
                    <a:pt x="3781" y="56"/>
                  </a:lnTo>
                  <a:lnTo>
                    <a:pt x="3812" y="48"/>
                  </a:lnTo>
                  <a:lnTo>
                    <a:pt x="3843" y="40"/>
                  </a:lnTo>
                  <a:lnTo>
                    <a:pt x="3875" y="32"/>
                  </a:lnTo>
                  <a:lnTo>
                    <a:pt x="3906" y="24"/>
                  </a:lnTo>
                  <a:lnTo>
                    <a:pt x="3937" y="16"/>
                  </a:lnTo>
                  <a:lnTo>
                    <a:pt x="3968" y="8"/>
                  </a:lnTo>
                  <a:lnTo>
                    <a:pt x="4000" y="0"/>
                  </a:lnTo>
                </a:path>
              </a:pathLst>
            </a:custGeom>
            <a:noFill/>
            <a:ln w="269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147" y="1395"/>
              <a:ext cx="3455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89" y="1361"/>
              <a:ext cx="69" cy="69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992" y="1361"/>
              <a:ext cx="69" cy="69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459111" y="174690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68566" y="211496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64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一维谱分解示例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𝑋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𝑇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可以分别解出：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271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一维谱分解示例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根据弦的两端固定条件，有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𝑋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𝑋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𝜔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0=0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𝑙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𝑙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根据第一行，有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根据第二行，有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𝜔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𝑙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391" t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53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一维谱分解示例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486274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≠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，上式要求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2, 3⋯⋯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由此导出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的表达式：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代入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，得到方程的解：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486274"/>
              </a:xfrm>
              <a:blipFill>
                <a:blip r:embed="rId2"/>
                <a:stretch>
                  <a:fillRect l="-1391" t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520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一维驻波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47236"/>
                <a:ext cx="7886700" cy="30297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上式中的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只能取整数值，对应的频率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也只能是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𝑙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的整数倍，这即是弦振动的频率取值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47236"/>
                <a:ext cx="7886700" cy="3029727"/>
              </a:xfrm>
              <a:blipFill>
                <a:blip r:embed="rId2"/>
                <a:stretch>
                  <a:fillRect l="-139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1333500" y="1747839"/>
            <a:ext cx="3109913" cy="511175"/>
            <a:chOff x="840" y="1101"/>
            <a:chExt cx="1959" cy="322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59" y="1101"/>
              <a:ext cx="1921" cy="161"/>
            </a:xfrm>
            <a:custGeom>
              <a:avLst/>
              <a:gdLst>
                <a:gd name="T0" fmla="*/ 93 w 6000"/>
                <a:gd name="T1" fmla="*/ 475 h 500"/>
                <a:gd name="T2" fmla="*/ 234 w 6000"/>
                <a:gd name="T3" fmla="*/ 438 h 500"/>
                <a:gd name="T4" fmla="*/ 375 w 6000"/>
                <a:gd name="T5" fmla="*/ 402 h 500"/>
                <a:gd name="T6" fmla="*/ 515 w 6000"/>
                <a:gd name="T7" fmla="*/ 366 h 500"/>
                <a:gd name="T8" fmla="*/ 656 w 6000"/>
                <a:gd name="T9" fmla="*/ 331 h 500"/>
                <a:gd name="T10" fmla="*/ 796 w 6000"/>
                <a:gd name="T11" fmla="*/ 297 h 500"/>
                <a:gd name="T12" fmla="*/ 937 w 6000"/>
                <a:gd name="T13" fmla="*/ 264 h 500"/>
                <a:gd name="T14" fmla="*/ 1078 w 6000"/>
                <a:gd name="T15" fmla="*/ 232 h 500"/>
                <a:gd name="T16" fmla="*/ 1218 w 6000"/>
                <a:gd name="T17" fmla="*/ 202 h 500"/>
                <a:gd name="T18" fmla="*/ 1359 w 6000"/>
                <a:gd name="T19" fmla="*/ 173 h 500"/>
                <a:gd name="T20" fmla="*/ 1500 w 6000"/>
                <a:gd name="T21" fmla="*/ 146 h 500"/>
                <a:gd name="T22" fmla="*/ 1640 w 6000"/>
                <a:gd name="T23" fmla="*/ 121 h 500"/>
                <a:gd name="T24" fmla="*/ 1781 w 6000"/>
                <a:gd name="T25" fmla="*/ 98 h 500"/>
                <a:gd name="T26" fmla="*/ 1921 w 6000"/>
                <a:gd name="T27" fmla="*/ 77 h 500"/>
                <a:gd name="T28" fmla="*/ 2062 w 6000"/>
                <a:gd name="T29" fmla="*/ 59 h 500"/>
                <a:gd name="T30" fmla="*/ 2203 w 6000"/>
                <a:gd name="T31" fmla="*/ 42 h 500"/>
                <a:gd name="T32" fmla="*/ 2343 w 6000"/>
                <a:gd name="T33" fmla="*/ 29 h 500"/>
                <a:gd name="T34" fmla="*/ 2484 w 6000"/>
                <a:gd name="T35" fmla="*/ 18 h 500"/>
                <a:gd name="T36" fmla="*/ 2625 w 6000"/>
                <a:gd name="T37" fmla="*/ 9 h 500"/>
                <a:gd name="T38" fmla="*/ 2765 w 6000"/>
                <a:gd name="T39" fmla="*/ 3 h 500"/>
                <a:gd name="T40" fmla="*/ 2906 w 6000"/>
                <a:gd name="T41" fmla="*/ 0 h 500"/>
                <a:gd name="T42" fmla="*/ 3046 w 6000"/>
                <a:gd name="T43" fmla="*/ 0 h 500"/>
                <a:gd name="T44" fmla="*/ 3187 w 6000"/>
                <a:gd name="T45" fmla="*/ 2 h 500"/>
                <a:gd name="T46" fmla="*/ 3328 w 6000"/>
                <a:gd name="T47" fmla="*/ 7 h 500"/>
                <a:gd name="T48" fmla="*/ 3468 w 6000"/>
                <a:gd name="T49" fmla="*/ 14 h 500"/>
                <a:gd name="T50" fmla="*/ 3609 w 6000"/>
                <a:gd name="T51" fmla="*/ 25 h 500"/>
                <a:gd name="T52" fmla="*/ 3750 w 6000"/>
                <a:gd name="T53" fmla="*/ 38 h 500"/>
                <a:gd name="T54" fmla="*/ 3890 w 6000"/>
                <a:gd name="T55" fmla="*/ 53 h 500"/>
                <a:gd name="T56" fmla="*/ 4031 w 6000"/>
                <a:gd name="T57" fmla="*/ 71 h 500"/>
                <a:gd name="T58" fmla="*/ 4171 w 6000"/>
                <a:gd name="T59" fmla="*/ 91 h 500"/>
                <a:gd name="T60" fmla="*/ 4312 w 6000"/>
                <a:gd name="T61" fmla="*/ 113 h 500"/>
                <a:gd name="T62" fmla="*/ 4453 w 6000"/>
                <a:gd name="T63" fmla="*/ 137 h 500"/>
                <a:gd name="T64" fmla="*/ 4593 w 6000"/>
                <a:gd name="T65" fmla="*/ 164 h 500"/>
                <a:gd name="T66" fmla="*/ 4734 w 6000"/>
                <a:gd name="T67" fmla="*/ 192 h 500"/>
                <a:gd name="T68" fmla="*/ 4875 w 6000"/>
                <a:gd name="T69" fmla="*/ 222 h 500"/>
                <a:gd name="T70" fmla="*/ 5015 w 6000"/>
                <a:gd name="T71" fmla="*/ 253 h 500"/>
                <a:gd name="T72" fmla="*/ 5156 w 6000"/>
                <a:gd name="T73" fmla="*/ 286 h 500"/>
                <a:gd name="T74" fmla="*/ 5296 w 6000"/>
                <a:gd name="T75" fmla="*/ 320 h 500"/>
                <a:gd name="T76" fmla="*/ 5437 w 6000"/>
                <a:gd name="T77" fmla="*/ 354 h 500"/>
                <a:gd name="T78" fmla="*/ 5578 w 6000"/>
                <a:gd name="T79" fmla="*/ 390 h 500"/>
                <a:gd name="T80" fmla="*/ 5718 w 6000"/>
                <a:gd name="T81" fmla="*/ 426 h 500"/>
                <a:gd name="T82" fmla="*/ 5859 w 6000"/>
                <a:gd name="T83" fmla="*/ 463 h 500"/>
                <a:gd name="T84" fmla="*/ 6000 w 6000"/>
                <a:gd name="T85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500">
                  <a:moveTo>
                    <a:pt x="0" y="500"/>
                  </a:moveTo>
                  <a:lnTo>
                    <a:pt x="46" y="487"/>
                  </a:lnTo>
                  <a:lnTo>
                    <a:pt x="93" y="475"/>
                  </a:lnTo>
                  <a:lnTo>
                    <a:pt x="140" y="463"/>
                  </a:lnTo>
                  <a:lnTo>
                    <a:pt x="187" y="450"/>
                  </a:lnTo>
                  <a:lnTo>
                    <a:pt x="234" y="438"/>
                  </a:lnTo>
                  <a:lnTo>
                    <a:pt x="281" y="426"/>
                  </a:lnTo>
                  <a:lnTo>
                    <a:pt x="328" y="414"/>
                  </a:lnTo>
                  <a:lnTo>
                    <a:pt x="375" y="402"/>
                  </a:lnTo>
                  <a:lnTo>
                    <a:pt x="421" y="390"/>
                  </a:lnTo>
                  <a:lnTo>
                    <a:pt x="468" y="378"/>
                  </a:lnTo>
                  <a:lnTo>
                    <a:pt x="515" y="366"/>
                  </a:lnTo>
                  <a:lnTo>
                    <a:pt x="562" y="354"/>
                  </a:lnTo>
                  <a:lnTo>
                    <a:pt x="609" y="343"/>
                  </a:lnTo>
                  <a:lnTo>
                    <a:pt x="656" y="331"/>
                  </a:lnTo>
                  <a:lnTo>
                    <a:pt x="703" y="320"/>
                  </a:lnTo>
                  <a:lnTo>
                    <a:pt x="750" y="308"/>
                  </a:lnTo>
                  <a:lnTo>
                    <a:pt x="796" y="297"/>
                  </a:lnTo>
                  <a:lnTo>
                    <a:pt x="843" y="286"/>
                  </a:lnTo>
                  <a:lnTo>
                    <a:pt x="890" y="275"/>
                  </a:lnTo>
                  <a:lnTo>
                    <a:pt x="937" y="264"/>
                  </a:lnTo>
                  <a:lnTo>
                    <a:pt x="984" y="253"/>
                  </a:lnTo>
                  <a:lnTo>
                    <a:pt x="1031" y="242"/>
                  </a:lnTo>
                  <a:lnTo>
                    <a:pt x="1078" y="232"/>
                  </a:lnTo>
                  <a:lnTo>
                    <a:pt x="1125" y="222"/>
                  </a:lnTo>
                  <a:lnTo>
                    <a:pt x="1171" y="212"/>
                  </a:lnTo>
                  <a:lnTo>
                    <a:pt x="1218" y="202"/>
                  </a:lnTo>
                  <a:lnTo>
                    <a:pt x="1265" y="192"/>
                  </a:lnTo>
                  <a:lnTo>
                    <a:pt x="1312" y="182"/>
                  </a:lnTo>
                  <a:lnTo>
                    <a:pt x="1359" y="173"/>
                  </a:lnTo>
                  <a:lnTo>
                    <a:pt x="1406" y="164"/>
                  </a:lnTo>
                  <a:lnTo>
                    <a:pt x="1453" y="155"/>
                  </a:lnTo>
                  <a:lnTo>
                    <a:pt x="1500" y="146"/>
                  </a:lnTo>
                  <a:lnTo>
                    <a:pt x="1546" y="137"/>
                  </a:lnTo>
                  <a:lnTo>
                    <a:pt x="1593" y="129"/>
                  </a:lnTo>
                  <a:lnTo>
                    <a:pt x="1640" y="121"/>
                  </a:lnTo>
                  <a:lnTo>
                    <a:pt x="1687" y="113"/>
                  </a:lnTo>
                  <a:lnTo>
                    <a:pt x="1734" y="105"/>
                  </a:lnTo>
                  <a:lnTo>
                    <a:pt x="1781" y="98"/>
                  </a:lnTo>
                  <a:lnTo>
                    <a:pt x="1828" y="91"/>
                  </a:lnTo>
                  <a:lnTo>
                    <a:pt x="1875" y="84"/>
                  </a:lnTo>
                  <a:lnTo>
                    <a:pt x="1921" y="77"/>
                  </a:lnTo>
                  <a:lnTo>
                    <a:pt x="1968" y="71"/>
                  </a:lnTo>
                  <a:lnTo>
                    <a:pt x="2015" y="64"/>
                  </a:lnTo>
                  <a:lnTo>
                    <a:pt x="2062" y="59"/>
                  </a:lnTo>
                  <a:lnTo>
                    <a:pt x="2109" y="53"/>
                  </a:lnTo>
                  <a:lnTo>
                    <a:pt x="2156" y="48"/>
                  </a:lnTo>
                  <a:lnTo>
                    <a:pt x="2203" y="42"/>
                  </a:lnTo>
                  <a:lnTo>
                    <a:pt x="2250" y="38"/>
                  </a:lnTo>
                  <a:lnTo>
                    <a:pt x="2296" y="33"/>
                  </a:lnTo>
                  <a:lnTo>
                    <a:pt x="2343" y="29"/>
                  </a:lnTo>
                  <a:lnTo>
                    <a:pt x="2390" y="25"/>
                  </a:lnTo>
                  <a:lnTo>
                    <a:pt x="2437" y="21"/>
                  </a:lnTo>
                  <a:lnTo>
                    <a:pt x="2484" y="18"/>
                  </a:lnTo>
                  <a:lnTo>
                    <a:pt x="2531" y="14"/>
                  </a:lnTo>
                  <a:lnTo>
                    <a:pt x="2578" y="12"/>
                  </a:lnTo>
                  <a:lnTo>
                    <a:pt x="2625" y="9"/>
                  </a:lnTo>
                  <a:lnTo>
                    <a:pt x="2671" y="7"/>
                  </a:lnTo>
                  <a:lnTo>
                    <a:pt x="2718" y="5"/>
                  </a:lnTo>
                  <a:lnTo>
                    <a:pt x="2765" y="3"/>
                  </a:lnTo>
                  <a:lnTo>
                    <a:pt x="2812" y="2"/>
                  </a:lnTo>
                  <a:lnTo>
                    <a:pt x="2859" y="1"/>
                  </a:lnTo>
                  <a:lnTo>
                    <a:pt x="2906" y="0"/>
                  </a:lnTo>
                  <a:lnTo>
                    <a:pt x="2953" y="0"/>
                  </a:lnTo>
                  <a:lnTo>
                    <a:pt x="3000" y="0"/>
                  </a:lnTo>
                  <a:lnTo>
                    <a:pt x="3046" y="0"/>
                  </a:lnTo>
                  <a:lnTo>
                    <a:pt x="3093" y="0"/>
                  </a:lnTo>
                  <a:lnTo>
                    <a:pt x="3140" y="1"/>
                  </a:lnTo>
                  <a:lnTo>
                    <a:pt x="3187" y="2"/>
                  </a:lnTo>
                  <a:lnTo>
                    <a:pt x="3234" y="3"/>
                  </a:lnTo>
                  <a:lnTo>
                    <a:pt x="3281" y="5"/>
                  </a:lnTo>
                  <a:lnTo>
                    <a:pt x="3328" y="7"/>
                  </a:lnTo>
                  <a:lnTo>
                    <a:pt x="3375" y="9"/>
                  </a:lnTo>
                  <a:lnTo>
                    <a:pt x="3421" y="12"/>
                  </a:lnTo>
                  <a:lnTo>
                    <a:pt x="3468" y="14"/>
                  </a:lnTo>
                  <a:lnTo>
                    <a:pt x="3515" y="18"/>
                  </a:lnTo>
                  <a:lnTo>
                    <a:pt x="3562" y="21"/>
                  </a:lnTo>
                  <a:lnTo>
                    <a:pt x="3609" y="25"/>
                  </a:lnTo>
                  <a:lnTo>
                    <a:pt x="3656" y="29"/>
                  </a:lnTo>
                  <a:lnTo>
                    <a:pt x="3703" y="33"/>
                  </a:lnTo>
                  <a:lnTo>
                    <a:pt x="3750" y="38"/>
                  </a:lnTo>
                  <a:lnTo>
                    <a:pt x="3796" y="42"/>
                  </a:lnTo>
                  <a:lnTo>
                    <a:pt x="3843" y="48"/>
                  </a:lnTo>
                  <a:lnTo>
                    <a:pt x="3890" y="53"/>
                  </a:lnTo>
                  <a:lnTo>
                    <a:pt x="3937" y="59"/>
                  </a:lnTo>
                  <a:lnTo>
                    <a:pt x="3984" y="64"/>
                  </a:lnTo>
                  <a:lnTo>
                    <a:pt x="4031" y="71"/>
                  </a:lnTo>
                  <a:lnTo>
                    <a:pt x="4078" y="77"/>
                  </a:lnTo>
                  <a:lnTo>
                    <a:pt x="4125" y="84"/>
                  </a:lnTo>
                  <a:lnTo>
                    <a:pt x="4171" y="91"/>
                  </a:lnTo>
                  <a:lnTo>
                    <a:pt x="4218" y="98"/>
                  </a:lnTo>
                  <a:lnTo>
                    <a:pt x="4265" y="105"/>
                  </a:lnTo>
                  <a:lnTo>
                    <a:pt x="4312" y="113"/>
                  </a:lnTo>
                  <a:lnTo>
                    <a:pt x="4359" y="121"/>
                  </a:lnTo>
                  <a:lnTo>
                    <a:pt x="4406" y="129"/>
                  </a:lnTo>
                  <a:lnTo>
                    <a:pt x="4453" y="137"/>
                  </a:lnTo>
                  <a:lnTo>
                    <a:pt x="4500" y="146"/>
                  </a:lnTo>
                  <a:lnTo>
                    <a:pt x="4546" y="155"/>
                  </a:lnTo>
                  <a:lnTo>
                    <a:pt x="4593" y="164"/>
                  </a:lnTo>
                  <a:lnTo>
                    <a:pt x="4640" y="173"/>
                  </a:lnTo>
                  <a:lnTo>
                    <a:pt x="4687" y="182"/>
                  </a:lnTo>
                  <a:lnTo>
                    <a:pt x="4734" y="192"/>
                  </a:lnTo>
                  <a:lnTo>
                    <a:pt x="4781" y="202"/>
                  </a:lnTo>
                  <a:lnTo>
                    <a:pt x="4828" y="212"/>
                  </a:lnTo>
                  <a:lnTo>
                    <a:pt x="4875" y="222"/>
                  </a:lnTo>
                  <a:lnTo>
                    <a:pt x="4921" y="232"/>
                  </a:lnTo>
                  <a:lnTo>
                    <a:pt x="4968" y="242"/>
                  </a:lnTo>
                  <a:lnTo>
                    <a:pt x="5015" y="253"/>
                  </a:lnTo>
                  <a:lnTo>
                    <a:pt x="5062" y="264"/>
                  </a:lnTo>
                  <a:lnTo>
                    <a:pt x="5109" y="275"/>
                  </a:lnTo>
                  <a:lnTo>
                    <a:pt x="5156" y="286"/>
                  </a:lnTo>
                  <a:lnTo>
                    <a:pt x="5203" y="297"/>
                  </a:lnTo>
                  <a:lnTo>
                    <a:pt x="5250" y="308"/>
                  </a:lnTo>
                  <a:lnTo>
                    <a:pt x="5296" y="320"/>
                  </a:lnTo>
                  <a:lnTo>
                    <a:pt x="5343" y="331"/>
                  </a:lnTo>
                  <a:lnTo>
                    <a:pt x="5390" y="343"/>
                  </a:lnTo>
                  <a:lnTo>
                    <a:pt x="5437" y="354"/>
                  </a:lnTo>
                  <a:lnTo>
                    <a:pt x="5484" y="366"/>
                  </a:lnTo>
                  <a:lnTo>
                    <a:pt x="5531" y="378"/>
                  </a:lnTo>
                  <a:lnTo>
                    <a:pt x="5578" y="390"/>
                  </a:lnTo>
                  <a:lnTo>
                    <a:pt x="5625" y="402"/>
                  </a:lnTo>
                  <a:lnTo>
                    <a:pt x="5671" y="414"/>
                  </a:lnTo>
                  <a:lnTo>
                    <a:pt x="5718" y="426"/>
                  </a:lnTo>
                  <a:lnTo>
                    <a:pt x="5765" y="438"/>
                  </a:lnTo>
                  <a:lnTo>
                    <a:pt x="5812" y="450"/>
                  </a:lnTo>
                  <a:lnTo>
                    <a:pt x="5859" y="463"/>
                  </a:lnTo>
                  <a:lnTo>
                    <a:pt x="5906" y="475"/>
                  </a:lnTo>
                  <a:lnTo>
                    <a:pt x="5953" y="487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859" y="1262"/>
              <a:ext cx="1921" cy="161"/>
            </a:xfrm>
            <a:custGeom>
              <a:avLst/>
              <a:gdLst>
                <a:gd name="T0" fmla="*/ 93 w 6000"/>
                <a:gd name="T1" fmla="*/ 24 h 500"/>
                <a:gd name="T2" fmla="*/ 234 w 6000"/>
                <a:gd name="T3" fmla="*/ 61 h 500"/>
                <a:gd name="T4" fmla="*/ 375 w 6000"/>
                <a:gd name="T5" fmla="*/ 97 h 500"/>
                <a:gd name="T6" fmla="*/ 515 w 6000"/>
                <a:gd name="T7" fmla="*/ 133 h 500"/>
                <a:gd name="T8" fmla="*/ 656 w 6000"/>
                <a:gd name="T9" fmla="*/ 168 h 500"/>
                <a:gd name="T10" fmla="*/ 796 w 6000"/>
                <a:gd name="T11" fmla="*/ 202 h 500"/>
                <a:gd name="T12" fmla="*/ 937 w 6000"/>
                <a:gd name="T13" fmla="*/ 235 h 500"/>
                <a:gd name="T14" fmla="*/ 1078 w 6000"/>
                <a:gd name="T15" fmla="*/ 267 h 500"/>
                <a:gd name="T16" fmla="*/ 1218 w 6000"/>
                <a:gd name="T17" fmla="*/ 297 h 500"/>
                <a:gd name="T18" fmla="*/ 1359 w 6000"/>
                <a:gd name="T19" fmla="*/ 326 h 500"/>
                <a:gd name="T20" fmla="*/ 1500 w 6000"/>
                <a:gd name="T21" fmla="*/ 353 h 500"/>
                <a:gd name="T22" fmla="*/ 1640 w 6000"/>
                <a:gd name="T23" fmla="*/ 378 h 500"/>
                <a:gd name="T24" fmla="*/ 1781 w 6000"/>
                <a:gd name="T25" fmla="*/ 401 h 500"/>
                <a:gd name="T26" fmla="*/ 1921 w 6000"/>
                <a:gd name="T27" fmla="*/ 422 h 500"/>
                <a:gd name="T28" fmla="*/ 2062 w 6000"/>
                <a:gd name="T29" fmla="*/ 440 h 500"/>
                <a:gd name="T30" fmla="*/ 2203 w 6000"/>
                <a:gd name="T31" fmla="*/ 457 h 500"/>
                <a:gd name="T32" fmla="*/ 2343 w 6000"/>
                <a:gd name="T33" fmla="*/ 470 h 500"/>
                <a:gd name="T34" fmla="*/ 2484 w 6000"/>
                <a:gd name="T35" fmla="*/ 481 h 500"/>
                <a:gd name="T36" fmla="*/ 2625 w 6000"/>
                <a:gd name="T37" fmla="*/ 490 h 500"/>
                <a:gd name="T38" fmla="*/ 2765 w 6000"/>
                <a:gd name="T39" fmla="*/ 496 h 500"/>
                <a:gd name="T40" fmla="*/ 2906 w 6000"/>
                <a:gd name="T41" fmla="*/ 499 h 500"/>
                <a:gd name="T42" fmla="*/ 3046 w 6000"/>
                <a:gd name="T43" fmla="*/ 499 h 500"/>
                <a:gd name="T44" fmla="*/ 3187 w 6000"/>
                <a:gd name="T45" fmla="*/ 497 h 500"/>
                <a:gd name="T46" fmla="*/ 3328 w 6000"/>
                <a:gd name="T47" fmla="*/ 492 h 500"/>
                <a:gd name="T48" fmla="*/ 3468 w 6000"/>
                <a:gd name="T49" fmla="*/ 485 h 500"/>
                <a:gd name="T50" fmla="*/ 3609 w 6000"/>
                <a:gd name="T51" fmla="*/ 474 h 500"/>
                <a:gd name="T52" fmla="*/ 3750 w 6000"/>
                <a:gd name="T53" fmla="*/ 461 h 500"/>
                <a:gd name="T54" fmla="*/ 3890 w 6000"/>
                <a:gd name="T55" fmla="*/ 446 h 500"/>
                <a:gd name="T56" fmla="*/ 4031 w 6000"/>
                <a:gd name="T57" fmla="*/ 428 h 500"/>
                <a:gd name="T58" fmla="*/ 4171 w 6000"/>
                <a:gd name="T59" fmla="*/ 408 h 500"/>
                <a:gd name="T60" fmla="*/ 4312 w 6000"/>
                <a:gd name="T61" fmla="*/ 386 h 500"/>
                <a:gd name="T62" fmla="*/ 4453 w 6000"/>
                <a:gd name="T63" fmla="*/ 362 h 500"/>
                <a:gd name="T64" fmla="*/ 4593 w 6000"/>
                <a:gd name="T65" fmla="*/ 335 h 500"/>
                <a:gd name="T66" fmla="*/ 4734 w 6000"/>
                <a:gd name="T67" fmla="*/ 307 h 500"/>
                <a:gd name="T68" fmla="*/ 4875 w 6000"/>
                <a:gd name="T69" fmla="*/ 277 h 500"/>
                <a:gd name="T70" fmla="*/ 5015 w 6000"/>
                <a:gd name="T71" fmla="*/ 246 h 500"/>
                <a:gd name="T72" fmla="*/ 5156 w 6000"/>
                <a:gd name="T73" fmla="*/ 213 h 500"/>
                <a:gd name="T74" fmla="*/ 5296 w 6000"/>
                <a:gd name="T75" fmla="*/ 179 h 500"/>
                <a:gd name="T76" fmla="*/ 5437 w 6000"/>
                <a:gd name="T77" fmla="*/ 145 h 500"/>
                <a:gd name="T78" fmla="*/ 5578 w 6000"/>
                <a:gd name="T79" fmla="*/ 109 h 500"/>
                <a:gd name="T80" fmla="*/ 5718 w 6000"/>
                <a:gd name="T81" fmla="*/ 73 h 500"/>
                <a:gd name="T82" fmla="*/ 5859 w 6000"/>
                <a:gd name="T83" fmla="*/ 36 h 500"/>
                <a:gd name="T84" fmla="*/ 6000 w 6000"/>
                <a:gd name="T8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500">
                  <a:moveTo>
                    <a:pt x="0" y="0"/>
                  </a:moveTo>
                  <a:lnTo>
                    <a:pt x="46" y="12"/>
                  </a:lnTo>
                  <a:lnTo>
                    <a:pt x="93" y="24"/>
                  </a:lnTo>
                  <a:lnTo>
                    <a:pt x="140" y="36"/>
                  </a:lnTo>
                  <a:lnTo>
                    <a:pt x="187" y="49"/>
                  </a:lnTo>
                  <a:lnTo>
                    <a:pt x="234" y="61"/>
                  </a:lnTo>
                  <a:lnTo>
                    <a:pt x="281" y="73"/>
                  </a:lnTo>
                  <a:lnTo>
                    <a:pt x="328" y="85"/>
                  </a:lnTo>
                  <a:lnTo>
                    <a:pt x="375" y="97"/>
                  </a:lnTo>
                  <a:lnTo>
                    <a:pt x="421" y="109"/>
                  </a:lnTo>
                  <a:lnTo>
                    <a:pt x="468" y="121"/>
                  </a:lnTo>
                  <a:lnTo>
                    <a:pt x="515" y="133"/>
                  </a:lnTo>
                  <a:lnTo>
                    <a:pt x="562" y="145"/>
                  </a:lnTo>
                  <a:lnTo>
                    <a:pt x="609" y="156"/>
                  </a:lnTo>
                  <a:lnTo>
                    <a:pt x="656" y="168"/>
                  </a:lnTo>
                  <a:lnTo>
                    <a:pt x="703" y="179"/>
                  </a:lnTo>
                  <a:lnTo>
                    <a:pt x="750" y="191"/>
                  </a:lnTo>
                  <a:lnTo>
                    <a:pt x="796" y="202"/>
                  </a:lnTo>
                  <a:lnTo>
                    <a:pt x="843" y="213"/>
                  </a:lnTo>
                  <a:lnTo>
                    <a:pt x="890" y="224"/>
                  </a:lnTo>
                  <a:lnTo>
                    <a:pt x="937" y="235"/>
                  </a:lnTo>
                  <a:lnTo>
                    <a:pt x="984" y="246"/>
                  </a:lnTo>
                  <a:lnTo>
                    <a:pt x="1031" y="257"/>
                  </a:lnTo>
                  <a:lnTo>
                    <a:pt x="1078" y="267"/>
                  </a:lnTo>
                  <a:lnTo>
                    <a:pt x="1125" y="277"/>
                  </a:lnTo>
                  <a:lnTo>
                    <a:pt x="1171" y="287"/>
                  </a:lnTo>
                  <a:lnTo>
                    <a:pt x="1218" y="297"/>
                  </a:lnTo>
                  <a:lnTo>
                    <a:pt x="1265" y="307"/>
                  </a:lnTo>
                  <a:lnTo>
                    <a:pt x="1312" y="317"/>
                  </a:lnTo>
                  <a:lnTo>
                    <a:pt x="1359" y="326"/>
                  </a:lnTo>
                  <a:lnTo>
                    <a:pt x="1406" y="335"/>
                  </a:lnTo>
                  <a:lnTo>
                    <a:pt x="1453" y="344"/>
                  </a:lnTo>
                  <a:lnTo>
                    <a:pt x="1500" y="353"/>
                  </a:lnTo>
                  <a:lnTo>
                    <a:pt x="1546" y="362"/>
                  </a:lnTo>
                  <a:lnTo>
                    <a:pt x="1593" y="370"/>
                  </a:lnTo>
                  <a:lnTo>
                    <a:pt x="1640" y="378"/>
                  </a:lnTo>
                  <a:lnTo>
                    <a:pt x="1687" y="386"/>
                  </a:lnTo>
                  <a:lnTo>
                    <a:pt x="1734" y="394"/>
                  </a:lnTo>
                  <a:lnTo>
                    <a:pt x="1781" y="401"/>
                  </a:lnTo>
                  <a:lnTo>
                    <a:pt x="1828" y="408"/>
                  </a:lnTo>
                  <a:lnTo>
                    <a:pt x="1875" y="415"/>
                  </a:lnTo>
                  <a:lnTo>
                    <a:pt x="1921" y="422"/>
                  </a:lnTo>
                  <a:lnTo>
                    <a:pt x="1968" y="428"/>
                  </a:lnTo>
                  <a:lnTo>
                    <a:pt x="2015" y="435"/>
                  </a:lnTo>
                  <a:lnTo>
                    <a:pt x="2062" y="440"/>
                  </a:lnTo>
                  <a:lnTo>
                    <a:pt x="2109" y="446"/>
                  </a:lnTo>
                  <a:lnTo>
                    <a:pt x="2156" y="451"/>
                  </a:lnTo>
                  <a:lnTo>
                    <a:pt x="2203" y="457"/>
                  </a:lnTo>
                  <a:lnTo>
                    <a:pt x="2250" y="461"/>
                  </a:lnTo>
                  <a:lnTo>
                    <a:pt x="2296" y="466"/>
                  </a:lnTo>
                  <a:lnTo>
                    <a:pt x="2343" y="470"/>
                  </a:lnTo>
                  <a:lnTo>
                    <a:pt x="2390" y="474"/>
                  </a:lnTo>
                  <a:lnTo>
                    <a:pt x="2437" y="478"/>
                  </a:lnTo>
                  <a:lnTo>
                    <a:pt x="2484" y="481"/>
                  </a:lnTo>
                  <a:lnTo>
                    <a:pt x="2531" y="485"/>
                  </a:lnTo>
                  <a:lnTo>
                    <a:pt x="2578" y="487"/>
                  </a:lnTo>
                  <a:lnTo>
                    <a:pt x="2625" y="490"/>
                  </a:lnTo>
                  <a:lnTo>
                    <a:pt x="2671" y="492"/>
                  </a:lnTo>
                  <a:lnTo>
                    <a:pt x="2718" y="494"/>
                  </a:lnTo>
                  <a:lnTo>
                    <a:pt x="2765" y="496"/>
                  </a:lnTo>
                  <a:lnTo>
                    <a:pt x="2812" y="497"/>
                  </a:lnTo>
                  <a:lnTo>
                    <a:pt x="2859" y="498"/>
                  </a:lnTo>
                  <a:lnTo>
                    <a:pt x="2906" y="499"/>
                  </a:lnTo>
                  <a:lnTo>
                    <a:pt x="2953" y="499"/>
                  </a:lnTo>
                  <a:lnTo>
                    <a:pt x="3000" y="500"/>
                  </a:lnTo>
                  <a:lnTo>
                    <a:pt x="3046" y="499"/>
                  </a:lnTo>
                  <a:lnTo>
                    <a:pt x="3093" y="499"/>
                  </a:lnTo>
                  <a:lnTo>
                    <a:pt x="3140" y="498"/>
                  </a:lnTo>
                  <a:lnTo>
                    <a:pt x="3187" y="497"/>
                  </a:lnTo>
                  <a:lnTo>
                    <a:pt x="3234" y="496"/>
                  </a:lnTo>
                  <a:lnTo>
                    <a:pt x="3281" y="494"/>
                  </a:lnTo>
                  <a:lnTo>
                    <a:pt x="3328" y="492"/>
                  </a:lnTo>
                  <a:lnTo>
                    <a:pt x="3375" y="490"/>
                  </a:lnTo>
                  <a:lnTo>
                    <a:pt x="3421" y="487"/>
                  </a:lnTo>
                  <a:lnTo>
                    <a:pt x="3468" y="485"/>
                  </a:lnTo>
                  <a:lnTo>
                    <a:pt x="3515" y="481"/>
                  </a:lnTo>
                  <a:lnTo>
                    <a:pt x="3562" y="478"/>
                  </a:lnTo>
                  <a:lnTo>
                    <a:pt x="3609" y="474"/>
                  </a:lnTo>
                  <a:lnTo>
                    <a:pt x="3656" y="470"/>
                  </a:lnTo>
                  <a:lnTo>
                    <a:pt x="3703" y="466"/>
                  </a:lnTo>
                  <a:lnTo>
                    <a:pt x="3750" y="461"/>
                  </a:lnTo>
                  <a:lnTo>
                    <a:pt x="3796" y="457"/>
                  </a:lnTo>
                  <a:lnTo>
                    <a:pt x="3843" y="451"/>
                  </a:lnTo>
                  <a:lnTo>
                    <a:pt x="3890" y="446"/>
                  </a:lnTo>
                  <a:lnTo>
                    <a:pt x="3937" y="440"/>
                  </a:lnTo>
                  <a:lnTo>
                    <a:pt x="3984" y="435"/>
                  </a:lnTo>
                  <a:lnTo>
                    <a:pt x="4031" y="428"/>
                  </a:lnTo>
                  <a:lnTo>
                    <a:pt x="4078" y="422"/>
                  </a:lnTo>
                  <a:lnTo>
                    <a:pt x="4125" y="415"/>
                  </a:lnTo>
                  <a:lnTo>
                    <a:pt x="4171" y="408"/>
                  </a:lnTo>
                  <a:lnTo>
                    <a:pt x="4218" y="401"/>
                  </a:lnTo>
                  <a:lnTo>
                    <a:pt x="4265" y="394"/>
                  </a:lnTo>
                  <a:lnTo>
                    <a:pt x="4312" y="386"/>
                  </a:lnTo>
                  <a:lnTo>
                    <a:pt x="4359" y="378"/>
                  </a:lnTo>
                  <a:lnTo>
                    <a:pt x="4406" y="370"/>
                  </a:lnTo>
                  <a:lnTo>
                    <a:pt x="4453" y="362"/>
                  </a:lnTo>
                  <a:lnTo>
                    <a:pt x="4500" y="353"/>
                  </a:lnTo>
                  <a:lnTo>
                    <a:pt x="4546" y="344"/>
                  </a:lnTo>
                  <a:lnTo>
                    <a:pt x="4593" y="335"/>
                  </a:lnTo>
                  <a:lnTo>
                    <a:pt x="4640" y="326"/>
                  </a:lnTo>
                  <a:lnTo>
                    <a:pt x="4687" y="317"/>
                  </a:lnTo>
                  <a:lnTo>
                    <a:pt x="4734" y="307"/>
                  </a:lnTo>
                  <a:lnTo>
                    <a:pt x="4781" y="297"/>
                  </a:lnTo>
                  <a:lnTo>
                    <a:pt x="4828" y="287"/>
                  </a:lnTo>
                  <a:lnTo>
                    <a:pt x="4875" y="277"/>
                  </a:lnTo>
                  <a:lnTo>
                    <a:pt x="4921" y="267"/>
                  </a:lnTo>
                  <a:lnTo>
                    <a:pt x="4968" y="257"/>
                  </a:lnTo>
                  <a:lnTo>
                    <a:pt x="5015" y="246"/>
                  </a:lnTo>
                  <a:lnTo>
                    <a:pt x="5062" y="235"/>
                  </a:lnTo>
                  <a:lnTo>
                    <a:pt x="5109" y="224"/>
                  </a:lnTo>
                  <a:lnTo>
                    <a:pt x="5156" y="213"/>
                  </a:lnTo>
                  <a:lnTo>
                    <a:pt x="5203" y="202"/>
                  </a:lnTo>
                  <a:lnTo>
                    <a:pt x="5250" y="191"/>
                  </a:lnTo>
                  <a:lnTo>
                    <a:pt x="5296" y="179"/>
                  </a:lnTo>
                  <a:lnTo>
                    <a:pt x="5343" y="168"/>
                  </a:lnTo>
                  <a:lnTo>
                    <a:pt x="5390" y="156"/>
                  </a:lnTo>
                  <a:lnTo>
                    <a:pt x="5437" y="145"/>
                  </a:lnTo>
                  <a:lnTo>
                    <a:pt x="5484" y="133"/>
                  </a:lnTo>
                  <a:lnTo>
                    <a:pt x="5531" y="121"/>
                  </a:lnTo>
                  <a:lnTo>
                    <a:pt x="5578" y="109"/>
                  </a:lnTo>
                  <a:lnTo>
                    <a:pt x="5625" y="97"/>
                  </a:lnTo>
                  <a:lnTo>
                    <a:pt x="5671" y="85"/>
                  </a:lnTo>
                  <a:lnTo>
                    <a:pt x="5718" y="73"/>
                  </a:lnTo>
                  <a:lnTo>
                    <a:pt x="5765" y="61"/>
                  </a:lnTo>
                  <a:lnTo>
                    <a:pt x="5812" y="49"/>
                  </a:lnTo>
                  <a:lnTo>
                    <a:pt x="5859" y="36"/>
                  </a:lnTo>
                  <a:lnTo>
                    <a:pt x="5906" y="24"/>
                  </a:lnTo>
                  <a:lnTo>
                    <a:pt x="5953" y="12"/>
                  </a:lnTo>
                  <a:lnTo>
                    <a:pt x="6000" y="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840" y="1243"/>
              <a:ext cx="38" cy="38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840" y="1243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2761" y="1243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2761" y="1243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20"/>
          <p:cNvGrpSpPr>
            <a:grpSpLocks noChangeAspect="1"/>
          </p:cNvGrpSpPr>
          <p:nvPr/>
        </p:nvGrpSpPr>
        <p:grpSpPr bwMode="auto">
          <a:xfrm>
            <a:off x="4724401" y="1743077"/>
            <a:ext cx="3109913" cy="509588"/>
            <a:chOff x="2976" y="1098"/>
            <a:chExt cx="1959" cy="321"/>
          </a:xfrm>
        </p:grpSpPr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2995" y="1098"/>
              <a:ext cx="1921" cy="321"/>
            </a:xfrm>
            <a:custGeom>
              <a:avLst/>
              <a:gdLst>
                <a:gd name="T0" fmla="*/ 93 w 6000"/>
                <a:gd name="T1" fmla="*/ 549 h 1000"/>
                <a:gd name="T2" fmla="*/ 234 w 6000"/>
                <a:gd name="T3" fmla="*/ 621 h 1000"/>
                <a:gd name="T4" fmla="*/ 375 w 6000"/>
                <a:gd name="T5" fmla="*/ 691 h 1000"/>
                <a:gd name="T6" fmla="*/ 515 w 6000"/>
                <a:gd name="T7" fmla="*/ 757 h 1000"/>
                <a:gd name="T8" fmla="*/ 656 w 6000"/>
                <a:gd name="T9" fmla="*/ 817 h 1000"/>
                <a:gd name="T10" fmla="*/ 796 w 6000"/>
                <a:gd name="T11" fmla="*/ 870 h 1000"/>
                <a:gd name="T12" fmla="*/ 937 w 6000"/>
                <a:gd name="T13" fmla="*/ 915 h 1000"/>
                <a:gd name="T14" fmla="*/ 1078 w 6000"/>
                <a:gd name="T15" fmla="*/ 951 h 1000"/>
                <a:gd name="T16" fmla="*/ 1218 w 6000"/>
                <a:gd name="T17" fmla="*/ 978 h 1000"/>
                <a:gd name="T18" fmla="*/ 1359 w 6000"/>
                <a:gd name="T19" fmla="*/ 994 h 1000"/>
                <a:gd name="T20" fmla="*/ 1500 w 6000"/>
                <a:gd name="T21" fmla="*/ 1000 h 1000"/>
                <a:gd name="T22" fmla="*/ 1640 w 6000"/>
                <a:gd name="T23" fmla="*/ 994 h 1000"/>
                <a:gd name="T24" fmla="*/ 1781 w 6000"/>
                <a:gd name="T25" fmla="*/ 978 h 1000"/>
                <a:gd name="T26" fmla="*/ 1921 w 6000"/>
                <a:gd name="T27" fmla="*/ 951 h 1000"/>
                <a:gd name="T28" fmla="*/ 2062 w 6000"/>
                <a:gd name="T29" fmla="*/ 915 h 1000"/>
                <a:gd name="T30" fmla="*/ 2203 w 6000"/>
                <a:gd name="T31" fmla="*/ 870 h 1000"/>
                <a:gd name="T32" fmla="*/ 2343 w 6000"/>
                <a:gd name="T33" fmla="*/ 817 h 1000"/>
                <a:gd name="T34" fmla="*/ 2484 w 6000"/>
                <a:gd name="T35" fmla="*/ 757 h 1000"/>
                <a:gd name="T36" fmla="*/ 2625 w 6000"/>
                <a:gd name="T37" fmla="*/ 691 h 1000"/>
                <a:gd name="T38" fmla="*/ 2765 w 6000"/>
                <a:gd name="T39" fmla="*/ 621 h 1000"/>
                <a:gd name="T40" fmla="*/ 2906 w 6000"/>
                <a:gd name="T41" fmla="*/ 549 h 1000"/>
                <a:gd name="T42" fmla="*/ 3046 w 6000"/>
                <a:gd name="T43" fmla="*/ 475 h 1000"/>
                <a:gd name="T44" fmla="*/ 3187 w 6000"/>
                <a:gd name="T45" fmla="*/ 402 h 1000"/>
                <a:gd name="T46" fmla="*/ 3328 w 6000"/>
                <a:gd name="T47" fmla="*/ 331 h 1000"/>
                <a:gd name="T48" fmla="*/ 3468 w 6000"/>
                <a:gd name="T49" fmla="*/ 264 h 1000"/>
                <a:gd name="T50" fmla="*/ 3609 w 6000"/>
                <a:gd name="T51" fmla="*/ 202 h 1000"/>
                <a:gd name="T52" fmla="*/ 3750 w 6000"/>
                <a:gd name="T53" fmla="*/ 146 h 1000"/>
                <a:gd name="T54" fmla="*/ 3890 w 6000"/>
                <a:gd name="T55" fmla="*/ 98 h 1000"/>
                <a:gd name="T56" fmla="*/ 4031 w 6000"/>
                <a:gd name="T57" fmla="*/ 59 h 1000"/>
                <a:gd name="T58" fmla="*/ 4171 w 6000"/>
                <a:gd name="T59" fmla="*/ 29 h 1000"/>
                <a:gd name="T60" fmla="*/ 4312 w 6000"/>
                <a:gd name="T61" fmla="*/ 9 h 1000"/>
                <a:gd name="T62" fmla="*/ 4453 w 6000"/>
                <a:gd name="T63" fmla="*/ 0 h 1000"/>
                <a:gd name="T64" fmla="*/ 4593 w 6000"/>
                <a:gd name="T65" fmla="*/ 2 h 1000"/>
                <a:gd name="T66" fmla="*/ 4734 w 6000"/>
                <a:gd name="T67" fmla="*/ 14 h 1000"/>
                <a:gd name="T68" fmla="*/ 4875 w 6000"/>
                <a:gd name="T69" fmla="*/ 38 h 1000"/>
                <a:gd name="T70" fmla="*/ 5015 w 6000"/>
                <a:gd name="T71" fmla="*/ 71 h 1000"/>
                <a:gd name="T72" fmla="*/ 5156 w 6000"/>
                <a:gd name="T73" fmla="*/ 113 h 1000"/>
                <a:gd name="T74" fmla="*/ 5296 w 6000"/>
                <a:gd name="T75" fmla="*/ 164 h 1000"/>
                <a:gd name="T76" fmla="*/ 5437 w 6000"/>
                <a:gd name="T77" fmla="*/ 222 h 1000"/>
                <a:gd name="T78" fmla="*/ 5578 w 6000"/>
                <a:gd name="T79" fmla="*/ 286 h 1000"/>
                <a:gd name="T80" fmla="*/ 5718 w 6000"/>
                <a:gd name="T81" fmla="*/ 354 h 1000"/>
                <a:gd name="T82" fmla="*/ 5859 w 6000"/>
                <a:gd name="T83" fmla="*/ 426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524"/>
                  </a:lnTo>
                  <a:lnTo>
                    <a:pt x="93" y="549"/>
                  </a:lnTo>
                  <a:lnTo>
                    <a:pt x="140" y="573"/>
                  </a:lnTo>
                  <a:lnTo>
                    <a:pt x="187" y="597"/>
                  </a:lnTo>
                  <a:lnTo>
                    <a:pt x="234" y="621"/>
                  </a:lnTo>
                  <a:lnTo>
                    <a:pt x="281" y="645"/>
                  </a:lnTo>
                  <a:lnTo>
                    <a:pt x="328" y="668"/>
                  </a:lnTo>
                  <a:lnTo>
                    <a:pt x="375" y="691"/>
                  </a:lnTo>
                  <a:lnTo>
                    <a:pt x="421" y="713"/>
                  </a:lnTo>
                  <a:lnTo>
                    <a:pt x="468" y="735"/>
                  </a:lnTo>
                  <a:lnTo>
                    <a:pt x="515" y="757"/>
                  </a:lnTo>
                  <a:lnTo>
                    <a:pt x="562" y="777"/>
                  </a:lnTo>
                  <a:lnTo>
                    <a:pt x="609" y="797"/>
                  </a:lnTo>
                  <a:lnTo>
                    <a:pt x="656" y="817"/>
                  </a:lnTo>
                  <a:lnTo>
                    <a:pt x="703" y="835"/>
                  </a:lnTo>
                  <a:lnTo>
                    <a:pt x="750" y="853"/>
                  </a:lnTo>
                  <a:lnTo>
                    <a:pt x="796" y="870"/>
                  </a:lnTo>
                  <a:lnTo>
                    <a:pt x="843" y="886"/>
                  </a:lnTo>
                  <a:lnTo>
                    <a:pt x="890" y="901"/>
                  </a:lnTo>
                  <a:lnTo>
                    <a:pt x="937" y="915"/>
                  </a:lnTo>
                  <a:lnTo>
                    <a:pt x="984" y="928"/>
                  </a:lnTo>
                  <a:lnTo>
                    <a:pt x="1031" y="940"/>
                  </a:lnTo>
                  <a:lnTo>
                    <a:pt x="1078" y="951"/>
                  </a:lnTo>
                  <a:lnTo>
                    <a:pt x="1125" y="961"/>
                  </a:lnTo>
                  <a:lnTo>
                    <a:pt x="1171" y="970"/>
                  </a:lnTo>
                  <a:lnTo>
                    <a:pt x="1218" y="978"/>
                  </a:lnTo>
                  <a:lnTo>
                    <a:pt x="1265" y="985"/>
                  </a:lnTo>
                  <a:lnTo>
                    <a:pt x="1312" y="990"/>
                  </a:lnTo>
                  <a:lnTo>
                    <a:pt x="1359" y="994"/>
                  </a:lnTo>
                  <a:lnTo>
                    <a:pt x="1406" y="997"/>
                  </a:lnTo>
                  <a:lnTo>
                    <a:pt x="1453" y="999"/>
                  </a:lnTo>
                  <a:lnTo>
                    <a:pt x="1500" y="1000"/>
                  </a:lnTo>
                  <a:lnTo>
                    <a:pt x="1546" y="999"/>
                  </a:lnTo>
                  <a:lnTo>
                    <a:pt x="1593" y="997"/>
                  </a:lnTo>
                  <a:lnTo>
                    <a:pt x="1640" y="994"/>
                  </a:lnTo>
                  <a:lnTo>
                    <a:pt x="1687" y="990"/>
                  </a:lnTo>
                  <a:lnTo>
                    <a:pt x="1734" y="985"/>
                  </a:lnTo>
                  <a:lnTo>
                    <a:pt x="1781" y="978"/>
                  </a:lnTo>
                  <a:lnTo>
                    <a:pt x="1828" y="970"/>
                  </a:lnTo>
                  <a:lnTo>
                    <a:pt x="1875" y="961"/>
                  </a:lnTo>
                  <a:lnTo>
                    <a:pt x="1921" y="951"/>
                  </a:lnTo>
                  <a:lnTo>
                    <a:pt x="1968" y="940"/>
                  </a:lnTo>
                  <a:lnTo>
                    <a:pt x="2015" y="928"/>
                  </a:lnTo>
                  <a:lnTo>
                    <a:pt x="2062" y="915"/>
                  </a:lnTo>
                  <a:lnTo>
                    <a:pt x="2109" y="901"/>
                  </a:lnTo>
                  <a:lnTo>
                    <a:pt x="2156" y="886"/>
                  </a:lnTo>
                  <a:lnTo>
                    <a:pt x="2203" y="870"/>
                  </a:lnTo>
                  <a:lnTo>
                    <a:pt x="2250" y="853"/>
                  </a:lnTo>
                  <a:lnTo>
                    <a:pt x="2296" y="835"/>
                  </a:lnTo>
                  <a:lnTo>
                    <a:pt x="2343" y="817"/>
                  </a:lnTo>
                  <a:lnTo>
                    <a:pt x="2390" y="797"/>
                  </a:lnTo>
                  <a:lnTo>
                    <a:pt x="2437" y="777"/>
                  </a:lnTo>
                  <a:lnTo>
                    <a:pt x="2484" y="757"/>
                  </a:lnTo>
                  <a:lnTo>
                    <a:pt x="2531" y="735"/>
                  </a:lnTo>
                  <a:lnTo>
                    <a:pt x="2578" y="713"/>
                  </a:lnTo>
                  <a:lnTo>
                    <a:pt x="2625" y="691"/>
                  </a:lnTo>
                  <a:lnTo>
                    <a:pt x="2671" y="668"/>
                  </a:lnTo>
                  <a:lnTo>
                    <a:pt x="2718" y="645"/>
                  </a:lnTo>
                  <a:lnTo>
                    <a:pt x="2765" y="621"/>
                  </a:lnTo>
                  <a:lnTo>
                    <a:pt x="2812" y="597"/>
                  </a:lnTo>
                  <a:lnTo>
                    <a:pt x="2859" y="573"/>
                  </a:lnTo>
                  <a:lnTo>
                    <a:pt x="2906" y="549"/>
                  </a:lnTo>
                  <a:lnTo>
                    <a:pt x="2953" y="524"/>
                  </a:lnTo>
                  <a:lnTo>
                    <a:pt x="3000" y="500"/>
                  </a:lnTo>
                  <a:lnTo>
                    <a:pt x="3046" y="475"/>
                  </a:lnTo>
                  <a:lnTo>
                    <a:pt x="3093" y="450"/>
                  </a:lnTo>
                  <a:lnTo>
                    <a:pt x="3140" y="426"/>
                  </a:lnTo>
                  <a:lnTo>
                    <a:pt x="3187" y="402"/>
                  </a:lnTo>
                  <a:lnTo>
                    <a:pt x="3234" y="378"/>
                  </a:lnTo>
                  <a:lnTo>
                    <a:pt x="3281" y="354"/>
                  </a:lnTo>
                  <a:lnTo>
                    <a:pt x="3328" y="331"/>
                  </a:lnTo>
                  <a:lnTo>
                    <a:pt x="3375" y="308"/>
                  </a:lnTo>
                  <a:lnTo>
                    <a:pt x="3421" y="286"/>
                  </a:lnTo>
                  <a:lnTo>
                    <a:pt x="3468" y="264"/>
                  </a:lnTo>
                  <a:lnTo>
                    <a:pt x="3515" y="242"/>
                  </a:lnTo>
                  <a:lnTo>
                    <a:pt x="3562" y="222"/>
                  </a:lnTo>
                  <a:lnTo>
                    <a:pt x="3609" y="202"/>
                  </a:lnTo>
                  <a:lnTo>
                    <a:pt x="3656" y="182"/>
                  </a:lnTo>
                  <a:lnTo>
                    <a:pt x="3703" y="164"/>
                  </a:lnTo>
                  <a:lnTo>
                    <a:pt x="3750" y="146"/>
                  </a:lnTo>
                  <a:lnTo>
                    <a:pt x="3796" y="129"/>
                  </a:lnTo>
                  <a:lnTo>
                    <a:pt x="3843" y="113"/>
                  </a:lnTo>
                  <a:lnTo>
                    <a:pt x="3890" y="98"/>
                  </a:lnTo>
                  <a:lnTo>
                    <a:pt x="3937" y="84"/>
                  </a:lnTo>
                  <a:lnTo>
                    <a:pt x="3984" y="71"/>
                  </a:lnTo>
                  <a:lnTo>
                    <a:pt x="4031" y="59"/>
                  </a:lnTo>
                  <a:lnTo>
                    <a:pt x="4078" y="48"/>
                  </a:lnTo>
                  <a:lnTo>
                    <a:pt x="4125" y="38"/>
                  </a:lnTo>
                  <a:lnTo>
                    <a:pt x="4171" y="29"/>
                  </a:lnTo>
                  <a:lnTo>
                    <a:pt x="4218" y="21"/>
                  </a:lnTo>
                  <a:lnTo>
                    <a:pt x="4265" y="14"/>
                  </a:lnTo>
                  <a:lnTo>
                    <a:pt x="4312" y="9"/>
                  </a:lnTo>
                  <a:lnTo>
                    <a:pt x="4359" y="5"/>
                  </a:lnTo>
                  <a:lnTo>
                    <a:pt x="4406" y="2"/>
                  </a:lnTo>
                  <a:lnTo>
                    <a:pt x="4453" y="0"/>
                  </a:lnTo>
                  <a:lnTo>
                    <a:pt x="4500" y="0"/>
                  </a:lnTo>
                  <a:lnTo>
                    <a:pt x="4546" y="0"/>
                  </a:lnTo>
                  <a:lnTo>
                    <a:pt x="4593" y="2"/>
                  </a:lnTo>
                  <a:lnTo>
                    <a:pt x="4640" y="5"/>
                  </a:lnTo>
                  <a:lnTo>
                    <a:pt x="4687" y="9"/>
                  </a:lnTo>
                  <a:lnTo>
                    <a:pt x="4734" y="14"/>
                  </a:lnTo>
                  <a:lnTo>
                    <a:pt x="4781" y="21"/>
                  </a:lnTo>
                  <a:lnTo>
                    <a:pt x="4828" y="29"/>
                  </a:lnTo>
                  <a:lnTo>
                    <a:pt x="4875" y="38"/>
                  </a:lnTo>
                  <a:lnTo>
                    <a:pt x="4921" y="48"/>
                  </a:lnTo>
                  <a:lnTo>
                    <a:pt x="4968" y="59"/>
                  </a:lnTo>
                  <a:lnTo>
                    <a:pt x="5015" y="71"/>
                  </a:lnTo>
                  <a:lnTo>
                    <a:pt x="5062" y="84"/>
                  </a:lnTo>
                  <a:lnTo>
                    <a:pt x="5109" y="98"/>
                  </a:lnTo>
                  <a:lnTo>
                    <a:pt x="5156" y="113"/>
                  </a:lnTo>
                  <a:lnTo>
                    <a:pt x="5203" y="129"/>
                  </a:lnTo>
                  <a:lnTo>
                    <a:pt x="5250" y="146"/>
                  </a:lnTo>
                  <a:lnTo>
                    <a:pt x="5296" y="164"/>
                  </a:lnTo>
                  <a:lnTo>
                    <a:pt x="5343" y="182"/>
                  </a:lnTo>
                  <a:lnTo>
                    <a:pt x="5390" y="202"/>
                  </a:lnTo>
                  <a:lnTo>
                    <a:pt x="5437" y="222"/>
                  </a:lnTo>
                  <a:lnTo>
                    <a:pt x="5484" y="242"/>
                  </a:lnTo>
                  <a:lnTo>
                    <a:pt x="5531" y="264"/>
                  </a:lnTo>
                  <a:lnTo>
                    <a:pt x="5578" y="286"/>
                  </a:lnTo>
                  <a:lnTo>
                    <a:pt x="5625" y="308"/>
                  </a:lnTo>
                  <a:lnTo>
                    <a:pt x="5671" y="331"/>
                  </a:lnTo>
                  <a:lnTo>
                    <a:pt x="5718" y="354"/>
                  </a:lnTo>
                  <a:lnTo>
                    <a:pt x="5765" y="378"/>
                  </a:lnTo>
                  <a:lnTo>
                    <a:pt x="5812" y="402"/>
                  </a:lnTo>
                  <a:lnTo>
                    <a:pt x="5859" y="426"/>
                  </a:lnTo>
                  <a:lnTo>
                    <a:pt x="5906" y="450"/>
                  </a:lnTo>
                  <a:lnTo>
                    <a:pt x="5953" y="475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995" y="1098"/>
              <a:ext cx="1921" cy="321"/>
            </a:xfrm>
            <a:custGeom>
              <a:avLst/>
              <a:gdLst>
                <a:gd name="T0" fmla="*/ 93 w 6000"/>
                <a:gd name="T1" fmla="*/ 450 h 1000"/>
                <a:gd name="T2" fmla="*/ 234 w 6000"/>
                <a:gd name="T3" fmla="*/ 378 h 1000"/>
                <a:gd name="T4" fmla="*/ 375 w 6000"/>
                <a:gd name="T5" fmla="*/ 308 h 1000"/>
                <a:gd name="T6" fmla="*/ 515 w 6000"/>
                <a:gd name="T7" fmla="*/ 242 h 1000"/>
                <a:gd name="T8" fmla="*/ 656 w 6000"/>
                <a:gd name="T9" fmla="*/ 182 h 1000"/>
                <a:gd name="T10" fmla="*/ 796 w 6000"/>
                <a:gd name="T11" fmla="*/ 129 h 1000"/>
                <a:gd name="T12" fmla="*/ 937 w 6000"/>
                <a:gd name="T13" fmla="*/ 84 h 1000"/>
                <a:gd name="T14" fmla="*/ 1078 w 6000"/>
                <a:gd name="T15" fmla="*/ 48 h 1000"/>
                <a:gd name="T16" fmla="*/ 1218 w 6000"/>
                <a:gd name="T17" fmla="*/ 21 h 1000"/>
                <a:gd name="T18" fmla="*/ 1359 w 6000"/>
                <a:gd name="T19" fmla="*/ 5 h 1000"/>
                <a:gd name="T20" fmla="*/ 1500 w 6000"/>
                <a:gd name="T21" fmla="*/ 0 h 1000"/>
                <a:gd name="T22" fmla="*/ 1640 w 6000"/>
                <a:gd name="T23" fmla="*/ 5 h 1000"/>
                <a:gd name="T24" fmla="*/ 1781 w 6000"/>
                <a:gd name="T25" fmla="*/ 21 h 1000"/>
                <a:gd name="T26" fmla="*/ 1921 w 6000"/>
                <a:gd name="T27" fmla="*/ 48 h 1000"/>
                <a:gd name="T28" fmla="*/ 2062 w 6000"/>
                <a:gd name="T29" fmla="*/ 84 h 1000"/>
                <a:gd name="T30" fmla="*/ 2203 w 6000"/>
                <a:gd name="T31" fmla="*/ 129 h 1000"/>
                <a:gd name="T32" fmla="*/ 2343 w 6000"/>
                <a:gd name="T33" fmla="*/ 182 h 1000"/>
                <a:gd name="T34" fmla="*/ 2484 w 6000"/>
                <a:gd name="T35" fmla="*/ 242 h 1000"/>
                <a:gd name="T36" fmla="*/ 2625 w 6000"/>
                <a:gd name="T37" fmla="*/ 308 h 1000"/>
                <a:gd name="T38" fmla="*/ 2765 w 6000"/>
                <a:gd name="T39" fmla="*/ 378 h 1000"/>
                <a:gd name="T40" fmla="*/ 2906 w 6000"/>
                <a:gd name="T41" fmla="*/ 450 h 1000"/>
                <a:gd name="T42" fmla="*/ 3046 w 6000"/>
                <a:gd name="T43" fmla="*/ 524 h 1000"/>
                <a:gd name="T44" fmla="*/ 3187 w 6000"/>
                <a:gd name="T45" fmla="*/ 597 h 1000"/>
                <a:gd name="T46" fmla="*/ 3328 w 6000"/>
                <a:gd name="T47" fmla="*/ 668 h 1000"/>
                <a:gd name="T48" fmla="*/ 3468 w 6000"/>
                <a:gd name="T49" fmla="*/ 735 h 1000"/>
                <a:gd name="T50" fmla="*/ 3609 w 6000"/>
                <a:gd name="T51" fmla="*/ 797 h 1000"/>
                <a:gd name="T52" fmla="*/ 3750 w 6000"/>
                <a:gd name="T53" fmla="*/ 853 h 1000"/>
                <a:gd name="T54" fmla="*/ 3890 w 6000"/>
                <a:gd name="T55" fmla="*/ 901 h 1000"/>
                <a:gd name="T56" fmla="*/ 4031 w 6000"/>
                <a:gd name="T57" fmla="*/ 940 h 1000"/>
                <a:gd name="T58" fmla="*/ 4171 w 6000"/>
                <a:gd name="T59" fmla="*/ 970 h 1000"/>
                <a:gd name="T60" fmla="*/ 4312 w 6000"/>
                <a:gd name="T61" fmla="*/ 990 h 1000"/>
                <a:gd name="T62" fmla="*/ 4453 w 6000"/>
                <a:gd name="T63" fmla="*/ 999 h 1000"/>
                <a:gd name="T64" fmla="*/ 4593 w 6000"/>
                <a:gd name="T65" fmla="*/ 997 h 1000"/>
                <a:gd name="T66" fmla="*/ 4734 w 6000"/>
                <a:gd name="T67" fmla="*/ 985 h 1000"/>
                <a:gd name="T68" fmla="*/ 4875 w 6000"/>
                <a:gd name="T69" fmla="*/ 961 h 1000"/>
                <a:gd name="T70" fmla="*/ 5015 w 6000"/>
                <a:gd name="T71" fmla="*/ 928 h 1000"/>
                <a:gd name="T72" fmla="*/ 5156 w 6000"/>
                <a:gd name="T73" fmla="*/ 886 h 1000"/>
                <a:gd name="T74" fmla="*/ 5296 w 6000"/>
                <a:gd name="T75" fmla="*/ 835 h 1000"/>
                <a:gd name="T76" fmla="*/ 5437 w 6000"/>
                <a:gd name="T77" fmla="*/ 777 h 1000"/>
                <a:gd name="T78" fmla="*/ 5578 w 6000"/>
                <a:gd name="T79" fmla="*/ 713 h 1000"/>
                <a:gd name="T80" fmla="*/ 5718 w 6000"/>
                <a:gd name="T81" fmla="*/ 645 h 1000"/>
                <a:gd name="T82" fmla="*/ 5859 w 6000"/>
                <a:gd name="T83" fmla="*/ 573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475"/>
                  </a:lnTo>
                  <a:lnTo>
                    <a:pt x="93" y="450"/>
                  </a:lnTo>
                  <a:lnTo>
                    <a:pt x="140" y="426"/>
                  </a:lnTo>
                  <a:lnTo>
                    <a:pt x="187" y="402"/>
                  </a:lnTo>
                  <a:lnTo>
                    <a:pt x="234" y="378"/>
                  </a:lnTo>
                  <a:lnTo>
                    <a:pt x="281" y="354"/>
                  </a:lnTo>
                  <a:lnTo>
                    <a:pt x="328" y="331"/>
                  </a:lnTo>
                  <a:lnTo>
                    <a:pt x="375" y="308"/>
                  </a:lnTo>
                  <a:lnTo>
                    <a:pt x="421" y="286"/>
                  </a:lnTo>
                  <a:lnTo>
                    <a:pt x="468" y="264"/>
                  </a:lnTo>
                  <a:lnTo>
                    <a:pt x="515" y="242"/>
                  </a:lnTo>
                  <a:lnTo>
                    <a:pt x="562" y="222"/>
                  </a:lnTo>
                  <a:lnTo>
                    <a:pt x="609" y="202"/>
                  </a:lnTo>
                  <a:lnTo>
                    <a:pt x="656" y="182"/>
                  </a:lnTo>
                  <a:lnTo>
                    <a:pt x="703" y="164"/>
                  </a:lnTo>
                  <a:lnTo>
                    <a:pt x="750" y="146"/>
                  </a:lnTo>
                  <a:lnTo>
                    <a:pt x="796" y="129"/>
                  </a:lnTo>
                  <a:lnTo>
                    <a:pt x="843" y="113"/>
                  </a:lnTo>
                  <a:lnTo>
                    <a:pt x="890" y="98"/>
                  </a:lnTo>
                  <a:lnTo>
                    <a:pt x="937" y="84"/>
                  </a:lnTo>
                  <a:lnTo>
                    <a:pt x="984" y="71"/>
                  </a:lnTo>
                  <a:lnTo>
                    <a:pt x="1031" y="59"/>
                  </a:lnTo>
                  <a:lnTo>
                    <a:pt x="1078" y="48"/>
                  </a:lnTo>
                  <a:lnTo>
                    <a:pt x="1125" y="38"/>
                  </a:lnTo>
                  <a:lnTo>
                    <a:pt x="1171" y="29"/>
                  </a:lnTo>
                  <a:lnTo>
                    <a:pt x="1218" y="21"/>
                  </a:lnTo>
                  <a:lnTo>
                    <a:pt x="1265" y="14"/>
                  </a:lnTo>
                  <a:lnTo>
                    <a:pt x="1312" y="9"/>
                  </a:lnTo>
                  <a:lnTo>
                    <a:pt x="1359" y="5"/>
                  </a:lnTo>
                  <a:lnTo>
                    <a:pt x="1406" y="2"/>
                  </a:lnTo>
                  <a:lnTo>
                    <a:pt x="1453" y="0"/>
                  </a:lnTo>
                  <a:lnTo>
                    <a:pt x="1500" y="0"/>
                  </a:lnTo>
                  <a:lnTo>
                    <a:pt x="1546" y="0"/>
                  </a:lnTo>
                  <a:lnTo>
                    <a:pt x="1593" y="2"/>
                  </a:lnTo>
                  <a:lnTo>
                    <a:pt x="1640" y="5"/>
                  </a:lnTo>
                  <a:lnTo>
                    <a:pt x="1687" y="9"/>
                  </a:lnTo>
                  <a:lnTo>
                    <a:pt x="1734" y="14"/>
                  </a:lnTo>
                  <a:lnTo>
                    <a:pt x="1781" y="21"/>
                  </a:lnTo>
                  <a:lnTo>
                    <a:pt x="1828" y="29"/>
                  </a:lnTo>
                  <a:lnTo>
                    <a:pt x="1875" y="38"/>
                  </a:lnTo>
                  <a:lnTo>
                    <a:pt x="1921" y="48"/>
                  </a:lnTo>
                  <a:lnTo>
                    <a:pt x="1968" y="59"/>
                  </a:lnTo>
                  <a:lnTo>
                    <a:pt x="2015" y="71"/>
                  </a:lnTo>
                  <a:lnTo>
                    <a:pt x="2062" y="84"/>
                  </a:lnTo>
                  <a:lnTo>
                    <a:pt x="2109" y="98"/>
                  </a:lnTo>
                  <a:lnTo>
                    <a:pt x="2156" y="113"/>
                  </a:lnTo>
                  <a:lnTo>
                    <a:pt x="2203" y="129"/>
                  </a:lnTo>
                  <a:lnTo>
                    <a:pt x="2250" y="146"/>
                  </a:lnTo>
                  <a:lnTo>
                    <a:pt x="2296" y="164"/>
                  </a:lnTo>
                  <a:lnTo>
                    <a:pt x="2343" y="182"/>
                  </a:lnTo>
                  <a:lnTo>
                    <a:pt x="2390" y="202"/>
                  </a:lnTo>
                  <a:lnTo>
                    <a:pt x="2437" y="222"/>
                  </a:lnTo>
                  <a:lnTo>
                    <a:pt x="2484" y="242"/>
                  </a:lnTo>
                  <a:lnTo>
                    <a:pt x="2531" y="264"/>
                  </a:lnTo>
                  <a:lnTo>
                    <a:pt x="2578" y="286"/>
                  </a:lnTo>
                  <a:lnTo>
                    <a:pt x="2625" y="308"/>
                  </a:lnTo>
                  <a:lnTo>
                    <a:pt x="2671" y="331"/>
                  </a:lnTo>
                  <a:lnTo>
                    <a:pt x="2718" y="354"/>
                  </a:lnTo>
                  <a:lnTo>
                    <a:pt x="2765" y="378"/>
                  </a:lnTo>
                  <a:lnTo>
                    <a:pt x="2812" y="402"/>
                  </a:lnTo>
                  <a:lnTo>
                    <a:pt x="2859" y="426"/>
                  </a:lnTo>
                  <a:lnTo>
                    <a:pt x="2906" y="450"/>
                  </a:lnTo>
                  <a:lnTo>
                    <a:pt x="2953" y="475"/>
                  </a:lnTo>
                  <a:lnTo>
                    <a:pt x="3000" y="500"/>
                  </a:lnTo>
                  <a:lnTo>
                    <a:pt x="3046" y="524"/>
                  </a:lnTo>
                  <a:lnTo>
                    <a:pt x="3093" y="549"/>
                  </a:lnTo>
                  <a:lnTo>
                    <a:pt x="3140" y="573"/>
                  </a:lnTo>
                  <a:lnTo>
                    <a:pt x="3187" y="597"/>
                  </a:lnTo>
                  <a:lnTo>
                    <a:pt x="3234" y="621"/>
                  </a:lnTo>
                  <a:lnTo>
                    <a:pt x="3281" y="645"/>
                  </a:lnTo>
                  <a:lnTo>
                    <a:pt x="3328" y="668"/>
                  </a:lnTo>
                  <a:lnTo>
                    <a:pt x="3375" y="691"/>
                  </a:lnTo>
                  <a:lnTo>
                    <a:pt x="3421" y="713"/>
                  </a:lnTo>
                  <a:lnTo>
                    <a:pt x="3468" y="735"/>
                  </a:lnTo>
                  <a:lnTo>
                    <a:pt x="3515" y="757"/>
                  </a:lnTo>
                  <a:lnTo>
                    <a:pt x="3562" y="777"/>
                  </a:lnTo>
                  <a:lnTo>
                    <a:pt x="3609" y="797"/>
                  </a:lnTo>
                  <a:lnTo>
                    <a:pt x="3656" y="817"/>
                  </a:lnTo>
                  <a:lnTo>
                    <a:pt x="3703" y="835"/>
                  </a:lnTo>
                  <a:lnTo>
                    <a:pt x="3750" y="853"/>
                  </a:lnTo>
                  <a:lnTo>
                    <a:pt x="3796" y="870"/>
                  </a:lnTo>
                  <a:lnTo>
                    <a:pt x="3843" y="886"/>
                  </a:lnTo>
                  <a:lnTo>
                    <a:pt x="3890" y="901"/>
                  </a:lnTo>
                  <a:lnTo>
                    <a:pt x="3937" y="915"/>
                  </a:lnTo>
                  <a:lnTo>
                    <a:pt x="3984" y="928"/>
                  </a:lnTo>
                  <a:lnTo>
                    <a:pt x="4031" y="940"/>
                  </a:lnTo>
                  <a:lnTo>
                    <a:pt x="4078" y="951"/>
                  </a:lnTo>
                  <a:lnTo>
                    <a:pt x="4125" y="961"/>
                  </a:lnTo>
                  <a:lnTo>
                    <a:pt x="4171" y="970"/>
                  </a:lnTo>
                  <a:lnTo>
                    <a:pt x="4218" y="978"/>
                  </a:lnTo>
                  <a:lnTo>
                    <a:pt x="4265" y="985"/>
                  </a:lnTo>
                  <a:lnTo>
                    <a:pt x="4312" y="990"/>
                  </a:lnTo>
                  <a:lnTo>
                    <a:pt x="4359" y="994"/>
                  </a:lnTo>
                  <a:lnTo>
                    <a:pt x="4406" y="997"/>
                  </a:lnTo>
                  <a:lnTo>
                    <a:pt x="4453" y="999"/>
                  </a:lnTo>
                  <a:lnTo>
                    <a:pt x="4500" y="1000"/>
                  </a:lnTo>
                  <a:lnTo>
                    <a:pt x="4546" y="999"/>
                  </a:lnTo>
                  <a:lnTo>
                    <a:pt x="4593" y="997"/>
                  </a:lnTo>
                  <a:lnTo>
                    <a:pt x="4640" y="994"/>
                  </a:lnTo>
                  <a:lnTo>
                    <a:pt x="4687" y="990"/>
                  </a:lnTo>
                  <a:lnTo>
                    <a:pt x="4734" y="985"/>
                  </a:lnTo>
                  <a:lnTo>
                    <a:pt x="4781" y="978"/>
                  </a:lnTo>
                  <a:lnTo>
                    <a:pt x="4828" y="970"/>
                  </a:lnTo>
                  <a:lnTo>
                    <a:pt x="4875" y="961"/>
                  </a:lnTo>
                  <a:lnTo>
                    <a:pt x="4921" y="951"/>
                  </a:lnTo>
                  <a:lnTo>
                    <a:pt x="4968" y="940"/>
                  </a:lnTo>
                  <a:lnTo>
                    <a:pt x="5015" y="928"/>
                  </a:lnTo>
                  <a:lnTo>
                    <a:pt x="5062" y="915"/>
                  </a:lnTo>
                  <a:lnTo>
                    <a:pt x="5109" y="901"/>
                  </a:lnTo>
                  <a:lnTo>
                    <a:pt x="5156" y="886"/>
                  </a:lnTo>
                  <a:lnTo>
                    <a:pt x="5203" y="870"/>
                  </a:lnTo>
                  <a:lnTo>
                    <a:pt x="5250" y="853"/>
                  </a:lnTo>
                  <a:lnTo>
                    <a:pt x="5296" y="835"/>
                  </a:lnTo>
                  <a:lnTo>
                    <a:pt x="5343" y="817"/>
                  </a:lnTo>
                  <a:lnTo>
                    <a:pt x="5390" y="797"/>
                  </a:lnTo>
                  <a:lnTo>
                    <a:pt x="5437" y="777"/>
                  </a:lnTo>
                  <a:lnTo>
                    <a:pt x="5484" y="757"/>
                  </a:lnTo>
                  <a:lnTo>
                    <a:pt x="5531" y="735"/>
                  </a:lnTo>
                  <a:lnTo>
                    <a:pt x="5578" y="713"/>
                  </a:lnTo>
                  <a:lnTo>
                    <a:pt x="5625" y="691"/>
                  </a:lnTo>
                  <a:lnTo>
                    <a:pt x="5671" y="668"/>
                  </a:lnTo>
                  <a:lnTo>
                    <a:pt x="5718" y="645"/>
                  </a:lnTo>
                  <a:lnTo>
                    <a:pt x="5765" y="621"/>
                  </a:lnTo>
                  <a:lnTo>
                    <a:pt x="5812" y="597"/>
                  </a:lnTo>
                  <a:lnTo>
                    <a:pt x="5859" y="573"/>
                  </a:lnTo>
                  <a:lnTo>
                    <a:pt x="5906" y="549"/>
                  </a:lnTo>
                  <a:lnTo>
                    <a:pt x="5953" y="524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30"/>
            <p:cNvSpPr>
              <a:spLocks noChangeArrowheads="1"/>
            </p:cNvSpPr>
            <p:nvPr/>
          </p:nvSpPr>
          <p:spPr bwMode="auto">
            <a:xfrm>
              <a:off x="2976" y="1239"/>
              <a:ext cx="38" cy="39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31"/>
            <p:cNvSpPr>
              <a:spLocks noChangeArrowheads="1"/>
            </p:cNvSpPr>
            <p:nvPr/>
          </p:nvSpPr>
          <p:spPr bwMode="auto">
            <a:xfrm>
              <a:off x="2976" y="1239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4897" y="1239"/>
              <a:ext cx="38" cy="39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4897" y="1239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36"/>
          <p:cNvGrpSpPr>
            <a:grpSpLocks noChangeAspect="1"/>
          </p:cNvGrpSpPr>
          <p:nvPr/>
        </p:nvGrpSpPr>
        <p:grpSpPr bwMode="auto">
          <a:xfrm>
            <a:off x="1333500" y="2444753"/>
            <a:ext cx="3109913" cy="509588"/>
            <a:chOff x="840" y="1540"/>
            <a:chExt cx="1959" cy="321"/>
          </a:xfrm>
        </p:grpSpPr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859" y="1540"/>
              <a:ext cx="1921" cy="321"/>
            </a:xfrm>
            <a:custGeom>
              <a:avLst/>
              <a:gdLst>
                <a:gd name="T0" fmla="*/ 93 w 6000"/>
                <a:gd name="T1" fmla="*/ 573 h 999"/>
                <a:gd name="T2" fmla="*/ 234 w 6000"/>
                <a:gd name="T3" fmla="*/ 679 h 999"/>
                <a:gd name="T4" fmla="*/ 375 w 6000"/>
                <a:gd name="T5" fmla="*/ 777 h 999"/>
                <a:gd name="T6" fmla="*/ 515 w 6000"/>
                <a:gd name="T7" fmla="*/ 862 h 999"/>
                <a:gd name="T8" fmla="*/ 656 w 6000"/>
                <a:gd name="T9" fmla="*/ 928 h 999"/>
                <a:gd name="T10" fmla="*/ 796 w 6000"/>
                <a:gd name="T11" fmla="*/ 974 h 999"/>
                <a:gd name="T12" fmla="*/ 937 w 6000"/>
                <a:gd name="T13" fmla="*/ 997 h 999"/>
                <a:gd name="T14" fmla="*/ 1078 w 6000"/>
                <a:gd name="T15" fmla="*/ 996 h 999"/>
                <a:gd name="T16" fmla="*/ 1218 w 6000"/>
                <a:gd name="T17" fmla="*/ 970 h 999"/>
                <a:gd name="T18" fmla="*/ 1359 w 6000"/>
                <a:gd name="T19" fmla="*/ 922 h 999"/>
                <a:gd name="T20" fmla="*/ 1500 w 6000"/>
                <a:gd name="T21" fmla="*/ 853 h 999"/>
                <a:gd name="T22" fmla="*/ 1640 w 6000"/>
                <a:gd name="T23" fmla="*/ 767 h 999"/>
                <a:gd name="T24" fmla="*/ 1781 w 6000"/>
                <a:gd name="T25" fmla="*/ 668 h 999"/>
                <a:gd name="T26" fmla="*/ 1921 w 6000"/>
                <a:gd name="T27" fmla="*/ 561 h 999"/>
                <a:gd name="T28" fmla="*/ 2062 w 6000"/>
                <a:gd name="T29" fmla="*/ 450 h 999"/>
                <a:gd name="T30" fmla="*/ 2203 w 6000"/>
                <a:gd name="T31" fmla="*/ 343 h 999"/>
                <a:gd name="T32" fmla="*/ 2343 w 6000"/>
                <a:gd name="T33" fmla="*/ 242 h 999"/>
                <a:gd name="T34" fmla="*/ 2484 w 6000"/>
                <a:gd name="T35" fmla="*/ 155 h 999"/>
                <a:gd name="T36" fmla="*/ 2625 w 6000"/>
                <a:gd name="T37" fmla="*/ 84 h 999"/>
                <a:gd name="T38" fmla="*/ 2765 w 6000"/>
                <a:gd name="T39" fmla="*/ 33 h 999"/>
                <a:gd name="T40" fmla="*/ 2906 w 6000"/>
                <a:gd name="T41" fmla="*/ 5 h 999"/>
                <a:gd name="T42" fmla="*/ 3046 w 6000"/>
                <a:gd name="T43" fmla="*/ 1 h 999"/>
                <a:gd name="T44" fmla="*/ 3187 w 6000"/>
                <a:gd name="T45" fmla="*/ 21 h 999"/>
                <a:gd name="T46" fmla="*/ 3328 w 6000"/>
                <a:gd name="T47" fmla="*/ 64 h 999"/>
                <a:gd name="T48" fmla="*/ 3468 w 6000"/>
                <a:gd name="T49" fmla="*/ 129 h 999"/>
                <a:gd name="T50" fmla="*/ 3609 w 6000"/>
                <a:gd name="T51" fmla="*/ 212 h 999"/>
                <a:gd name="T52" fmla="*/ 3750 w 6000"/>
                <a:gd name="T53" fmla="*/ 308 h 999"/>
                <a:gd name="T54" fmla="*/ 3890 w 6000"/>
                <a:gd name="T55" fmla="*/ 414 h 999"/>
                <a:gd name="T56" fmla="*/ 4031 w 6000"/>
                <a:gd name="T57" fmla="*/ 524 h 999"/>
                <a:gd name="T58" fmla="*/ 4171 w 6000"/>
                <a:gd name="T59" fmla="*/ 633 h 999"/>
                <a:gd name="T60" fmla="*/ 4312 w 6000"/>
                <a:gd name="T61" fmla="*/ 735 h 999"/>
                <a:gd name="T62" fmla="*/ 4453 w 6000"/>
                <a:gd name="T63" fmla="*/ 826 h 999"/>
                <a:gd name="T64" fmla="*/ 4593 w 6000"/>
                <a:gd name="T65" fmla="*/ 901 h 999"/>
                <a:gd name="T66" fmla="*/ 4734 w 6000"/>
                <a:gd name="T67" fmla="*/ 957 h 999"/>
                <a:gd name="T68" fmla="*/ 4875 w 6000"/>
                <a:gd name="T69" fmla="*/ 990 h 999"/>
                <a:gd name="T70" fmla="*/ 5015 w 6000"/>
                <a:gd name="T71" fmla="*/ 999 h 999"/>
                <a:gd name="T72" fmla="*/ 5156 w 6000"/>
                <a:gd name="T73" fmla="*/ 985 h 999"/>
                <a:gd name="T74" fmla="*/ 5296 w 6000"/>
                <a:gd name="T75" fmla="*/ 946 h 999"/>
                <a:gd name="T76" fmla="*/ 5437 w 6000"/>
                <a:gd name="T77" fmla="*/ 886 h 999"/>
                <a:gd name="T78" fmla="*/ 5578 w 6000"/>
                <a:gd name="T79" fmla="*/ 807 h 999"/>
                <a:gd name="T80" fmla="*/ 5718 w 6000"/>
                <a:gd name="T81" fmla="*/ 713 h 999"/>
                <a:gd name="T82" fmla="*/ 5859 w 6000"/>
                <a:gd name="T83" fmla="*/ 609 h 999"/>
                <a:gd name="T84" fmla="*/ 6000 w 6000"/>
                <a:gd name="T85" fmla="*/ 50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999">
                  <a:moveTo>
                    <a:pt x="0" y="500"/>
                  </a:moveTo>
                  <a:lnTo>
                    <a:pt x="46" y="536"/>
                  </a:lnTo>
                  <a:lnTo>
                    <a:pt x="93" y="573"/>
                  </a:lnTo>
                  <a:lnTo>
                    <a:pt x="140" y="609"/>
                  </a:lnTo>
                  <a:lnTo>
                    <a:pt x="187" y="645"/>
                  </a:lnTo>
                  <a:lnTo>
                    <a:pt x="234" y="679"/>
                  </a:lnTo>
                  <a:lnTo>
                    <a:pt x="281" y="713"/>
                  </a:lnTo>
                  <a:lnTo>
                    <a:pt x="328" y="746"/>
                  </a:lnTo>
                  <a:lnTo>
                    <a:pt x="375" y="777"/>
                  </a:lnTo>
                  <a:lnTo>
                    <a:pt x="421" y="807"/>
                  </a:lnTo>
                  <a:lnTo>
                    <a:pt x="468" y="835"/>
                  </a:lnTo>
                  <a:lnTo>
                    <a:pt x="515" y="862"/>
                  </a:lnTo>
                  <a:lnTo>
                    <a:pt x="562" y="886"/>
                  </a:lnTo>
                  <a:lnTo>
                    <a:pt x="609" y="908"/>
                  </a:lnTo>
                  <a:lnTo>
                    <a:pt x="656" y="928"/>
                  </a:lnTo>
                  <a:lnTo>
                    <a:pt x="703" y="946"/>
                  </a:lnTo>
                  <a:lnTo>
                    <a:pt x="750" y="961"/>
                  </a:lnTo>
                  <a:lnTo>
                    <a:pt x="796" y="974"/>
                  </a:lnTo>
                  <a:lnTo>
                    <a:pt x="843" y="985"/>
                  </a:lnTo>
                  <a:lnTo>
                    <a:pt x="890" y="992"/>
                  </a:lnTo>
                  <a:lnTo>
                    <a:pt x="937" y="997"/>
                  </a:lnTo>
                  <a:lnTo>
                    <a:pt x="984" y="999"/>
                  </a:lnTo>
                  <a:lnTo>
                    <a:pt x="1031" y="999"/>
                  </a:lnTo>
                  <a:lnTo>
                    <a:pt x="1078" y="996"/>
                  </a:lnTo>
                  <a:lnTo>
                    <a:pt x="1125" y="990"/>
                  </a:lnTo>
                  <a:lnTo>
                    <a:pt x="1171" y="981"/>
                  </a:lnTo>
                  <a:lnTo>
                    <a:pt x="1218" y="970"/>
                  </a:lnTo>
                  <a:lnTo>
                    <a:pt x="1265" y="957"/>
                  </a:lnTo>
                  <a:lnTo>
                    <a:pt x="1312" y="940"/>
                  </a:lnTo>
                  <a:lnTo>
                    <a:pt x="1359" y="922"/>
                  </a:lnTo>
                  <a:lnTo>
                    <a:pt x="1406" y="901"/>
                  </a:lnTo>
                  <a:lnTo>
                    <a:pt x="1453" y="878"/>
                  </a:lnTo>
                  <a:lnTo>
                    <a:pt x="1500" y="853"/>
                  </a:lnTo>
                  <a:lnTo>
                    <a:pt x="1546" y="826"/>
                  </a:lnTo>
                  <a:lnTo>
                    <a:pt x="1593" y="797"/>
                  </a:lnTo>
                  <a:lnTo>
                    <a:pt x="1640" y="767"/>
                  </a:lnTo>
                  <a:lnTo>
                    <a:pt x="1687" y="735"/>
                  </a:lnTo>
                  <a:lnTo>
                    <a:pt x="1734" y="702"/>
                  </a:lnTo>
                  <a:lnTo>
                    <a:pt x="1781" y="668"/>
                  </a:lnTo>
                  <a:lnTo>
                    <a:pt x="1828" y="633"/>
                  </a:lnTo>
                  <a:lnTo>
                    <a:pt x="1875" y="597"/>
                  </a:lnTo>
                  <a:lnTo>
                    <a:pt x="1921" y="561"/>
                  </a:lnTo>
                  <a:lnTo>
                    <a:pt x="1968" y="524"/>
                  </a:lnTo>
                  <a:lnTo>
                    <a:pt x="2015" y="487"/>
                  </a:lnTo>
                  <a:lnTo>
                    <a:pt x="2062" y="450"/>
                  </a:lnTo>
                  <a:lnTo>
                    <a:pt x="2109" y="414"/>
                  </a:lnTo>
                  <a:lnTo>
                    <a:pt x="2156" y="378"/>
                  </a:lnTo>
                  <a:lnTo>
                    <a:pt x="2203" y="343"/>
                  </a:lnTo>
                  <a:lnTo>
                    <a:pt x="2250" y="308"/>
                  </a:lnTo>
                  <a:lnTo>
                    <a:pt x="2296" y="275"/>
                  </a:lnTo>
                  <a:lnTo>
                    <a:pt x="2343" y="242"/>
                  </a:lnTo>
                  <a:lnTo>
                    <a:pt x="2390" y="212"/>
                  </a:lnTo>
                  <a:lnTo>
                    <a:pt x="2437" y="182"/>
                  </a:lnTo>
                  <a:lnTo>
                    <a:pt x="2484" y="155"/>
                  </a:lnTo>
                  <a:lnTo>
                    <a:pt x="2531" y="129"/>
                  </a:lnTo>
                  <a:lnTo>
                    <a:pt x="2578" y="105"/>
                  </a:lnTo>
                  <a:lnTo>
                    <a:pt x="2625" y="84"/>
                  </a:lnTo>
                  <a:lnTo>
                    <a:pt x="2671" y="64"/>
                  </a:lnTo>
                  <a:lnTo>
                    <a:pt x="2718" y="48"/>
                  </a:lnTo>
                  <a:lnTo>
                    <a:pt x="2765" y="33"/>
                  </a:lnTo>
                  <a:lnTo>
                    <a:pt x="2812" y="21"/>
                  </a:lnTo>
                  <a:lnTo>
                    <a:pt x="2859" y="12"/>
                  </a:lnTo>
                  <a:lnTo>
                    <a:pt x="2906" y="5"/>
                  </a:lnTo>
                  <a:lnTo>
                    <a:pt x="2953" y="1"/>
                  </a:lnTo>
                  <a:lnTo>
                    <a:pt x="3000" y="0"/>
                  </a:lnTo>
                  <a:lnTo>
                    <a:pt x="3046" y="1"/>
                  </a:lnTo>
                  <a:lnTo>
                    <a:pt x="3093" y="5"/>
                  </a:lnTo>
                  <a:lnTo>
                    <a:pt x="3140" y="12"/>
                  </a:lnTo>
                  <a:lnTo>
                    <a:pt x="3187" y="21"/>
                  </a:lnTo>
                  <a:lnTo>
                    <a:pt x="3234" y="33"/>
                  </a:lnTo>
                  <a:lnTo>
                    <a:pt x="3281" y="48"/>
                  </a:lnTo>
                  <a:lnTo>
                    <a:pt x="3328" y="64"/>
                  </a:lnTo>
                  <a:lnTo>
                    <a:pt x="3375" y="84"/>
                  </a:lnTo>
                  <a:lnTo>
                    <a:pt x="3421" y="105"/>
                  </a:lnTo>
                  <a:lnTo>
                    <a:pt x="3468" y="129"/>
                  </a:lnTo>
                  <a:lnTo>
                    <a:pt x="3515" y="155"/>
                  </a:lnTo>
                  <a:lnTo>
                    <a:pt x="3562" y="182"/>
                  </a:lnTo>
                  <a:lnTo>
                    <a:pt x="3609" y="212"/>
                  </a:lnTo>
                  <a:lnTo>
                    <a:pt x="3656" y="242"/>
                  </a:lnTo>
                  <a:lnTo>
                    <a:pt x="3703" y="275"/>
                  </a:lnTo>
                  <a:lnTo>
                    <a:pt x="3750" y="308"/>
                  </a:lnTo>
                  <a:lnTo>
                    <a:pt x="3796" y="343"/>
                  </a:lnTo>
                  <a:lnTo>
                    <a:pt x="3843" y="378"/>
                  </a:lnTo>
                  <a:lnTo>
                    <a:pt x="3890" y="414"/>
                  </a:lnTo>
                  <a:lnTo>
                    <a:pt x="3937" y="450"/>
                  </a:lnTo>
                  <a:lnTo>
                    <a:pt x="3984" y="487"/>
                  </a:lnTo>
                  <a:lnTo>
                    <a:pt x="4031" y="524"/>
                  </a:lnTo>
                  <a:lnTo>
                    <a:pt x="4078" y="561"/>
                  </a:lnTo>
                  <a:lnTo>
                    <a:pt x="4125" y="597"/>
                  </a:lnTo>
                  <a:lnTo>
                    <a:pt x="4171" y="633"/>
                  </a:lnTo>
                  <a:lnTo>
                    <a:pt x="4218" y="668"/>
                  </a:lnTo>
                  <a:lnTo>
                    <a:pt x="4265" y="702"/>
                  </a:lnTo>
                  <a:lnTo>
                    <a:pt x="4312" y="735"/>
                  </a:lnTo>
                  <a:lnTo>
                    <a:pt x="4359" y="767"/>
                  </a:lnTo>
                  <a:lnTo>
                    <a:pt x="4406" y="797"/>
                  </a:lnTo>
                  <a:lnTo>
                    <a:pt x="4453" y="826"/>
                  </a:lnTo>
                  <a:lnTo>
                    <a:pt x="4500" y="853"/>
                  </a:lnTo>
                  <a:lnTo>
                    <a:pt x="4546" y="878"/>
                  </a:lnTo>
                  <a:lnTo>
                    <a:pt x="4593" y="901"/>
                  </a:lnTo>
                  <a:lnTo>
                    <a:pt x="4640" y="922"/>
                  </a:lnTo>
                  <a:lnTo>
                    <a:pt x="4687" y="940"/>
                  </a:lnTo>
                  <a:lnTo>
                    <a:pt x="4734" y="957"/>
                  </a:lnTo>
                  <a:lnTo>
                    <a:pt x="4781" y="970"/>
                  </a:lnTo>
                  <a:lnTo>
                    <a:pt x="4828" y="981"/>
                  </a:lnTo>
                  <a:lnTo>
                    <a:pt x="4875" y="990"/>
                  </a:lnTo>
                  <a:lnTo>
                    <a:pt x="4921" y="996"/>
                  </a:lnTo>
                  <a:lnTo>
                    <a:pt x="4968" y="999"/>
                  </a:lnTo>
                  <a:lnTo>
                    <a:pt x="5015" y="999"/>
                  </a:lnTo>
                  <a:lnTo>
                    <a:pt x="5062" y="997"/>
                  </a:lnTo>
                  <a:lnTo>
                    <a:pt x="5109" y="992"/>
                  </a:lnTo>
                  <a:lnTo>
                    <a:pt x="5156" y="985"/>
                  </a:lnTo>
                  <a:lnTo>
                    <a:pt x="5203" y="974"/>
                  </a:lnTo>
                  <a:lnTo>
                    <a:pt x="5250" y="961"/>
                  </a:lnTo>
                  <a:lnTo>
                    <a:pt x="5296" y="946"/>
                  </a:lnTo>
                  <a:lnTo>
                    <a:pt x="5343" y="928"/>
                  </a:lnTo>
                  <a:lnTo>
                    <a:pt x="5390" y="908"/>
                  </a:lnTo>
                  <a:lnTo>
                    <a:pt x="5437" y="886"/>
                  </a:lnTo>
                  <a:lnTo>
                    <a:pt x="5484" y="862"/>
                  </a:lnTo>
                  <a:lnTo>
                    <a:pt x="5531" y="835"/>
                  </a:lnTo>
                  <a:lnTo>
                    <a:pt x="5578" y="807"/>
                  </a:lnTo>
                  <a:lnTo>
                    <a:pt x="5625" y="777"/>
                  </a:lnTo>
                  <a:lnTo>
                    <a:pt x="5671" y="746"/>
                  </a:lnTo>
                  <a:lnTo>
                    <a:pt x="5718" y="713"/>
                  </a:lnTo>
                  <a:lnTo>
                    <a:pt x="5765" y="679"/>
                  </a:lnTo>
                  <a:lnTo>
                    <a:pt x="5812" y="645"/>
                  </a:lnTo>
                  <a:lnTo>
                    <a:pt x="5859" y="609"/>
                  </a:lnTo>
                  <a:lnTo>
                    <a:pt x="5906" y="573"/>
                  </a:lnTo>
                  <a:lnTo>
                    <a:pt x="5953" y="536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859" y="1540"/>
              <a:ext cx="1921" cy="321"/>
            </a:xfrm>
            <a:custGeom>
              <a:avLst/>
              <a:gdLst>
                <a:gd name="T0" fmla="*/ 93 w 6000"/>
                <a:gd name="T1" fmla="*/ 426 h 1000"/>
                <a:gd name="T2" fmla="*/ 234 w 6000"/>
                <a:gd name="T3" fmla="*/ 320 h 1000"/>
                <a:gd name="T4" fmla="*/ 375 w 6000"/>
                <a:gd name="T5" fmla="*/ 222 h 1000"/>
                <a:gd name="T6" fmla="*/ 515 w 6000"/>
                <a:gd name="T7" fmla="*/ 137 h 1000"/>
                <a:gd name="T8" fmla="*/ 656 w 6000"/>
                <a:gd name="T9" fmla="*/ 71 h 1000"/>
                <a:gd name="T10" fmla="*/ 796 w 6000"/>
                <a:gd name="T11" fmla="*/ 25 h 1000"/>
                <a:gd name="T12" fmla="*/ 937 w 6000"/>
                <a:gd name="T13" fmla="*/ 2 h 1000"/>
                <a:gd name="T14" fmla="*/ 1078 w 6000"/>
                <a:gd name="T15" fmla="*/ 3 h 1000"/>
                <a:gd name="T16" fmla="*/ 1218 w 6000"/>
                <a:gd name="T17" fmla="*/ 29 h 1000"/>
                <a:gd name="T18" fmla="*/ 1359 w 6000"/>
                <a:gd name="T19" fmla="*/ 77 h 1000"/>
                <a:gd name="T20" fmla="*/ 1500 w 6000"/>
                <a:gd name="T21" fmla="*/ 146 h 1000"/>
                <a:gd name="T22" fmla="*/ 1640 w 6000"/>
                <a:gd name="T23" fmla="*/ 232 h 1000"/>
                <a:gd name="T24" fmla="*/ 1781 w 6000"/>
                <a:gd name="T25" fmla="*/ 331 h 1000"/>
                <a:gd name="T26" fmla="*/ 1921 w 6000"/>
                <a:gd name="T27" fmla="*/ 438 h 1000"/>
                <a:gd name="T28" fmla="*/ 2062 w 6000"/>
                <a:gd name="T29" fmla="*/ 549 h 1000"/>
                <a:gd name="T30" fmla="*/ 2203 w 6000"/>
                <a:gd name="T31" fmla="*/ 656 h 1000"/>
                <a:gd name="T32" fmla="*/ 2343 w 6000"/>
                <a:gd name="T33" fmla="*/ 757 h 1000"/>
                <a:gd name="T34" fmla="*/ 2484 w 6000"/>
                <a:gd name="T35" fmla="*/ 844 h 1000"/>
                <a:gd name="T36" fmla="*/ 2625 w 6000"/>
                <a:gd name="T37" fmla="*/ 915 h 1000"/>
                <a:gd name="T38" fmla="*/ 2765 w 6000"/>
                <a:gd name="T39" fmla="*/ 966 h 1000"/>
                <a:gd name="T40" fmla="*/ 2906 w 6000"/>
                <a:gd name="T41" fmla="*/ 994 h 1000"/>
                <a:gd name="T42" fmla="*/ 3046 w 6000"/>
                <a:gd name="T43" fmla="*/ 998 h 1000"/>
                <a:gd name="T44" fmla="*/ 3187 w 6000"/>
                <a:gd name="T45" fmla="*/ 978 h 1000"/>
                <a:gd name="T46" fmla="*/ 3328 w 6000"/>
                <a:gd name="T47" fmla="*/ 935 h 1000"/>
                <a:gd name="T48" fmla="*/ 3468 w 6000"/>
                <a:gd name="T49" fmla="*/ 870 h 1000"/>
                <a:gd name="T50" fmla="*/ 3609 w 6000"/>
                <a:gd name="T51" fmla="*/ 787 h 1000"/>
                <a:gd name="T52" fmla="*/ 3750 w 6000"/>
                <a:gd name="T53" fmla="*/ 691 h 1000"/>
                <a:gd name="T54" fmla="*/ 3890 w 6000"/>
                <a:gd name="T55" fmla="*/ 585 h 1000"/>
                <a:gd name="T56" fmla="*/ 4031 w 6000"/>
                <a:gd name="T57" fmla="*/ 475 h 1000"/>
                <a:gd name="T58" fmla="*/ 4171 w 6000"/>
                <a:gd name="T59" fmla="*/ 366 h 1000"/>
                <a:gd name="T60" fmla="*/ 4312 w 6000"/>
                <a:gd name="T61" fmla="*/ 264 h 1000"/>
                <a:gd name="T62" fmla="*/ 4453 w 6000"/>
                <a:gd name="T63" fmla="*/ 173 h 1000"/>
                <a:gd name="T64" fmla="*/ 4593 w 6000"/>
                <a:gd name="T65" fmla="*/ 98 h 1000"/>
                <a:gd name="T66" fmla="*/ 4734 w 6000"/>
                <a:gd name="T67" fmla="*/ 42 h 1000"/>
                <a:gd name="T68" fmla="*/ 4875 w 6000"/>
                <a:gd name="T69" fmla="*/ 9 h 1000"/>
                <a:gd name="T70" fmla="*/ 5015 w 6000"/>
                <a:gd name="T71" fmla="*/ 0 h 1000"/>
                <a:gd name="T72" fmla="*/ 5156 w 6000"/>
                <a:gd name="T73" fmla="*/ 14 h 1000"/>
                <a:gd name="T74" fmla="*/ 5296 w 6000"/>
                <a:gd name="T75" fmla="*/ 53 h 1000"/>
                <a:gd name="T76" fmla="*/ 5437 w 6000"/>
                <a:gd name="T77" fmla="*/ 113 h 1000"/>
                <a:gd name="T78" fmla="*/ 5578 w 6000"/>
                <a:gd name="T79" fmla="*/ 192 h 1000"/>
                <a:gd name="T80" fmla="*/ 5718 w 6000"/>
                <a:gd name="T81" fmla="*/ 286 h 1000"/>
                <a:gd name="T82" fmla="*/ 5859 w 6000"/>
                <a:gd name="T83" fmla="*/ 390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463"/>
                  </a:lnTo>
                  <a:lnTo>
                    <a:pt x="93" y="426"/>
                  </a:lnTo>
                  <a:lnTo>
                    <a:pt x="140" y="390"/>
                  </a:lnTo>
                  <a:lnTo>
                    <a:pt x="187" y="354"/>
                  </a:lnTo>
                  <a:lnTo>
                    <a:pt x="234" y="320"/>
                  </a:lnTo>
                  <a:lnTo>
                    <a:pt x="281" y="286"/>
                  </a:lnTo>
                  <a:lnTo>
                    <a:pt x="328" y="253"/>
                  </a:lnTo>
                  <a:lnTo>
                    <a:pt x="375" y="222"/>
                  </a:lnTo>
                  <a:lnTo>
                    <a:pt x="421" y="192"/>
                  </a:lnTo>
                  <a:lnTo>
                    <a:pt x="468" y="164"/>
                  </a:lnTo>
                  <a:lnTo>
                    <a:pt x="515" y="137"/>
                  </a:lnTo>
                  <a:lnTo>
                    <a:pt x="562" y="113"/>
                  </a:lnTo>
                  <a:lnTo>
                    <a:pt x="609" y="91"/>
                  </a:lnTo>
                  <a:lnTo>
                    <a:pt x="656" y="71"/>
                  </a:lnTo>
                  <a:lnTo>
                    <a:pt x="703" y="53"/>
                  </a:lnTo>
                  <a:lnTo>
                    <a:pt x="750" y="38"/>
                  </a:lnTo>
                  <a:lnTo>
                    <a:pt x="796" y="25"/>
                  </a:lnTo>
                  <a:lnTo>
                    <a:pt x="843" y="14"/>
                  </a:lnTo>
                  <a:lnTo>
                    <a:pt x="890" y="7"/>
                  </a:lnTo>
                  <a:lnTo>
                    <a:pt x="937" y="2"/>
                  </a:lnTo>
                  <a:lnTo>
                    <a:pt x="984" y="0"/>
                  </a:lnTo>
                  <a:lnTo>
                    <a:pt x="1031" y="0"/>
                  </a:lnTo>
                  <a:lnTo>
                    <a:pt x="1078" y="3"/>
                  </a:lnTo>
                  <a:lnTo>
                    <a:pt x="1125" y="9"/>
                  </a:lnTo>
                  <a:lnTo>
                    <a:pt x="1171" y="18"/>
                  </a:lnTo>
                  <a:lnTo>
                    <a:pt x="1218" y="29"/>
                  </a:lnTo>
                  <a:lnTo>
                    <a:pt x="1265" y="42"/>
                  </a:lnTo>
                  <a:lnTo>
                    <a:pt x="1312" y="59"/>
                  </a:lnTo>
                  <a:lnTo>
                    <a:pt x="1359" y="77"/>
                  </a:lnTo>
                  <a:lnTo>
                    <a:pt x="1406" y="98"/>
                  </a:lnTo>
                  <a:lnTo>
                    <a:pt x="1453" y="121"/>
                  </a:lnTo>
                  <a:lnTo>
                    <a:pt x="1500" y="146"/>
                  </a:lnTo>
                  <a:lnTo>
                    <a:pt x="1546" y="173"/>
                  </a:lnTo>
                  <a:lnTo>
                    <a:pt x="1593" y="202"/>
                  </a:lnTo>
                  <a:lnTo>
                    <a:pt x="1640" y="232"/>
                  </a:lnTo>
                  <a:lnTo>
                    <a:pt x="1687" y="264"/>
                  </a:lnTo>
                  <a:lnTo>
                    <a:pt x="1734" y="297"/>
                  </a:lnTo>
                  <a:lnTo>
                    <a:pt x="1781" y="331"/>
                  </a:lnTo>
                  <a:lnTo>
                    <a:pt x="1828" y="366"/>
                  </a:lnTo>
                  <a:lnTo>
                    <a:pt x="1875" y="402"/>
                  </a:lnTo>
                  <a:lnTo>
                    <a:pt x="1921" y="438"/>
                  </a:lnTo>
                  <a:lnTo>
                    <a:pt x="1968" y="475"/>
                  </a:lnTo>
                  <a:lnTo>
                    <a:pt x="2015" y="512"/>
                  </a:lnTo>
                  <a:lnTo>
                    <a:pt x="2062" y="549"/>
                  </a:lnTo>
                  <a:lnTo>
                    <a:pt x="2109" y="585"/>
                  </a:lnTo>
                  <a:lnTo>
                    <a:pt x="2156" y="621"/>
                  </a:lnTo>
                  <a:lnTo>
                    <a:pt x="2203" y="656"/>
                  </a:lnTo>
                  <a:lnTo>
                    <a:pt x="2250" y="691"/>
                  </a:lnTo>
                  <a:lnTo>
                    <a:pt x="2296" y="724"/>
                  </a:lnTo>
                  <a:lnTo>
                    <a:pt x="2343" y="757"/>
                  </a:lnTo>
                  <a:lnTo>
                    <a:pt x="2390" y="787"/>
                  </a:lnTo>
                  <a:lnTo>
                    <a:pt x="2437" y="817"/>
                  </a:lnTo>
                  <a:lnTo>
                    <a:pt x="2484" y="844"/>
                  </a:lnTo>
                  <a:lnTo>
                    <a:pt x="2531" y="870"/>
                  </a:lnTo>
                  <a:lnTo>
                    <a:pt x="2578" y="894"/>
                  </a:lnTo>
                  <a:lnTo>
                    <a:pt x="2625" y="915"/>
                  </a:lnTo>
                  <a:lnTo>
                    <a:pt x="2671" y="935"/>
                  </a:lnTo>
                  <a:lnTo>
                    <a:pt x="2718" y="951"/>
                  </a:lnTo>
                  <a:lnTo>
                    <a:pt x="2765" y="966"/>
                  </a:lnTo>
                  <a:lnTo>
                    <a:pt x="2812" y="978"/>
                  </a:lnTo>
                  <a:lnTo>
                    <a:pt x="2859" y="987"/>
                  </a:lnTo>
                  <a:lnTo>
                    <a:pt x="2906" y="994"/>
                  </a:lnTo>
                  <a:lnTo>
                    <a:pt x="2953" y="998"/>
                  </a:lnTo>
                  <a:lnTo>
                    <a:pt x="3000" y="1000"/>
                  </a:lnTo>
                  <a:lnTo>
                    <a:pt x="3046" y="998"/>
                  </a:lnTo>
                  <a:lnTo>
                    <a:pt x="3093" y="994"/>
                  </a:lnTo>
                  <a:lnTo>
                    <a:pt x="3140" y="987"/>
                  </a:lnTo>
                  <a:lnTo>
                    <a:pt x="3187" y="978"/>
                  </a:lnTo>
                  <a:lnTo>
                    <a:pt x="3234" y="966"/>
                  </a:lnTo>
                  <a:lnTo>
                    <a:pt x="3281" y="951"/>
                  </a:lnTo>
                  <a:lnTo>
                    <a:pt x="3328" y="935"/>
                  </a:lnTo>
                  <a:lnTo>
                    <a:pt x="3375" y="915"/>
                  </a:lnTo>
                  <a:lnTo>
                    <a:pt x="3421" y="894"/>
                  </a:lnTo>
                  <a:lnTo>
                    <a:pt x="3468" y="870"/>
                  </a:lnTo>
                  <a:lnTo>
                    <a:pt x="3515" y="844"/>
                  </a:lnTo>
                  <a:lnTo>
                    <a:pt x="3562" y="817"/>
                  </a:lnTo>
                  <a:lnTo>
                    <a:pt x="3609" y="787"/>
                  </a:lnTo>
                  <a:lnTo>
                    <a:pt x="3656" y="757"/>
                  </a:lnTo>
                  <a:lnTo>
                    <a:pt x="3703" y="724"/>
                  </a:lnTo>
                  <a:lnTo>
                    <a:pt x="3750" y="691"/>
                  </a:lnTo>
                  <a:lnTo>
                    <a:pt x="3796" y="656"/>
                  </a:lnTo>
                  <a:lnTo>
                    <a:pt x="3843" y="621"/>
                  </a:lnTo>
                  <a:lnTo>
                    <a:pt x="3890" y="585"/>
                  </a:lnTo>
                  <a:lnTo>
                    <a:pt x="3937" y="549"/>
                  </a:lnTo>
                  <a:lnTo>
                    <a:pt x="3984" y="512"/>
                  </a:lnTo>
                  <a:lnTo>
                    <a:pt x="4031" y="475"/>
                  </a:lnTo>
                  <a:lnTo>
                    <a:pt x="4078" y="438"/>
                  </a:lnTo>
                  <a:lnTo>
                    <a:pt x="4125" y="402"/>
                  </a:lnTo>
                  <a:lnTo>
                    <a:pt x="4171" y="366"/>
                  </a:lnTo>
                  <a:lnTo>
                    <a:pt x="4218" y="331"/>
                  </a:lnTo>
                  <a:lnTo>
                    <a:pt x="4265" y="297"/>
                  </a:lnTo>
                  <a:lnTo>
                    <a:pt x="4312" y="264"/>
                  </a:lnTo>
                  <a:lnTo>
                    <a:pt x="4359" y="232"/>
                  </a:lnTo>
                  <a:lnTo>
                    <a:pt x="4406" y="202"/>
                  </a:lnTo>
                  <a:lnTo>
                    <a:pt x="4453" y="173"/>
                  </a:lnTo>
                  <a:lnTo>
                    <a:pt x="4500" y="146"/>
                  </a:lnTo>
                  <a:lnTo>
                    <a:pt x="4546" y="121"/>
                  </a:lnTo>
                  <a:lnTo>
                    <a:pt x="4593" y="98"/>
                  </a:lnTo>
                  <a:lnTo>
                    <a:pt x="4640" y="77"/>
                  </a:lnTo>
                  <a:lnTo>
                    <a:pt x="4687" y="59"/>
                  </a:lnTo>
                  <a:lnTo>
                    <a:pt x="4734" y="42"/>
                  </a:lnTo>
                  <a:lnTo>
                    <a:pt x="4781" y="29"/>
                  </a:lnTo>
                  <a:lnTo>
                    <a:pt x="4828" y="18"/>
                  </a:lnTo>
                  <a:lnTo>
                    <a:pt x="4875" y="9"/>
                  </a:lnTo>
                  <a:lnTo>
                    <a:pt x="4921" y="3"/>
                  </a:lnTo>
                  <a:lnTo>
                    <a:pt x="4968" y="0"/>
                  </a:lnTo>
                  <a:lnTo>
                    <a:pt x="5015" y="0"/>
                  </a:lnTo>
                  <a:lnTo>
                    <a:pt x="5062" y="2"/>
                  </a:lnTo>
                  <a:lnTo>
                    <a:pt x="5109" y="7"/>
                  </a:lnTo>
                  <a:lnTo>
                    <a:pt x="5156" y="14"/>
                  </a:lnTo>
                  <a:lnTo>
                    <a:pt x="5203" y="25"/>
                  </a:lnTo>
                  <a:lnTo>
                    <a:pt x="5250" y="38"/>
                  </a:lnTo>
                  <a:lnTo>
                    <a:pt x="5296" y="53"/>
                  </a:lnTo>
                  <a:lnTo>
                    <a:pt x="5343" y="71"/>
                  </a:lnTo>
                  <a:lnTo>
                    <a:pt x="5390" y="91"/>
                  </a:lnTo>
                  <a:lnTo>
                    <a:pt x="5437" y="113"/>
                  </a:lnTo>
                  <a:lnTo>
                    <a:pt x="5484" y="137"/>
                  </a:lnTo>
                  <a:lnTo>
                    <a:pt x="5531" y="164"/>
                  </a:lnTo>
                  <a:lnTo>
                    <a:pt x="5578" y="192"/>
                  </a:lnTo>
                  <a:lnTo>
                    <a:pt x="5625" y="222"/>
                  </a:lnTo>
                  <a:lnTo>
                    <a:pt x="5671" y="253"/>
                  </a:lnTo>
                  <a:lnTo>
                    <a:pt x="5718" y="286"/>
                  </a:lnTo>
                  <a:lnTo>
                    <a:pt x="5765" y="320"/>
                  </a:lnTo>
                  <a:lnTo>
                    <a:pt x="5812" y="354"/>
                  </a:lnTo>
                  <a:lnTo>
                    <a:pt x="5859" y="390"/>
                  </a:lnTo>
                  <a:lnTo>
                    <a:pt x="5906" y="426"/>
                  </a:lnTo>
                  <a:lnTo>
                    <a:pt x="5953" y="463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6"/>
            <p:cNvSpPr>
              <a:spLocks noChangeArrowheads="1"/>
            </p:cNvSpPr>
            <p:nvPr/>
          </p:nvSpPr>
          <p:spPr bwMode="auto">
            <a:xfrm>
              <a:off x="840" y="1681"/>
              <a:ext cx="38" cy="39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7"/>
            <p:cNvSpPr>
              <a:spLocks noChangeArrowheads="1"/>
            </p:cNvSpPr>
            <p:nvPr/>
          </p:nvSpPr>
          <p:spPr bwMode="auto">
            <a:xfrm>
              <a:off x="840" y="1681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48"/>
            <p:cNvSpPr>
              <a:spLocks noChangeArrowheads="1"/>
            </p:cNvSpPr>
            <p:nvPr/>
          </p:nvSpPr>
          <p:spPr bwMode="auto">
            <a:xfrm>
              <a:off x="2761" y="1681"/>
              <a:ext cx="38" cy="39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49"/>
            <p:cNvSpPr>
              <a:spLocks noChangeArrowheads="1"/>
            </p:cNvSpPr>
            <p:nvPr/>
          </p:nvSpPr>
          <p:spPr bwMode="auto">
            <a:xfrm>
              <a:off x="2761" y="1681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Group 52"/>
          <p:cNvGrpSpPr>
            <a:grpSpLocks noChangeAspect="1"/>
          </p:cNvGrpSpPr>
          <p:nvPr/>
        </p:nvGrpSpPr>
        <p:grpSpPr bwMode="auto">
          <a:xfrm>
            <a:off x="4724401" y="2444753"/>
            <a:ext cx="3109913" cy="509588"/>
            <a:chOff x="2976" y="1540"/>
            <a:chExt cx="1959" cy="321"/>
          </a:xfrm>
        </p:grpSpPr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2995" y="1540"/>
              <a:ext cx="1921" cy="321"/>
            </a:xfrm>
            <a:custGeom>
              <a:avLst/>
              <a:gdLst>
                <a:gd name="T0" fmla="*/ 93 w 6000"/>
                <a:gd name="T1" fmla="*/ 402 h 1000"/>
                <a:gd name="T2" fmla="*/ 234 w 6000"/>
                <a:gd name="T3" fmla="*/ 264 h 1000"/>
                <a:gd name="T4" fmla="*/ 375 w 6000"/>
                <a:gd name="T5" fmla="*/ 146 h 1000"/>
                <a:gd name="T6" fmla="*/ 515 w 6000"/>
                <a:gd name="T7" fmla="*/ 59 h 1000"/>
                <a:gd name="T8" fmla="*/ 656 w 6000"/>
                <a:gd name="T9" fmla="*/ 9 h 1000"/>
                <a:gd name="T10" fmla="*/ 796 w 6000"/>
                <a:gd name="T11" fmla="*/ 2 h 1000"/>
                <a:gd name="T12" fmla="*/ 937 w 6000"/>
                <a:gd name="T13" fmla="*/ 38 h 1000"/>
                <a:gd name="T14" fmla="*/ 1078 w 6000"/>
                <a:gd name="T15" fmla="*/ 113 h 1000"/>
                <a:gd name="T16" fmla="*/ 1218 w 6000"/>
                <a:gd name="T17" fmla="*/ 222 h 1000"/>
                <a:gd name="T18" fmla="*/ 1359 w 6000"/>
                <a:gd name="T19" fmla="*/ 354 h 1000"/>
                <a:gd name="T20" fmla="*/ 1500 w 6000"/>
                <a:gd name="T21" fmla="*/ 500 h 1000"/>
                <a:gd name="T22" fmla="*/ 1640 w 6000"/>
                <a:gd name="T23" fmla="*/ 645 h 1000"/>
                <a:gd name="T24" fmla="*/ 1781 w 6000"/>
                <a:gd name="T25" fmla="*/ 777 h 1000"/>
                <a:gd name="T26" fmla="*/ 1921 w 6000"/>
                <a:gd name="T27" fmla="*/ 886 h 1000"/>
                <a:gd name="T28" fmla="*/ 2062 w 6000"/>
                <a:gd name="T29" fmla="*/ 961 h 1000"/>
                <a:gd name="T30" fmla="*/ 2203 w 6000"/>
                <a:gd name="T31" fmla="*/ 997 h 1000"/>
                <a:gd name="T32" fmla="*/ 2343 w 6000"/>
                <a:gd name="T33" fmla="*/ 990 h 1000"/>
                <a:gd name="T34" fmla="*/ 2484 w 6000"/>
                <a:gd name="T35" fmla="*/ 940 h 1000"/>
                <a:gd name="T36" fmla="*/ 2625 w 6000"/>
                <a:gd name="T37" fmla="*/ 853 h 1000"/>
                <a:gd name="T38" fmla="*/ 2765 w 6000"/>
                <a:gd name="T39" fmla="*/ 735 h 1000"/>
                <a:gd name="T40" fmla="*/ 2906 w 6000"/>
                <a:gd name="T41" fmla="*/ 597 h 1000"/>
                <a:gd name="T42" fmla="*/ 3046 w 6000"/>
                <a:gd name="T43" fmla="*/ 450 h 1000"/>
                <a:gd name="T44" fmla="*/ 3187 w 6000"/>
                <a:gd name="T45" fmla="*/ 308 h 1000"/>
                <a:gd name="T46" fmla="*/ 3328 w 6000"/>
                <a:gd name="T47" fmla="*/ 182 h 1000"/>
                <a:gd name="T48" fmla="*/ 3468 w 6000"/>
                <a:gd name="T49" fmla="*/ 84 h 1000"/>
                <a:gd name="T50" fmla="*/ 3609 w 6000"/>
                <a:gd name="T51" fmla="*/ 21 h 1000"/>
                <a:gd name="T52" fmla="*/ 3750 w 6000"/>
                <a:gd name="T53" fmla="*/ 0 h 1000"/>
                <a:gd name="T54" fmla="*/ 3890 w 6000"/>
                <a:gd name="T55" fmla="*/ 21 h 1000"/>
                <a:gd name="T56" fmla="*/ 4031 w 6000"/>
                <a:gd name="T57" fmla="*/ 84 h 1000"/>
                <a:gd name="T58" fmla="*/ 4171 w 6000"/>
                <a:gd name="T59" fmla="*/ 182 h 1000"/>
                <a:gd name="T60" fmla="*/ 4312 w 6000"/>
                <a:gd name="T61" fmla="*/ 308 h 1000"/>
                <a:gd name="T62" fmla="*/ 4453 w 6000"/>
                <a:gd name="T63" fmla="*/ 450 h 1000"/>
                <a:gd name="T64" fmla="*/ 4593 w 6000"/>
                <a:gd name="T65" fmla="*/ 597 h 1000"/>
                <a:gd name="T66" fmla="*/ 4734 w 6000"/>
                <a:gd name="T67" fmla="*/ 735 h 1000"/>
                <a:gd name="T68" fmla="*/ 4875 w 6000"/>
                <a:gd name="T69" fmla="*/ 853 h 1000"/>
                <a:gd name="T70" fmla="*/ 5015 w 6000"/>
                <a:gd name="T71" fmla="*/ 940 h 1000"/>
                <a:gd name="T72" fmla="*/ 5156 w 6000"/>
                <a:gd name="T73" fmla="*/ 990 h 1000"/>
                <a:gd name="T74" fmla="*/ 5296 w 6000"/>
                <a:gd name="T75" fmla="*/ 997 h 1000"/>
                <a:gd name="T76" fmla="*/ 5437 w 6000"/>
                <a:gd name="T77" fmla="*/ 961 h 1000"/>
                <a:gd name="T78" fmla="*/ 5578 w 6000"/>
                <a:gd name="T79" fmla="*/ 886 h 1000"/>
                <a:gd name="T80" fmla="*/ 5718 w 6000"/>
                <a:gd name="T81" fmla="*/ 777 h 1000"/>
                <a:gd name="T82" fmla="*/ 5859 w 6000"/>
                <a:gd name="T83" fmla="*/ 645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450"/>
                  </a:lnTo>
                  <a:lnTo>
                    <a:pt x="93" y="402"/>
                  </a:lnTo>
                  <a:lnTo>
                    <a:pt x="140" y="354"/>
                  </a:lnTo>
                  <a:lnTo>
                    <a:pt x="187" y="308"/>
                  </a:lnTo>
                  <a:lnTo>
                    <a:pt x="234" y="264"/>
                  </a:lnTo>
                  <a:lnTo>
                    <a:pt x="281" y="222"/>
                  </a:lnTo>
                  <a:lnTo>
                    <a:pt x="328" y="182"/>
                  </a:lnTo>
                  <a:lnTo>
                    <a:pt x="375" y="146"/>
                  </a:lnTo>
                  <a:lnTo>
                    <a:pt x="421" y="113"/>
                  </a:lnTo>
                  <a:lnTo>
                    <a:pt x="468" y="84"/>
                  </a:lnTo>
                  <a:lnTo>
                    <a:pt x="515" y="59"/>
                  </a:lnTo>
                  <a:lnTo>
                    <a:pt x="562" y="38"/>
                  </a:lnTo>
                  <a:lnTo>
                    <a:pt x="609" y="21"/>
                  </a:lnTo>
                  <a:lnTo>
                    <a:pt x="656" y="9"/>
                  </a:lnTo>
                  <a:lnTo>
                    <a:pt x="703" y="2"/>
                  </a:lnTo>
                  <a:lnTo>
                    <a:pt x="750" y="0"/>
                  </a:lnTo>
                  <a:lnTo>
                    <a:pt x="796" y="2"/>
                  </a:lnTo>
                  <a:lnTo>
                    <a:pt x="843" y="9"/>
                  </a:lnTo>
                  <a:lnTo>
                    <a:pt x="890" y="21"/>
                  </a:lnTo>
                  <a:lnTo>
                    <a:pt x="937" y="38"/>
                  </a:lnTo>
                  <a:lnTo>
                    <a:pt x="984" y="59"/>
                  </a:lnTo>
                  <a:lnTo>
                    <a:pt x="1031" y="84"/>
                  </a:lnTo>
                  <a:lnTo>
                    <a:pt x="1078" y="113"/>
                  </a:lnTo>
                  <a:lnTo>
                    <a:pt x="1125" y="146"/>
                  </a:lnTo>
                  <a:lnTo>
                    <a:pt x="1171" y="182"/>
                  </a:lnTo>
                  <a:lnTo>
                    <a:pt x="1218" y="222"/>
                  </a:lnTo>
                  <a:lnTo>
                    <a:pt x="1265" y="264"/>
                  </a:lnTo>
                  <a:lnTo>
                    <a:pt x="1312" y="308"/>
                  </a:lnTo>
                  <a:lnTo>
                    <a:pt x="1359" y="354"/>
                  </a:lnTo>
                  <a:lnTo>
                    <a:pt x="1406" y="402"/>
                  </a:lnTo>
                  <a:lnTo>
                    <a:pt x="1453" y="450"/>
                  </a:lnTo>
                  <a:lnTo>
                    <a:pt x="1500" y="500"/>
                  </a:lnTo>
                  <a:lnTo>
                    <a:pt x="1546" y="549"/>
                  </a:lnTo>
                  <a:lnTo>
                    <a:pt x="1593" y="597"/>
                  </a:lnTo>
                  <a:lnTo>
                    <a:pt x="1640" y="645"/>
                  </a:lnTo>
                  <a:lnTo>
                    <a:pt x="1687" y="691"/>
                  </a:lnTo>
                  <a:lnTo>
                    <a:pt x="1734" y="735"/>
                  </a:lnTo>
                  <a:lnTo>
                    <a:pt x="1781" y="777"/>
                  </a:lnTo>
                  <a:lnTo>
                    <a:pt x="1828" y="817"/>
                  </a:lnTo>
                  <a:lnTo>
                    <a:pt x="1875" y="853"/>
                  </a:lnTo>
                  <a:lnTo>
                    <a:pt x="1921" y="886"/>
                  </a:lnTo>
                  <a:lnTo>
                    <a:pt x="1968" y="915"/>
                  </a:lnTo>
                  <a:lnTo>
                    <a:pt x="2015" y="940"/>
                  </a:lnTo>
                  <a:lnTo>
                    <a:pt x="2062" y="961"/>
                  </a:lnTo>
                  <a:lnTo>
                    <a:pt x="2109" y="978"/>
                  </a:lnTo>
                  <a:lnTo>
                    <a:pt x="2156" y="990"/>
                  </a:lnTo>
                  <a:lnTo>
                    <a:pt x="2203" y="997"/>
                  </a:lnTo>
                  <a:lnTo>
                    <a:pt x="2250" y="1000"/>
                  </a:lnTo>
                  <a:lnTo>
                    <a:pt x="2296" y="997"/>
                  </a:lnTo>
                  <a:lnTo>
                    <a:pt x="2343" y="990"/>
                  </a:lnTo>
                  <a:lnTo>
                    <a:pt x="2390" y="978"/>
                  </a:lnTo>
                  <a:lnTo>
                    <a:pt x="2437" y="961"/>
                  </a:lnTo>
                  <a:lnTo>
                    <a:pt x="2484" y="940"/>
                  </a:lnTo>
                  <a:lnTo>
                    <a:pt x="2531" y="915"/>
                  </a:lnTo>
                  <a:lnTo>
                    <a:pt x="2578" y="886"/>
                  </a:lnTo>
                  <a:lnTo>
                    <a:pt x="2625" y="853"/>
                  </a:lnTo>
                  <a:lnTo>
                    <a:pt x="2671" y="817"/>
                  </a:lnTo>
                  <a:lnTo>
                    <a:pt x="2718" y="777"/>
                  </a:lnTo>
                  <a:lnTo>
                    <a:pt x="2765" y="735"/>
                  </a:lnTo>
                  <a:lnTo>
                    <a:pt x="2812" y="691"/>
                  </a:lnTo>
                  <a:lnTo>
                    <a:pt x="2859" y="645"/>
                  </a:lnTo>
                  <a:lnTo>
                    <a:pt x="2906" y="597"/>
                  </a:lnTo>
                  <a:lnTo>
                    <a:pt x="2953" y="549"/>
                  </a:lnTo>
                  <a:lnTo>
                    <a:pt x="3000" y="500"/>
                  </a:lnTo>
                  <a:lnTo>
                    <a:pt x="3046" y="450"/>
                  </a:lnTo>
                  <a:lnTo>
                    <a:pt x="3093" y="402"/>
                  </a:lnTo>
                  <a:lnTo>
                    <a:pt x="3140" y="354"/>
                  </a:lnTo>
                  <a:lnTo>
                    <a:pt x="3187" y="308"/>
                  </a:lnTo>
                  <a:lnTo>
                    <a:pt x="3234" y="264"/>
                  </a:lnTo>
                  <a:lnTo>
                    <a:pt x="3281" y="222"/>
                  </a:lnTo>
                  <a:lnTo>
                    <a:pt x="3328" y="182"/>
                  </a:lnTo>
                  <a:lnTo>
                    <a:pt x="3375" y="146"/>
                  </a:lnTo>
                  <a:lnTo>
                    <a:pt x="3421" y="113"/>
                  </a:lnTo>
                  <a:lnTo>
                    <a:pt x="3468" y="84"/>
                  </a:lnTo>
                  <a:lnTo>
                    <a:pt x="3515" y="59"/>
                  </a:lnTo>
                  <a:lnTo>
                    <a:pt x="3562" y="38"/>
                  </a:lnTo>
                  <a:lnTo>
                    <a:pt x="3609" y="21"/>
                  </a:lnTo>
                  <a:lnTo>
                    <a:pt x="3656" y="9"/>
                  </a:lnTo>
                  <a:lnTo>
                    <a:pt x="3703" y="2"/>
                  </a:lnTo>
                  <a:lnTo>
                    <a:pt x="3750" y="0"/>
                  </a:lnTo>
                  <a:lnTo>
                    <a:pt x="3796" y="2"/>
                  </a:lnTo>
                  <a:lnTo>
                    <a:pt x="3843" y="9"/>
                  </a:lnTo>
                  <a:lnTo>
                    <a:pt x="3890" y="21"/>
                  </a:lnTo>
                  <a:lnTo>
                    <a:pt x="3937" y="38"/>
                  </a:lnTo>
                  <a:lnTo>
                    <a:pt x="3984" y="59"/>
                  </a:lnTo>
                  <a:lnTo>
                    <a:pt x="4031" y="84"/>
                  </a:lnTo>
                  <a:lnTo>
                    <a:pt x="4078" y="113"/>
                  </a:lnTo>
                  <a:lnTo>
                    <a:pt x="4125" y="146"/>
                  </a:lnTo>
                  <a:lnTo>
                    <a:pt x="4171" y="182"/>
                  </a:lnTo>
                  <a:lnTo>
                    <a:pt x="4218" y="222"/>
                  </a:lnTo>
                  <a:lnTo>
                    <a:pt x="4265" y="264"/>
                  </a:lnTo>
                  <a:lnTo>
                    <a:pt x="4312" y="308"/>
                  </a:lnTo>
                  <a:lnTo>
                    <a:pt x="4359" y="354"/>
                  </a:lnTo>
                  <a:lnTo>
                    <a:pt x="4406" y="402"/>
                  </a:lnTo>
                  <a:lnTo>
                    <a:pt x="4453" y="450"/>
                  </a:lnTo>
                  <a:lnTo>
                    <a:pt x="4500" y="500"/>
                  </a:lnTo>
                  <a:lnTo>
                    <a:pt x="4546" y="549"/>
                  </a:lnTo>
                  <a:lnTo>
                    <a:pt x="4593" y="597"/>
                  </a:lnTo>
                  <a:lnTo>
                    <a:pt x="4640" y="645"/>
                  </a:lnTo>
                  <a:lnTo>
                    <a:pt x="4687" y="691"/>
                  </a:lnTo>
                  <a:lnTo>
                    <a:pt x="4734" y="735"/>
                  </a:lnTo>
                  <a:lnTo>
                    <a:pt x="4781" y="777"/>
                  </a:lnTo>
                  <a:lnTo>
                    <a:pt x="4828" y="817"/>
                  </a:lnTo>
                  <a:lnTo>
                    <a:pt x="4875" y="853"/>
                  </a:lnTo>
                  <a:lnTo>
                    <a:pt x="4921" y="886"/>
                  </a:lnTo>
                  <a:lnTo>
                    <a:pt x="4968" y="915"/>
                  </a:lnTo>
                  <a:lnTo>
                    <a:pt x="5015" y="940"/>
                  </a:lnTo>
                  <a:lnTo>
                    <a:pt x="5062" y="961"/>
                  </a:lnTo>
                  <a:lnTo>
                    <a:pt x="5109" y="978"/>
                  </a:lnTo>
                  <a:lnTo>
                    <a:pt x="5156" y="990"/>
                  </a:lnTo>
                  <a:lnTo>
                    <a:pt x="5203" y="997"/>
                  </a:lnTo>
                  <a:lnTo>
                    <a:pt x="5250" y="1000"/>
                  </a:lnTo>
                  <a:lnTo>
                    <a:pt x="5296" y="997"/>
                  </a:lnTo>
                  <a:lnTo>
                    <a:pt x="5343" y="990"/>
                  </a:lnTo>
                  <a:lnTo>
                    <a:pt x="5390" y="978"/>
                  </a:lnTo>
                  <a:lnTo>
                    <a:pt x="5437" y="961"/>
                  </a:lnTo>
                  <a:lnTo>
                    <a:pt x="5484" y="940"/>
                  </a:lnTo>
                  <a:lnTo>
                    <a:pt x="5531" y="915"/>
                  </a:lnTo>
                  <a:lnTo>
                    <a:pt x="5578" y="886"/>
                  </a:lnTo>
                  <a:lnTo>
                    <a:pt x="5625" y="853"/>
                  </a:lnTo>
                  <a:lnTo>
                    <a:pt x="5671" y="817"/>
                  </a:lnTo>
                  <a:lnTo>
                    <a:pt x="5718" y="777"/>
                  </a:lnTo>
                  <a:lnTo>
                    <a:pt x="5765" y="735"/>
                  </a:lnTo>
                  <a:lnTo>
                    <a:pt x="5812" y="691"/>
                  </a:lnTo>
                  <a:lnTo>
                    <a:pt x="5859" y="645"/>
                  </a:lnTo>
                  <a:lnTo>
                    <a:pt x="5906" y="597"/>
                  </a:lnTo>
                  <a:lnTo>
                    <a:pt x="5953" y="549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2995" y="1540"/>
              <a:ext cx="1921" cy="321"/>
            </a:xfrm>
            <a:custGeom>
              <a:avLst/>
              <a:gdLst>
                <a:gd name="T0" fmla="*/ 93 w 6000"/>
                <a:gd name="T1" fmla="*/ 597 h 1000"/>
                <a:gd name="T2" fmla="*/ 234 w 6000"/>
                <a:gd name="T3" fmla="*/ 735 h 1000"/>
                <a:gd name="T4" fmla="*/ 375 w 6000"/>
                <a:gd name="T5" fmla="*/ 853 h 1000"/>
                <a:gd name="T6" fmla="*/ 515 w 6000"/>
                <a:gd name="T7" fmla="*/ 940 h 1000"/>
                <a:gd name="T8" fmla="*/ 656 w 6000"/>
                <a:gd name="T9" fmla="*/ 990 h 1000"/>
                <a:gd name="T10" fmla="*/ 796 w 6000"/>
                <a:gd name="T11" fmla="*/ 997 h 1000"/>
                <a:gd name="T12" fmla="*/ 937 w 6000"/>
                <a:gd name="T13" fmla="*/ 961 h 1000"/>
                <a:gd name="T14" fmla="*/ 1078 w 6000"/>
                <a:gd name="T15" fmla="*/ 886 h 1000"/>
                <a:gd name="T16" fmla="*/ 1218 w 6000"/>
                <a:gd name="T17" fmla="*/ 777 h 1000"/>
                <a:gd name="T18" fmla="*/ 1359 w 6000"/>
                <a:gd name="T19" fmla="*/ 645 h 1000"/>
                <a:gd name="T20" fmla="*/ 1500 w 6000"/>
                <a:gd name="T21" fmla="*/ 500 h 1000"/>
                <a:gd name="T22" fmla="*/ 1640 w 6000"/>
                <a:gd name="T23" fmla="*/ 354 h 1000"/>
                <a:gd name="T24" fmla="*/ 1781 w 6000"/>
                <a:gd name="T25" fmla="*/ 222 h 1000"/>
                <a:gd name="T26" fmla="*/ 1921 w 6000"/>
                <a:gd name="T27" fmla="*/ 113 h 1000"/>
                <a:gd name="T28" fmla="*/ 2062 w 6000"/>
                <a:gd name="T29" fmla="*/ 38 h 1000"/>
                <a:gd name="T30" fmla="*/ 2203 w 6000"/>
                <a:gd name="T31" fmla="*/ 2 h 1000"/>
                <a:gd name="T32" fmla="*/ 2343 w 6000"/>
                <a:gd name="T33" fmla="*/ 9 h 1000"/>
                <a:gd name="T34" fmla="*/ 2484 w 6000"/>
                <a:gd name="T35" fmla="*/ 59 h 1000"/>
                <a:gd name="T36" fmla="*/ 2625 w 6000"/>
                <a:gd name="T37" fmla="*/ 146 h 1000"/>
                <a:gd name="T38" fmla="*/ 2765 w 6000"/>
                <a:gd name="T39" fmla="*/ 264 h 1000"/>
                <a:gd name="T40" fmla="*/ 2906 w 6000"/>
                <a:gd name="T41" fmla="*/ 402 h 1000"/>
                <a:gd name="T42" fmla="*/ 3046 w 6000"/>
                <a:gd name="T43" fmla="*/ 549 h 1000"/>
                <a:gd name="T44" fmla="*/ 3187 w 6000"/>
                <a:gd name="T45" fmla="*/ 691 h 1000"/>
                <a:gd name="T46" fmla="*/ 3328 w 6000"/>
                <a:gd name="T47" fmla="*/ 817 h 1000"/>
                <a:gd name="T48" fmla="*/ 3468 w 6000"/>
                <a:gd name="T49" fmla="*/ 915 h 1000"/>
                <a:gd name="T50" fmla="*/ 3609 w 6000"/>
                <a:gd name="T51" fmla="*/ 978 h 1000"/>
                <a:gd name="T52" fmla="*/ 3750 w 6000"/>
                <a:gd name="T53" fmla="*/ 1000 h 1000"/>
                <a:gd name="T54" fmla="*/ 3890 w 6000"/>
                <a:gd name="T55" fmla="*/ 978 h 1000"/>
                <a:gd name="T56" fmla="*/ 4031 w 6000"/>
                <a:gd name="T57" fmla="*/ 915 h 1000"/>
                <a:gd name="T58" fmla="*/ 4171 w 6000"/>
                <a:gd name="T59" fmla="*/ 817 h 1000"/>
                <a:gd name="T60" fmla="*/ 4312 w 6000"/>
                <a:gd name="T61" fmla="*/ 691 h 1000"/>
                <a:gd name="T62" fmla="*/ 4453 w 6000"/>
                <a:gd name="T63" fmla="*/ 549 h 1000"/>
                <a:gd name="T64" fmla="*/ 4593 w 6000"/>
                <a:gd name="T65" fmla="*/ 402 h 1000"/>
                <a:gd name="T66" fmla="*/ 4734 w 6000"/>
                <a:gd name="T67" fmla="*/ 264 h 1000"/>
                <a:gd name="T68" fmla="*/ 4875 w 6000"/>
                <a:gd name="T69" fmla="*/ 146 h 1000"/>
                <a:gd name="T70" fmla="*/ 5015 w 6000"/>
                <a:gd name="T71" fmla="*/ 59 h 1000"/>
                <a:gd name="T72" fmla="*/ 5156 w 6000"/>
                <a:gd name="T73" fmla="*/ 9 h 1000"/>
                <a:gd name="T74" fmla="*/ 5296 w 6000"/>
                <a:gd name="T75" fmla="*/ 2 h 1000"/>
                <a:gd name="T76" fmla="*/ 5437 w 6000"/>
                <a:gd name="T77" fmla="*/ 38 h 1000"/>
                <a:gd name="T78" fmla="*/ 5578 w 6000"/>
                <a:gd name="T79" fmla="*/ 113 h 1000"/>
                <a:gd name="T80" fmla="*/ 5718 w 6000"/>
                <a:gd name="T81" fmla="*/ 222 h 1000"/>
                <a:gd name="T82" fmla="*/ 5859 w 6000"/>
                <a:gd name="T83" fmla="*/ 354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549"/>
                  </a:lnTo>
                  <a:lnTo>
                    <a:pt x="93" y="597"/>
                  </a:lnTo>
                  <a:lnTo>
                    <a:pt x="140" y="645"/>
                  </a:lnTo>
                  <a:lnTo>
                    <a:pt x="187" y="691"/>
                  </a:lnTo>
                  <a:lnTo>
                    <a:pt x="234" y="735"/>
                  </a:lnTo>
                  <a:lnTo>
                    <a:pt x="281" y="777"/>
                  </a:lnTo>
                  <a:lnTo>
                    <a:pt x="328" y="817"/>
                  </a:lnTo>
                  <a:lnTo>
                    <a:pt x="375" y="853"/>
                  </a:lnTo>
                  <a:lnTo>
                    <a:pt x="421" y="886"/>
                  </a:lnTo>
                  <a:lnTo>
                    <a:pt x="468" y="915"/>
                  </a:lnTo>
                  <a:lnTo>
                    <a:pt x="515" y="940"/>
                  </a:lnTo>
                  <a:lnTo>
                    <a:pt x="562" y="961"/>
                  </a:lnTo>
                  <a:lnTo>
                    <a:pt x="609" y="978"/>
                  </a:lnTo>
                  <a:lnTo>
                    <a:pt x="656" y="990"/>
                  </a:lnTo>
                  <a:lnTo>
                    <a:pt x="703" y="997"/>
                  </a:lnTo>
                  <a:lnTo>
                    <a:pt x="750" y="1000"/>
                  </a:lnTo>
                  <a:lnTo>
                    <a:pt x="796" y="997"/>
                  </a:lnTo>
                  <a:lnTo>
                    <a:pt x="843" y="990"/>
                  </a:lnTo>
                  <a:lnTo>
                    <a:pt x="890" y="978"/>
                  </a:lnTo>
                  <a:lnTo>
                    <a:pt x="937" y="961"/>
                  </a:lnTo>
                  <a:lnTo>
                    <a:pt x="984" y="940"/>
                  </a:lnTo>
                  <a:lnTo>
                    <a:pt x="1031" y="915"/>
                  </a:lnTo>
                  <a:lnTo>
                    <a:pt x="1078" y="886"/>
                  </a:lnTo>
                  <a:lnTo>
                    <a:pt x="1125" y="853"/>
                  </a:lnTo>
                  <a:lnTo>
                    <a:pt x="1171" y="817"/>
                  </a:lnTo>
                  <a:lnTo>
                    <a:pt x="1218" y="777"/>
                  </a:lnTo>
                  <a:lnTo>
                    <a:pt x="1265" y="735"/>
                  </a:lnTo>
                  <a:lnTo>
                    <a:pt x="1312" y="691"/>
                  </a:lnTo>
                  <a:lnTo>
                    <a:pt x="1359" y="645"/>
                  </a:lnTo>
                  <a:lnTo>
                    <a:pt x="1406" y="597"/>
                  </a:lnTo>
                  <a:lnTo>
                    <a:pt x="1453" y="549"/>
                  </a:lnTo>
                  <a:lnTo>
                    <a:pt x="1500" y="500"/>
                  </a:lnTo>
                  <a:lnTo>
                    <a:pt x="1546" y="450"/>
                  </a:lnTo>
                  <a:lnTo>
                    <a:pt x="1593" y="402"/>
                  </a:lnTo>
                  <a:lnTo>
                    <a:pt x="1640" y="354"/>
                  </a:lnTo>
                  <a:lnTo>
                    <a:pt x="1687" y="308"/>
                  </a:lnTo>
                  <a:lnTo>
                    <a:pt x="1734" y="264"/>
                  </a:lnTo>
                  <a:lnTo>
                    <a:pt x="1781" y="222"/>
                  </a:lnTo>
                  <a:lnTo>
                    <a:pt x="1828" y="182"/>
                  </a:lnTo>
                  <a:lnTo>
                    <a:pt x="1875" y="146"/>
                  </a:lnTo>
                  <a:lnTo>
                    <a:pt x="1921" y="113"/>
                  </a:lnTo>
                  <a:lnTo>
                    <a:pt x="1968" y="84"/>
                  </a:lnTo>
                  <a:lnTo>
                    <a:pt x="2015" y="59"/>
                  </a:lnTo>
                  <a:lnTo>
                    <a:pt x="2062" y="38"/>
                  </a:lnTo>
                  <a:lnTo>
                    <a:pt x="2109" y="21"/>
                  </a:lnTo>
                  <a:lnTo>
                    <a:pt x="2156" y="9"/>
                  </a:lnTo>
                  <a:lnTo>
                    <a:pt x="2203" y="2"/>
                  </a:lnTo>
                  <a:lnTo>
                    <a:pt x="2250" y="0"/>
                  </a:lnTo>
                  <a:lnTo>
                    <a:pt x="2296" y="2"/>
                  </a:lnTo>
                  <a:lnTo>
                    <a:pt x="2343" y="9"/>
                  </a:lnTo>
                  <a:lnTo>
                    <a:pt x="2390" y="21"/>
                  </a:lnTo>
                  <a:lnTo>
                    <a:pt x="2437" y="38"/>
                  </a:lnTo>
                  <a:lnTo>
                    <a:pt x="2484" y="59"/>
                  </a:lnTo>
                  <a:lnTo>
                    <a:pt x="2531" y="84"/>
                  </a:lnTo>
                  <a:lnTo>
                    <a:pt x="2578" y="113"/>
                  </a:lnTo>
                  <a:lnTo>
                    <a:pt x="2625" y="146"/>
                  </a:lnTo>
                  <a:lnTo>
                    <a:pt x="2671" y="182"/>
                  </a:lnTo>
                  <a:lnTo>
                    <a:pt x="2718" y="222"/>
                  </a:lnTo>
                  <a:lnTo>
                    <a:pt x="2765" y="264"/>
                  </a:lnTo>
                  <a:lnTo>
                    <a:pt x="2812" y="308"/>
                  </a:lnTo>
                  <a:lnTo>
                    <a:pt x="2859" y="354"/>
                  </a:lnTo>
                  <a:lnTo>
                    <a:pt x="2906" y="402"/>
                  </a:lnTo>
                  <a:lnTo>
                    <a:pt x="2953" y="450"/>
                  </a:lnTo>
                  <a:lnTo>
                    <a:pt x="3000" y="500"/>
                  </a:lnTo>
                  <a:lnTo>
                    <a:pt x="3046" y="549"/>
                  </a:lnTo>
                  <a:lnTo>
                    <a:pt x="3093" y="597"/>
                  </a:lnTo>
                  <a:lnTo>
                    <a:pt x="3140" y="645"/>
                  </a:lnTo>
                  <a:lnTo>
                    <a:pt x="3187" y="691"/>
                  </a:lnTo>
                  <a:lnTo>
                    <a:pt x="3234" y="735"/>
                  </a:lnTo>
                  <a:lnTo>
                    <a:pt x="3281" y="777"/>
                  </a:lnTo>
                  <a:lnTo>
                    <a:pt x="3328" y="817"/>
                  </a:lnTo>
                  <a:lnTo>
                    <a:pt x="3375" y="853"/>
                  </a:lnTo>
                  <a:lnTo>
                    <a:pt x="3421" y="886"/>
                  </a:lnTo>
                  <a:lnTo>
                    <a:pt x="3468" y="915"/>
                  </a:lnTo>
                  <a:lnTo>
                    <a:pt x="3515" y="940"/>
                  </a:lnTo>
                  <a:lnTo>
                    <a:pt x="3562" y="961"/>
                  </a:lnTo>
                  <a:lnTo>
                    <a:pt x="3609" y="978"/>
                  </a:lnTo>
                  <a:lnTo>
                    <a:pt x="3656" y="990"/>
                  </a:lnTo>
                  <a:lnTo>
                    <a:pt x="3703" y="997"/>
                  </a:lnTo>
                  <a:lnTo>
                    <a:pt x="3750" y="1000"/>
                  </a:lnTo>
                  <a:lnTo>
                    <a:pt x="3796" y="997"/>
                  </a:lnTo>
                  <a:lnTo>
                    <a:pt x="3843" y="990"/>
                  </a:lnTo>
                  <a:lnTo>
                    <a:pt x="3890" y="978"/>
                  </a:lnTo>
                  <a:lnTo>
                    <a:pt x="3937" y="961"/>
                  </a:lnTo>
                  <a:lnTo>
                    <a:pt x="3984" y="940"/>
                  </a:lnTo>
                  <a:lnTo>
                    <a:pt x="4031" y="915"/>
                  </a:lnTo>
                  <a:lnTo>
                    <a:pt x="4078" y="886"/>
                  </a:lnTo>
                  <a:lnTo>
                    <a:pt x="4125" y="853"/>
                  </a:lnTo>
                  <a:lnTo>
                    <a:pt x="4171" y="817"/>
                  </a:lnTo>
                  <a:lnTo>
                    <a:pt x="4218" y="777"/>
                  </a:lnTo>
                  <a:lnTo>
                    <a:pt x="4265" y="735"/>
                  </a:lnTo>
                  <a:lnTo>
                    <a:pt x="4312" y="691"/>
                  </a:lnTo>
                  <a:lnTo>
                    <a:pt x="4359" y="645"/>
                  </a:lnTo>
                  <a:lnTo>
                    <a:pt x="4406" y="597"/>
                  </a:lnTo>
                  <a:lnTo>
                    <a:pt x="4453" y="549"/>
                  </a:lnTo>
                  <a:lnTo>
                    <a:pt x="4500" y="500"/>
                  </a:lnTo>
                  <a:lnTo>
                    <a:pt x="4546" y="450"/>
                  </a:lnTo>
                  <a:lnTo>
                    <a:pt x="4593" y="402"/>
                  </a:lnTo>
                  <a:lnTo>
                    <a:pt x="4640" y="354"/>
                  </a:lnTo>
                  <a:lnTo>
                    <a:pt x="4687" y="308"/>
                  </a:lnTo>
                  <a:lnTo>
                    <a:pt x="4734" y="264"/>
                  </a:lnTo>
                  <a:lnTo>
                    <a:pt x="4781" y="222"/>
                  </a:lnTo>
                  <a:lnTo>
                    <a:pt x="4828" y="182"/>
                  </a:lnTo>
                  <a:lnTo>
                    <a:pt x="4875" y="146"/>
                  </a:lnTo>
                  <a:lnTo>
                    <a:pt x="4921" y="113"/>
                  </a:lnTo>
                  <a:lnTo>
                    <a:pt x="4968" y="84"/>
                  </a:lnTo>
                  <a:lnTo>
                    <a:pt x="5015" y="59"/>
                  </a:lnTo>
                  <a:lnTo>
                    <a:pt x="5062" y="38"/>
                  </a:lnTo>
                  <a:lnTo>
                    <a:pt x="5109" y="21"/>
                  </a:lnTo>
                  <a:lnTo>
                    <a:pt x="5156" y="9"/>
                  </a:lnTo>
                  <a:lnTo>
                    <a:pt x="5203" y="2"/>
                  </a:lnTo>
                  <a:lnTo>
                    <a:pt x="5250" y="0"/>
                  </a:lnTo>
                  <a:lnTo>
                    <a:pt x="5296" y="2"/>
                  </a:lnTo>
                  <a:lnTo>
                    <a:pt x="5343" y="9"/>
                  </a:lnTo>
                  <a:lnTo>
                    <a:pt x="5390" y="21"/>
                  </a:lnTo>
                  <a:lnTo>
                    <a:pt x="5437" y="38"/>
                  </a:lnTo>
                  <a:lnTo>
                    <a:pt x="5484" y="59"/>
                  </a:lnTo>
                  <a:lnTo>
                    <a:pt x="5531" y="84"/>
                  </a:lnTo>
                  <a:lnTo>
                    <a:pt x="5578" y="113"/>
                  </a:lnTo>
                  <a:lnTo>
                    <a:pt x="5625" y="146"/>
                  </a:lnTo>
                  <a:lnTo>
                    <a:pt x="5671" y="182"/>
                  </a:lnTo>
                  <a:lnTo>
                    <a:pt x="5718" y="222"/>
                  </a:lnTo>
                  <a:lnTo>
                    <a:pt x="5765" y="264"/>
                  </a:lnTo>
                  <a:lnTo>
                    <a:pt x="5812" y="308"/>
                  </a:lnTo>
                  <a:lnTo>
                    <a:pt x="5859" y="354"/>
                  </a:lnTo>
                  <a:lnTo>
                    <a:pt x="5906" y="402"/>
                  </a:lnTo>
                  <a:lnTo>
                    <a:pt x="5953" y="450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2976" y="1681"/>
              <a:ext cx="38" cy="39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63"/>
            <p:cNvSpPr>
              <a:spLocks noChangeArrowheads="1"/>
            </p:cNvSpPr>
            <p:nvPr/>
          </p:nvSpPr>
          <p:spPr bwMode="auto">
            <a:xfrm>
              <a:off x="2976" y="1681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4897" y="1681"/>
              <a:ext cx="38" cy="39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65"/>
            <p:cNvSpPr>
              <a:spLocks noChangeArrowheads="1"/>
            </p:cNvSpPr>
            <p:nvPr/>
          </p:nvSpPr>
          <p:spPr bwMode="auto">
            <a:xfrm>
              <a:off x="4897" y="1681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558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一维驻波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81423"/>
                <a:ext cx="7886700" cy="32955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变化时，每一点只有振幅差别，没有相位差别，波的左右位置没有改变，称为驻波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驻波的本质是两个传播方向相反的波的迭加干涉，振幅极大的位置称为波腹，振幅为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的位移称为波节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81423"/>
                <a:ext cx="7886700" cy="3295540"/>
              </a:xfrm>
              <a:blipFill>
                <a:blip r:embed="rId2"/>
                <a:stretch>
                  <a:fillRect l="-1391" r="-6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333500" y="1747839"/>
            <a:ext cx="3109913" cy="511175"/>
            <a:chOff x="840" y="1101"/>
            <a:chExt cx="1959" cy="322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859" y="1101"/>
              <a:ext cx="1921" cy="161"/>
            </a:xfrm>
            <a:custGeom>
              <a:avLst/>
              <a:gdLst>
                <a:gd name="T0" fmla="*/ 93 w 6000"/>
                <a:gd name="T1" fmla="*/ 475 h 500"/>
                <a:gd name="T2" fmla="*/ 234 w 6000"/>
                <a:gd name="T3" fmla="*/ 438 h 500"/>
                <a:gd name="T4" fmla="*/ 375 w 6000"/>
                <a:gd name="T5" fmla="*/ 402 h 500"/>
                <a:gd name="T6" fmla="*/ 515 w 6000"/>
                <a:gd name="T7" fmla="*/ 366 h 500"/>
                <a:gd name="T8" fmla="*/ 656 w 6000"/>
                <a:gd name="T9" fmla="*/ 331 h 500"/>
                <a:gd name="T10" fmla="*/ 796 w 6000"/>
                <a:gd name="T11" fmla="*/ 297 h 500"/>
                <a:gd name="T12" fmla="*/ 937 w 6000"/>
                <a:gd name="T13" fmla="*/ 264 h 500"/>
                <a:gd name="T14" fmla="*/ 1078 w 6000"/>
                <a:gd name="T15" fmla="*/ 232 h 500"/>
                <a:gd name="T16" fmla="*/ 1218 w 6000"/>
                <a:gd name="T17" fmla="*/ 202 h 500"/>
                <a:gd name="T18" fmla="*/ 1359 w 6000"/>
                <a:gd name="T19" fmla="*/ 173 h 500"/>
                <a:gd name="T20" fmla="*/ 1500 w 6000"/>
                <a:gd name="T21" fmla="*/ 146 h 500"/>
                <a:gd name="T22" fmla="*/ 1640 w 6000"/>
                <a:gd name="T23" fmla="*/ 121 h 500"/>
                <a:gd name="T24" fmla="*/ 1781 w 6000"/>
                <a:gd name="T25" fmla="*/ 98 h 500"/>
                <a:gd name="T26" fmla="*/ 1921 w 6000"/>
                <a:gd name="T27" fmla="*/ 77 h 500"/>
                <a:gd name="T28" fmla="*/ 2062 w 6000"/>
                <a:gd name="T29" fmla="*/ 59 h 500"/>
                <a:gd name="T30" fmla="*/ 2203 w 6000"/>
                <a:gd name="T31" fmla="*/ 42 h 500"/>
                <a:gd name="T32" fmla="*/ 2343 w 6000"/>
                <a:gd name="T33" fmla="*/ 29 h 500"/>
                <a:gd name="T34" fmla="*/ 2484 w 6000"/>
                <a:gd name="T35" fmla="*/ 18 h 500"/>
                <a:gd name="T36" fmla="*/ 2625 w 6000"/>
                <a:gd name="T37" fmla="*/ 9 h 500"/>
                <a:gd name="T38" fmla="*/ 2765 w 6000"/>
                <a:gd name="T39" fmla="*/ 3 h 500"/>
                <a:gd name="T40" fmla="*/ 2906 w 6000"/>
                <a:gd name="T41" fmla="*/ 0 h 500"/>
                <a:gd name="T42" fmla="*/ 3046 w 6000"/>
                <a:gd name="T43" fmla="*/ 0 h 500"/>
                <a:gd name="T44" fmla="*/ 3187 w 6000"/>
                <a:gd name="T45" fmla="*/ 2 h 500"/>
                <a:gd name="T46" fmla="*/ 3328 w 6000"/>
                <a:gd name="T47" fmla="*/ 7 h 500"/>
                <a:gd name="T48" fmla="*/ 3468 w 6000"/>
                <a:gd name="T49" fmla="*/ 14 h 500"/>
                <a:gd name="T50" fmla="*/ 3609 w 6000"/>
                <a:gd name="T51" fmla="*/ 25 h 500"/>
                <a:gd name="T52" fmla="*/ 3750 w 6000"/>
                <a:gd name="T53" fmla="*/ 38 h 500"/>
                <a:gd name="T54" fmla="*/ 3890 w 6000"/>
                <a:gd name="T55" fmla="*/ 53 h 500"/>
                <a:gd name="T56" fmla="*/ 4031 w 6000"/>
                <a:gd name="T57" fmla="*/ 71 h 500"/>
                <a:gd name="T58" fmla="*/ 4171 w 6000"/>
                <a:gd name="T59" fmla="*/ 91 h 500"/>
                <a:gd name="T60" fmla="*/ 4312 w 6000"/>
                <a:gd name="T61" fmla="*/ 113 h 500"/>
                <a:gd name="T62" fmla="*/ 4453 w 6000"/>
                <a:gd name="T63" fmla="*/ 137 h 500"/>
                <a:gd name="T64" fmla="*/ 4593 w 6000"/>
                <a:gd name="T65" fmla="*/ 164 h 500"/>
                <a:gd name="T66" fmla="*/ 4734 w 6000"/>
                <a:gd name="T67" fmla="*/ 192 h 500"/>
                <a:gd name="T68" fmla="*/ 4875 w 6000"/>
                <a:gd name="T69" fmla="*/ 222 h 500"/>
                <a:gd name="T70" fmla="*/ 5015 w 6000"/>
                <a:gd name="T71" fmla="*/ 253 h 500"/>
                <a:gd name="T72" fmla="*/ 5156 w 6000"/>
                <a:gd name="T73" fmla="*/ 286 h 500"/>
                <a:gd name="T74" fmla="*/ 5296 w 6000"/>
                <a:gd name="T75" fmla="*/ 320 h 500"/>
                <a:gd name="T76" fmla="*/ 5437 w 6000"/>
                <a:gd name="T77" fmla="*/ 354 h 500"/>
                <a:gd name="T78" fmla="*/ 5578 w 6000"/>
                <a:gd name="T79" fmla="*/ 390 h 500"/>
                <a:gd name="T80" fmla="*/ 5718 w 6000"/>
                <a:gd name="T81" fmla="*/ 426 h 500"/>
                <a:gd name="T82" fmla="*/ 5859 w 6000"/>
                <a:gd name="T83" fmla="*/ 463 h 500"/>
                <a:gd name="T84" fmla="*/ 6000 w 6000"/>
                <a:gd name="T85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500">
                  <a:moveTo>
                    <a:pt x="0" y="500"/>
                  </a:moveTo>
                  <a:lnTo>
                    <a:pt x="46" y="487"/>
                  </a:lnTo>
                  <a:lnTo>
                    <a:pt x="93" y="475"/>
                  </a:lnTo>
                  <a:lnTo>
                    <a:pt x="140" y="463"/>
                  </a:lnTo>
                  <a:lnTo>
                    <a:pt x="187" y="450"/>
                  </a:lnTo>
                  <a:lnTo>
                    <a:pt x="234" y="438"/>
                  </a:lnTo>
                  <a:lnTo>
                    <a:pt x="281" y="426"/>
                  </a:lnTo>
                  <a:lnTo>
                    <a:pt x="328" y="414"/>
                  </a:lnTo>
                  <a:lnTo>
                    <a:pt x="375" y="402"/>
                  </a:lnTo>
                  <a:lnTo>
                    <a:pt x="421" y="390"/>
                  </a:lnTo>
                  <a:lnTo>
                    <a:pt x="468" y="378"/>
                  </a:lnTo>
                  <a:lnTo>
                    <a:pt x="515" y="366"/>
                  </a:lnTo>
                  <a:lnTo>
                    <a:pt x="562" y="354"/>
                  </a:lnTo>
                  <a:lnTo>
                    <a:pt x="609" y="343"/>
                  </a:lnTo>
                  <a:lnTo>
                    <a:pt x="656" y="331"/>
                  </a:lnTo>
                  <a:lnTo>
                    <a:pt x="703" y="320"/>
                  </a:lnTo>
                  <a:lnTo>
                    <a:pt x="750" y="308"/>
                  </a:lnTo>
                  <a:lnTo>
                    <a:pt x="796" y="297"/>
                  </a:lnTo>
                  <a:lnTo>
                    <a:pt x="843" y="286"/>
                  </a:lnTo>
                  <a:lnTo>
                    <a:pt x="890" y="275"/>
                  </a:lnTo>
                  <a:lnTo>
                    <a:pt x="937" y="264"/>
                  </a:lnTo>
                  <a:lnTo>
                    <a:pt x="984" y="253"/>
                  </a:lnTo>
                  <a:lnTo>
                    <a:pt x="1031" y="242"/>
                  </a:lnTo>
                  <a:lnTo>
                    <a:pt x="1078" y="232"/>
                  </a:lnTo>
                  <a:lnTo>
                    <a:pt x="1125" y="222"/>
                  </a:lnTo>
                  <a:lnTo>
                    <a:pt x="1171" y="212"/>
                  </a:lnTo>
                  <a:lnTo>
                    <a:pt x="1218" y="202"/>
                  </a:lnTo>
                  <a:lnTo>
                    <a:pt x="1265" y="192"/>
                  </a:lnTo>
                  <a:lnTo>
                    <a:pt x="1312" y="182"/>
                  </a:lnTo>
                  <a:lnTo>
                    <a:pt x="1359" y="173"/>
                  </a:lnTo>
                  <a:lnTo>
                    <a:pt x="1406" y="164"/>
                  </a:lnTo>
                  <a:lnTo>
                    <a:pt x="1453" y="155"/>
                  </a:lnTo>
                  <a:lnTo>
                    <a:pt x="1500" y="146"/>
                  </a:lnTo>
                  <a:lnTo>
                    <a:pt x="1546" y="137"/>
                  </a:lnTo>
                  <a:lnTo>
                    <a:pt x="1593" y="129"/>
                  </a:lnTo>
                  <a:lnTo>
                    <a:pt x="1640" y="121"/>
                  </a:lnTo>
                  <a:lnTo>
                    <a:pt x="1687" y="113"/>
                  </a:lnTo>
                  <a:lnTo>
                    <a:pt x="1734" y="105"/>
                  </a:lnTo>
                  <a:lnTo>
                    <a:pt x="1781" y="98"/>
                  </a:lnTo>
                  <a:lnTo>
                    <a:pt x="1828" y="91"/>
                  </a:lnTo>
                  <a:lnTo>
                    <a:pt x="1875" y="84"/>
                  </a:lnTo>
                  <a:lnTo>
                    <a:pt x="1921" y="77"/>
                  </a:lnTo>
                  <a:lnTo>
                    <a:pt x="1968" y="71"/>
                  </a:lnTo>
                  <a:lnTo>
                    <a:pt x="2015" y="64"/>
                  </a:lnTo>
                  <a:lnTo>
                    <a:pt x="2062" y="59"/>
                  </a:lnTo>
                  <a:lnTo>
                    <a:pt x="2109" y="53"/>
                  </a:lnTo>
                  <a:lnTo>
                    <a:pt x="2156" y="48"/>
                  </a:lnTo>
                  <a:lnTo>
                    <a:pt x="2203" y="42"/>
                  </a:lnTo>
                  <a:lnTo>
                    <a:pt x="2250" y="38"/>
                  </a:lnTo>
                  <a:lnTo>
                    <a:pt x="2296" y="33"/>
                  </a:lnTo>
                  <a:lnTo>
                    <a:pt x="2343" y="29"/>
                  </a:lnTo>
                  <a:lnTo>
                    <a:pt x="2390" y="25"/>
                  </a:lnTo>
                  <a:lnTo>
                    <a:pt x="2437" y="21"/>
                  </a:lnTo>
                  <a:lnTo>
                    <a:pt x="2484" y="18"/>
                  </a:lnTo>
                  <a:lnTo>
                    <a:pt x="2531" y="14"/>
                  </a:lnTo>
                  <a:lnTo>
                    <a:pt x="2578" y="12"/>
                  </a:lnTo>
                  <a:lnTo>
                    <a:pt x="2625" y="9"/>
                  </a:lnTo>
                  <a:lnTo>
                    <a:pt x="2671" y="7"/>
                  </a:lnTo>
                  <a:lnTo>
                    <a:pt x="2718" y="5"/>
                  </a:lnTo>
                  <a:lnTo>
                    <a:pt x="2765" y="3"/>
                  </a:lnTo>
                  <a:lnTo>
                    <a:pt x="2812" y="2"/>
                  </a:lnTo>
                  <a:lnTo>
                    <a:pt x="2859" y="1"/>
                  </a:lnTo>
                  <a:lnTo>
                    <a:pt x="2906" y="0"/>
                  </a:lnTo>
                  <a:lnTo>
                    <a:pt x="2953" y="0"/>
                  </a:lnTo>
                  <a:lnTo>
                    <a:pt x="3000" y="0"/>
                  </a:lnTo>
                  <a:lnTo>
                    <a:pt x="3046" y="0"/>
                  </a:lnTo>
                  <a:lnTo>
                    <a:pt x="3093" y="0"/>
                  </a:lnTo>
                  <a:lnTo>
                    <a:pt x="3140" y="1"/>
                  </a:lnTo>
                  <a:lnTo>
                    <a:pt x="3187" y="2"/>
                  </a:lnTo>
                  <a:lnTo>
                    <a:pt x="3234" y="3"/>
                  </a:lnTo>
                  <a:lnTo>
                    <a:pt x="3281" y="5"/>
                  </a:lnTo>
                  <a:lnTo>
                    <a:pt x="3328" y="7"/>
                  </a:lnTo>
                  <a:lnTo>
                    <a:pt x="3375" y="9"/>
                  </a:lnTo>
                  <a:lnTo>
                    <a:pt x="3421" y="12"/>
                  </a:lnTo>
                  <a:lnTo>
                    <a:pt x="3468" y="14"/>
                  </a:lnTo>
                  <a:lnTo>
                    <a:pt x="3515" y="18"/>
                  </a:lnTo>
                  <a:lnTo>
                    <a:pt x="3562" y="21"/>
                  </a:lnTo>
                  <a:lnTo>
                    <a:pt x="3609" y="25"/>
                  </a:lnTo>
                  <a:lnTo>
                    <a:pt x="3656" y="29"/>
                  </a:lnTo>
                  <a:lnTo>
                    <a:pt x="3703" y="33"/>
                  </a:lnTo>
                  <a:lnTo>
                    <a:pt x="3750" y="38"/>
                  </a:lnTo>
                  <a:lnTo>
                    <a:pt x="3796" y="42"/>
                  </a:lnTo>
                  <a:lnTo>
                    <a:pt x="3843" y="48"/>
                  </a:lnTo>
                  <a:lnTo>
                    <a:pt x="3890" y="53"/>
                  </a:lnTo>
                  <a:lnTo>
                    <a:pt x="3937" y="59"/>
                  </a:lnTo>
                  <a:lnTo>
                    <a:pt x="3984" y="64"/>
                  </a:lnTo>
                  <a:lnTo>
                    <a:pt x="4031" y="71"/>
                  </a:lnTo>
                  <a:lnTo>
                    <a:pt x="4078" y="77"/>
                  </a:lnTo>
                  <a:lnTo>
                    <a:pt x="4125" y="84"/>
                  </a:lnTo>
                  <a:lnTo>
                    <a:pt x="4171" y="91"/>
                  </a:lnTo>
                  <a:lnTo>
                    <a:pt x="4218" y="98"/>
                  </a:lnTo>
                  <a:lnTo>
                    <a:pt x="4265" y="105"/>
                  </a:lnTo>
                  <a:lnTo>
                    <a:pt x="4312" y="113"/>
                  </a:lnTo>
                  <a:lnTo>
                    <a:pt x="4359" y="121"/>
                  </a:lnTo>
                  <a:lnTo>
                    <a:pt x="4406" y="129"/>
                  </a:lnTo>
                  <a:lnTo>
                    <a:pt x="4453" y="137"/>
                  </a:lnTo>
                  <a:lnTo>
                    <a:pt x="4500" y="146"/>
                  </a:lnTo>
                  <a:lnTo>
                    <a:pt x="4546" y="155"/>
                  </a:lnTo>
                  <a:lnTo>
                    <a:pt x="4593" y="164"/>
                  </a:lnTo>
                  <a:lnTo>
                    <a:pt x="4640" y="173"/>
                  </a:lnTo>
                  <a:lnTo>
                    <a:pt x="4687" y="182"/>
                  </a:lnTo>
                  <a:lnTo>
                    <a:pt x="4734" y="192"/>
                  </a:lnTo>
                  <a:lnTo>
                    <a:pt x="4781" y="202"/>
                  </a:lnTo>
                  <a:lnTo>
                    <a:pt x="4828" y="212"/>
                  </a:lnTo>
                  <a:lnTo>
                    <a:pt x="4875" y="222"/>
                  </a:lnTo>
                  <a:lnTo>
                    <a:pt x="4921" y="232"/>
                  </a:lnTo>
                  <a:lnTo>
                    <a:pt x="4968" y="242"/>
                  </a:lnTo>
                  <a:lnTo>
                    <a:pt x="5015" y="253"/>
                  </a:lnTo>
                  <a:lnTo>
                    <a:pt x="5062" y="264"/>
                  </a:lnTo>
                  <a:lnTo>
                    <a:pt x="5109" y="275"/>
                  </a:lnTo>
                  <a:lnTo>
                    <a:pt x="5156" y="286"/>
                  </a:lnTo>
                  <a:lnTo>
                    <a:pt x="5203" y="297"/>
                  </a:lnTo>
                  <a:lnTo>
                    <a:pt x="5250" y="308"/>
                  </a:lnTo>
                  <a:lnTo>
                    <a:pt x="5296" y="320"/>
                  </a:lnTo>
                  <a:lnTo>
                    <a:pt x="5343" y="331"/>
                  </a:lnTo>
                  <a:lnTo>
                    <a:pt x="5390" y="343"/>
                  </a:lnTo>
                  <a:lnTo>
                    <a:pt x="5437" y="354"/>
                  </a:lnTo>
                  <a:lnTo>
                    <a:pt x="5484" y="366"/>
                  </a:lnTo>
                  <a:lnTo>
                    <a:pt x="5531" y="378"/>
                  </a:lnTo>
                  <a:lnTo>
                    <a:pt x="5578" y="390"/>
                  </a:lnTo>
                  <a:lnTo>
                    <a:pt x="5625" y="402"/>
                  </a:lnTo>
                  <a:lnTo>
                    <a:pt x="5671" y="414"/>
                  </a:lnTo>
                  <a:lnTo>
                    <a:pt x="5718" y="426"/>
                  </a:lnTo>
                  <a:lnTo>
                    <a:pt x="5765" y="438"/>
                  </a:lnTo>
                  <a:lnTo>
                    <a:pt x="5812" y="450"/>
                  </a:lnTo>
                  <a:lnTo>
                    <a:pt x="5859" y="463"/>
                  </a:lnTo>
                  <a:lnTo>
                    <a:pt x="5906" y="475"/>
                  </a:lnTo>
                  <a:lnTo>
                    <a:pt x="5953" y="487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59" y="1262"/>
              <a:ext cx="1921" cy="161"/>
            </a:xfrm>
            <a:custGeom>
              <a:avLst/>
              <a:gdLst>
                <a:gd name="T0" fmla="*/ 93 w 6000"/>
                <a:gd name="T1" fmla="*/ 24 h 500"/>
                <a:gd name="T2" fmla="*/ 234 w 6000"/>
                <a:gd name="T3" fmla="*/ 61 h 500"/>
                <a:gd name="T4" fmla="*/ 375 w 6000"/>
                <a:gd name="T5" fmla="*/ 97 h 500"/>
                <a:gd name="T6" fmla="*/ 515 w 6000"/>
                <a:gd name="T7" fmla="*/ 133 h 500"/>
                <a:gd name="T8" fmla="*/ 656 w 6000"/>
                <a:gd name="T9" fmla="*/ 168 h 500"/>
                <a:gd name="T10" fmla="*/ 796 w 6000"/>
                <a:gd name="T11" fmla="*/ 202 h 500"/>
                <a:gd name="T12" fmla="*/ 937 w 6000"/>
                <a:gd name="T13" fmla="*/ 235 h 500"/>
                <a:gd name="T14" fmla="*/ 1078 w 6000"/>
                <a:gd name="T15" fmla="*/ 267 h 500"/>
                <a:gd name="T16" fmla="*/ 1218 w 6000"/>
                <a:gd name="T17" fmla="*/ 297 h 500"/>
                <a:gd name="T18" fmla="*/ 1359 w 6000"/>
                <a:gd name="T19" fmla="*/ 326 h 500"/>
                <a:gd name="T20" fmla="*/ 1500 w 6000"/>
                <a:gd name="T21" fmla="*/ 353 h 500"/>
                <a:gd name="T22" fmla="*/ 1640 w 6000"/>
                <a:gd name="T23" fmla="*/ 378 h 500"/>
                <a:gd name="T24" fmla="*/ 1781 w 6000"/>
                <a:gd name="T25" fmla="*/ 401 h 500"/>
                <a:gd name="T26" fmla="*/ 1921 w 6000"/>
                <a:gd name="T27" fmla="*/ 422 h 500"/>
                <a:gd name="T28" fmla="*/ 2062 w 6000"/>
                <a:gd name="T29" fmla="*/ 440 h 500"/>
                <a:gd name="T30" fmla="*/ 2203 w 6000"/>
                <a:gd name="T31" fmla="*/ 457 h 500"/>
                <a:gd name="T32" fmla="*/ 2343 w 6000"/>
                <a:gd name="T33" fmla="*/ 470 h 500"/>
                <a:gd name="T34" fmla="*/ 2484 w 6000"/>
                <a:gd name="T35" fmla="*/ 481 h 500"/>
                <a:gd name="T36" fmla="*/ 2625 w 6000"/>
                <a:gd name="T37" fmla="*/ 490 h 500"/>
                <a:gd name="T38" fmla="*/ 2765 w 6000"/>
                <a:gd name="T39" fmla="*/ 496 h 500"/>
                <a:gd name="T40" fmla="*/ 2906 w 6000"/>
                <a:gd name="T41" fmla="*/ 499 h 500"/>
                <a:gd name="T42" fmla="*/ 3046 w 6000"/>
                <a:gd name="T43" fmla="*/ 499 h 500"/>
                <a:gd name="T44" fmla="*/ 3187 w 6000"/>
                <a:gd name="T45" fmla="*/ 497 h 500"/>
                <a:gd name="T46" fmla="*/ 3328 w 6000"/>
                <a:gd name="T47" fmla="*/ 492 h 500"/>
                <a:gd name="T48" fmla="*/ 3468 w 6000"/>
                <a:gd name="T49" fmla="*/ 485 h 500"/>
                <a:gd name="T50" fmla="*/ 3609 w 6000"/>
                <a:gd name="T51" fmla="*/ 474 h 500"/>
                <a:gd name="T52" fmla="*/ 3750 w 6000"/>
                <a:gd name="T53" fmla="*/ 461 h 500"/>
                <a:gd name="T54" fmla="*/ 3890 w 6000"/>
                <a:gd name="T55" fmla="*/ 446 h 500"/>
                <a:gd name="T56" fmla="*/ 4031 w 6000"/>
                <a:gd name="T57" fmla="*/ 428 h 500"/>
                <a:gd name="T58" fmla="*/ 4171 w 6000"/>
                <a:gd name="T59" fmla="*/ 408 h 500"/>
                <a:gd name="T60" fmla="*/ 4312 w 6000"/>
                <a:gd name="T61" fmla="*/ 386 h 500"/>
                <a:gd name="T62" fmla="*/ 4453 w 6000"/>
                <a:gd name="T63" fmla="*/ 362 h 500"/>
                <a:gd name="T64" fmla="*/ 4593 w 6000"/>
                <a:gd name="T65" fmla="*/ 335 h 500"/>
                <a:gd name="T66" fmla="*/ 4734 w 6000"/>
                <a:gd name="T67" fmla="*/ 307 h 500"/>
                <a:gd name="T68" fmla="*/ 4875 w 6000"/>
                <a:gd name="T69" fmla="*/ 277 h 500"/>
                <a:gd name="T70" fmla="*/ 5015 w 6000"/>
                <a:gd name="T71" fmla="*/ 246 h 500"/>
                <a:gd name="T72" fmla="*/ 5156 w 6000"/>
                <a:gd name="T73" fmla="*/ 213 h 500"/>
                <a:gd name="T74" fmla="*/ 5296 w 6000"/>
                <a:gd name="T75" fmla="*/ 179 h 500"/>
                <a:gd name="T76" fmla="*/ 5437 w 6000"/>
                <a:gd name="T77" fmla="*/ 145 h 500"/>
                <a:gd name="T78" fmla="*/ 5578 w 6000"/>
                <a:gd name="T79" fmla="*/ 109 h 500"/>
                <a:gd name="T80" fmla="*/ 5718 w 6000"/>
                <a:gd name="T81" fmla="*/ 73 h 500"/>
                <a:gd name="T82" fmla="*/ 5859 w 6000"/>
                <a:gd name="T83" fmla="*/ 36 h 500"/>
                <a:gd name="T84" fmla="*/ 6000 w 6000"/>
                <a:gd name="T8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500">
                  <a:moveTo>
                    <a:pt x="0" y="0"/>
                  </a:moveTo>
                  <a:lnTo>
                    <a:pt x="46" y="12"/>
                  </a:lnTo>
                  <a:lnTo>
                    <a:pt x="93" y="24"/>
                  </a:lnTo>
                  <a:lnTo>
                    <a:pt x="140" y="36"/>
                  </a:lnTo>
                  <a:lnTo>
                    <a:pt x="187" y="49"/>
                  </a:lnTo>
                  <a:lnTo>
                    <a:pt x="234" y="61"/>
                  </a:lnTo>
                  <a:lnTo>
                    <a:pt x="281" y="73"/>
                  </a:lnTo>
                  <a:lnTo>
                    <a:pt x="328" y="85"/>
                  </a:lnTo>
                  <a:lnTo>
                    <a:pt x="375" y="97"/>
                  </a:lnTo>
                  <a:lnTo>
                    <a:pt x="421" y="109"/>
                  </a:lnTo>
                  <a:lnTo>
                    <a:pt x="468" y="121"/>
                  </a:lnTo>
                  <a:lnTo>
                    <a:pt x="515" y="133"/>
                  </a:lnTo>
                  <a:lnTo>
                    <a:pt x="562" y="145"/>
                  </a:lnTo>
                  <a:lnTo>
                    <a:pt x="609" y="156"/>
                  </a:lnTo>
                  <a:lnTo>
                    <a:pt x="656" y="168"/>
                  </a:lnTo>
                  <a:lnTo>
                    <a:pt x="703" y="179"/>
                  </a:lnTo>
                  <a:lnTo>
                    <a:pt x="750" y="191"/>
                  </a:lnTo>
                  <a:lnTo>
                    <a:pt x="796" y="202"/>
                  </a:lnTo>
                  <a:lnTo>
                    <a:pt x="843" y="213"/>
                  </a:lnTo>
                  <a:lnTo>
                    <a:pt x="890" y="224"/>
                  </a:lnTo>
                  <a:lnTo>
                    <a:pt x="937" y="235"/>
                  </a:lnTo>
                  <a:lnTo>
                    <a:pt x="984" y="246"/>
                  </a:lnTo>
                  <a:lnTo>
                    <a:pt x="1031" y="257"/>
                  </a:lnTo>
                  <a:lnTo>
                    <a:pt x="1078" y="267"/>
                  </a:lnTo>
                  <a:lnTo>
                    <a:pt x="1125" y="277"/>
                  </a:lnTo>
                  <a:lnTo>
                    <a:pt x="1171" y="287"/>
                  </a:lnTo>
                  <a:lnTo>
                    <a:pt x="1218" y="297"/>
                  </a:lnTo>
                  <a:lnTo>
                    <a:pt x="1265" y="307"/>
                  </a:lnTo>
                  <a:lnTo>
                    <a:pt x="1312" y="317"/>
                  </a:lnTo>
                  <a:lnTo>
                    <a:pt x="1359" y="326"/>
                  </a:lnTo>
                  <a:lnTo>
                    <a:pt x="1406" y="335"/>
                  </a:lnTo>
                  <a:lnTo>
                    <a:pt x="1453" y="344"/>
                  </a:lnTo>
                  <a:lnTo>
                    <a:pt x="1500" y="353"/>
                  </a:lnTo>
                  <a:lnTo>
                    <a:pt x="1546" y="362"/>
                  </a:lnTo>
                  <a:lnTo>
                    <a:pt x="1593" y="370"/>
                  </a:lnTo>
                  <a:lnTo>
                    <a:pt x="1640" y="378"/>
                  </a:lnTo>
                  <a:lnTo>
                    <a:pt x="1687" y="386"/>
                  </a:lnTo>
                  <a:lnTo>
                    <a:pt x="1734" y="394"/>
                  </a:lnTo>
                  <a:lnTo>
                    <a:pt x="1781" y="401"/>
                  </a:lnTo>
                  <a:lnTo>
                    <a:pt x="1828" y="408"/>
                  </a:lnTo>
                  <a:lnTo>
                    <a:pt x="1875" y="415"/>
                  </a:lnTo>
                  <a:lnTo>
                    <a:pt x="1921" y="422"/>
                  </a:lnTo>
                  <a:lnTo>
                    <a:pt x="1968" y="428"/>
                  </a:lnTo>
                  <a:lnTo>
                    <a:pt x="2015" y="435"/>
                  </a:lnTo>
                  <a:lnTo>
                    <a:pt x="2062" y="440"/>
                  </a:lnTo>
                  <a:lnTo>
                    <a:pt x="2109" y="446"/>
                  </a:lnTo>
                  <a:lnTo>
                    <a:pt x="2156" y="451"/>
                  </a:lnTo>
                  <a:lnTo>
                    <a:pt x="2203" y="457"/>
                  </a:lnTo>
                  <a:lnTo>
                    <a:pt x="2250" y="461"/>
                  </a:lnTo>
                  <a:lnTo>
                    <a:pt x="2296" y="466"/>
                  </a:lnTo>
                  <a:lnTo>
                    <a:pt x="2343" y="470"/>
                  </a:lnTo>
                  <a:lnTo>
                    <a:pt x="2390" y="474"/>
                  </a:lnTo>
                  <a:lnTo>
                    <a:pt x="2437" y="478"/>
                  </a:lnTo>
                  <a:lnTo>
                    <a:pt x="2484" y="481"/>
                  </a:lnTo>
                  <a:lnTo>
                    <a:pt x="2531" y="485"/>
                  </a:lnTo>
                  <a:lnTo>
                    <a:pt x="2578" y="487"/>
                  </a:lnTo>
                  <a:lnTo>
                    <a:pt x="2625" y="490"/>
                  </a:lnTo>
                  <a:lnTo>
                    <a:pt x="2671" y="492"/>
                  </a:lnTo>
                  <a:lnTo>
                    <a:pt x="2718" y="494"/>
                  </a:lnTo>
                  <a:lnTo>
                    <a:pt x="2765" y="496"/>
                  </a:lnTo>
                  <a:lnTo>
                    <a:pt x="2812" y="497"/>
                  </a:lnTo>
                  <a:lnTo>
                    <a:pt x="2859" y="498"/>
                  </a:lnTo>
                  <a:lnTo>
                    <a:pt x="2906" y="499"/>
                  </a:lnTo>
                  <a:lnTo>
                    <a:pt x="2953" y="499"/>
                  </a:lnTo>
                  <a:lnTo>
                    <a:pt x="3000" y="500"/>
                  </a:lnTo>
                  <a:lnTo>
                    <a:pt x="3046" y="499"/>
                  </a:lnTo>
                  <a:lnTo>
                    <a:pt x="3093" y="499"/>
                  </a:lnTo>
                  <a:lnTo>
                    <a:pt x="3140" y="498"/>
                  </a:lnTo>
                  <a:lnTo>
                    <a:pt x="3187" y="497"/>
                  </a:lnTo>
                  <a:lnTo>
                    <a:pt x="3234" y="496"/>
                  </a:lnTo>
                  <a:lnTo>
                    <a:pt x="3281" y="494"/>
                  </a:lnTo>
                  <a:lnTo>
                    <a:pt x="3328" y="492"/>
                  </a:lnTo>
                  <a:lnTo>
                    <a:pt x="3375" y="490"/>
                  </a:lnTo>
                  <a:lnTo>
                    <a:pt x="3421" y="487"/>
                  </a:lnTo>
                  <a:lnTo>
                    <a:pt x="3468" y="485"/>
                  </a:lnTo>
                  <a:lnTo>
                    <a:pt x="3515" y="481"/>
                  </a:lnTo>
                  <a:lnTo>
                    <a:pt x="3562" y="478"/>
                  </a:lnTo>
                  <a:lnTo>
                    <a:pt x="3609" y="474"/>
                  </a:lnTo>
                  <a:lnTo>
                    <a:pt x="3656" y="470"/>
                  </a:lnTo>
                  <a:lnTo>
                    <a:pt x="3703" y="466"/>
                  </a:lnTo>
                  <a:lnTo>
                    <a:pt x="3750" y="461"/>
                  </a:lnTo>
                  <a:lnTo>
                    <a:pt x="3796" y="457"/>
                  </a:lnTo>
                  <a:lnTo>
                    <a:pt x="3843" y="451"/>
                  </a:lnTo>
                  <a:lnTo>
                    <a:pt x="3890" y="446"/>
                  </a:lnTo>
                  <a:lnTo>
                    <a:pt x="3937" y="440"/>
                  </a:lnTo>
                  <a:lnTo>
                    <a:pt x="3984" y="435"/>
                  </a:lnTo>
                  <a:lnTo>
                    <a:pt x="4031" y="428"/>
                  </a:lnTo>
                  <a:lnTo>
                    <a:pt x="4078" y="422"/>
                  </a:lnTo>
                  <a:lnTo>
                    <a:pt x="4125" y="415"/>
                  </a:lnTo>
                  <a:lnTo>
                    <a:pt x="4171" y="408"/>
                  </a:lnTo>
                  <a:lnTo>
                    <a:pt x="4218" y="401"/>
                  </a:lnTo>
                  <a:lnTo>
                    <a:pt x="4265" y="394"/>
                  </a:lnTo>
                  <a:lnTo>
                    <a:pt x="4312" y="386"/>
                  </a:lnTo>
                  <a:lnTo>
                    <a:pt x="4359" y="378"/>
                  </a:lnTo>
                  <a:lnTo>
                    <a:pt x="4406" y="370"/>
                  </a:lnTo>
                  <a:lnTo>
                    <a:pt x="4453" y="362"/>
                  </a:lnTo>
                  <a:lnTo>
                    <a:pt x="4500" y="353"/>
                  </a:lnTo>
                  <a:lnTo>
                    <a:pt x="4546" y="344"/>
                  </a:lnTo>
                  <a:lnTo>
                    <a:pt x="4593" y="335"/>
                  </a:lnTo>
                  <a:lnTo>
                    <a:pt x="4640" y="326"/>
                  </a:lnTo>
                  <a:lnTo>
                    <a:pt x="4687" y="317"/>
                  </a:lnTo>
                  <a:lnTo>
                    <a:pt x="4734" y="307"/>
                  </a:lnTo>
                  <a:lnTo>
                    <a:pt x="4781" y="297"/>
                  </a:lnTo>
                  <a:lnTo>
                    <a:pt x="4828" y="287"/>
                  </a:lnTo>
                  <a:lnTo>
                    <a:pt x="4875" y="277"/>
                  </a:lnTo>
                  <a:lnTo>
                    <a:pt x="4921" y="267"/>
                  </a:lnTo>
                  <a:lnTo>
                    <a:pt x="4968" y="257"/>
                  </a:lnTo>
                  <a:lnTo>
                    <a:pt x="5015" y="246"/>
                  </a:lnTo>
                  <a:lnTo>
                    <a:pt x="5062" y="235"/>
                  </a:lnTo>
                  <a:lnTo>
                    <a:pt x="5109" y="224"/>
                  </a:lnTo>
                  <a:lnTo>
                    <a:pt x="5156" y="213"/>
                  </a:lnTo>
                  <a:lnTo>
                    <a:pt x="5203" y="202"/>
                  </a:lnTo>
                  <a:lnTo>
                    <a:pt x="5250" y="191"/>
                  </a:lnTo>
                  <a:lnTo>
                    <a:pt x="5296" y="179"/>
                  </a:lnTo>
                  <a:lnTo>
                    <a:pt x="5343" y="168"/>
                  </a:lnTo>
                  <a:lnTo>
                    <a:pt x="5390" y="156"/>
                  </a:lnTo>
                  <a:lnTo>
                    <a:pt x="5437" y="145"/>
                  </a:lnTo>
                  <a:lnTo>
                    <a:pt x="5484" y="133"/>
                  </a:lnTo>
                  <a:lnTo>
                    <a:pt x="5531" y="121"/>
                  </a:lnTo>
                  <a:lnTo>
                    <a:pt x="5578" y="109"/>
                  </a:lnTo>
                  <a:lnTo>
                    <a:pt x="5625" y="97"/>
                  </a:lnTo>
                  <a:lnTo>
                    <a:pt x="5671" y="85"/>
                  </a:lnTo>
                  <a:lnTo>
                    <a:pt x="5718" y="73"/>
                  </a:lnTo>
                  <a:lnTo>
                    <a:pt x="5765" y="61"/>
                  </a:lnTo>
                  <a:lnTo>
                    <a:pt x="5812" y="49"/>
                  </a:lnTo>
                  <a:lnTo>
                    <a:pt x="5859" y="36"/>
                  </a:lnTo>
                  <a:lnTo>
                    <a:pt x="5906" y="24"/>
                  </a:lnTo>
                  <a:lnTo>
                    <a:pt x="5953" y="12"/>
                  </a:lnTo>
                  <a:lnTo>
                    <a:pt x="6000" y="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840" y="1243"/>
              <a:ext cx="38" cy="38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840" y="1243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761" y="1243"/>
              <a:ext cx="38" cy="38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761" y="1243"/>
              <a:ext cx="38" cy="38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20"/>
          <p:cNvGrpSpPr>
            <a:grpSpLocks noChangeAspect="1"/>
          </p:cNvGrpSpPr>
          <p:nvPr/>
        </p:nvGrpSpPr>
        <p:grpSpPr bwMode="auto">
          <a:xfrm>
            <a:off x="4724401" y="1743077"/>
            <a:ext cx="3109913" cy="509588"/>
            <a:chOff x="2976" y="1098"/>
            <a:chExt cx="1959" cy="321"/>
          </a:xfrm>
        </p:grpSpPr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2995" y="1098"/>
              <a:ext cx="1921" cy="321"/>
            </a:xfrm>
            <a:custGeom>
              <a:avLst/>
              <a:gdLst>
                <a:gd name="T0" fmla="*/ 93 w 6000"/>
                <a:gd name="T1" fmla="*/ 549 h 1000"/>
                <a:gd name="T2" fmla="*/ 234 w 6000"/>
                <a:gd name="T3" fmla="*/ 621 h 1000"/>
                <a:gd name="T4" fmla="*/ 375 w 6000"/>
                <a:gd name="T5" fmla="*/ 691 h 1000"/>
                <a:gd name="T6" fmla="*/ 515 w 6000"/>
                <a:gd name="T7" fmla="*/ 757 h 1000"/>
                <a:gd name="T8" fmla="*/ 656 w 6000"/>
                <a:gd name="T9" fmla="*/ 817 h 1000"/>
                <a:gd name="T10" fmla="*/ 796 w 6000"/>
                <a:gd name="T11" fmla="*/ 870 h 1000"/>
                <a:gd name="T12" fmla="*/ 937 w 6000"/>
                <a:gd name="T13" fmla="*/ 915 h 1000"/>
                <a:gd name="T14" fmla="*/ 1078 w 6000"/>
                <a:gd name="T15" fmla="*/ 951 h 1000"/>
                <a:gd name="T16" fmla="*/ 1218 w 6000"/>
                <a:gd name="T17" fmla="*/ 978 h 1000"/>
                <a:gd name="T18" fmla="*/ 1359 w 6000"/>
                <a:gd name="T19" fmla="*/ 994 h 1000"/>
                <a:gd name="T20" fmla="*/ 1500 w 6000"/>
                <a:gd name="T21" fmla="*/ 1000 h 1000"/>
                <a:gd name="T22" fmla="*/ 1640 w 6000"/>
                <a:gd name="T23" fmla="*/ 994 h 1000"/>
                <a:gd name="T24" fmla="*/ 1781 w 6000"/>
                <a:gd name="T25" fmla="*/ 978 h 1000"/>
                <a:gd name="T26" fmla="*/ 1921 w 6000"/>
                <a:gd name="T27" fmla="*/ 951 h 1000"/>
                <a:gd name="T28" fmla="*/ 2062 w 6000"/>
                <a:gd name="T29" fmla="*/ 915 h 1000"/>
                <a:gd name="T30" fmla="*/ 2203 w 6000"/>
                <a:gd name="T31" fmla="*/ 870 h 1000"/>
                <a:gd name="T32" fmla="*/ 2343 w 6000"/>
                <a:gd name="T33" fmla="*/ 817 h 1000"/>
                <a:gd name="T34" fmla="*/ 2484 w 6000"/>
                <a:gd name="T35" fmla="*/ 757 h 1000"/>
                <a:gd name="T36" fmla="*/ 2625 w 6000"/>
                <a:gd name="T37" fmla="*/ 691 h 1000"/>
                <a:gd name="T38" fmla="*/ 2765 w 6000"/>
                <a:gd name="T39" fmla="*/ 621 h 1000"/>
                <a:gd name="T40" fmla="*/ 2906 w 6000"/>
                <a:gd name="T41" fmla="*/ 549 h 1000"/>
                <a:gd name="T42" fmla="*/ 3046 w 6000"/>
                <a:gd name="T43" fmla="*/ 475 h 1000"/>
                <a:gd name="T44" fmla="*/ 3187 w 6000"/>
                <a:gd name="T45" fmla="*/ 402 h 1000"/>
                <a:gd name="T46" fmla="*/ 3328 w 6000"/>
                <a:gd name="T47" fmla="*/ 331 h 1000"/>
                <a:gd name="T48" fmla="*/ 3468 w 6000"/>
                <a:gd name="T49" fmla="*/ 264 h 1000"/>
                <a:gd name="T50" fmla="*/ 3609 w 6000"/>
                <a:gd name="T51" fmla="*/ 202 h 1000"/>
                <a:gd name="T52" fmla="*/ 3750 w 6000"/>
                <a:gd name="T53" fmla="*/ 146 h 1000"/>
                <a:gd name="T54" fmla="*/ 3890 w 6000"/>
                <a:gd name="T55" fmla="*/ 98 h 1000"/>
                <a:gd name="T56" fmla="*/ 4031 w 6000"/>
                <a:gd name="T57" fmla="*/ 59 h 1000"/>
                <a:gd name="T58" fmla="*/ 4171 w 6000"/>
                <a:gd name="T59" fmla="*/ 29 h 1000"/>
                <a:gd name="T60" fmla="*/ 4312 w 6000"/>
                <a:gd name="T61" fmla="*/ 9 h 1000"/>
                <a:gd name="T62" fmla="*/ 4453 w 6000"/>
                <a:gd name="T63" fmla="*/ 0 h 1000"/>
                <a:gd name="T64" fmla="*/ 4593 w 6000"/>
                <a:gd name="T65" fmla="*/ 2 h 1000"/>
                <a:gd name="T66" fmla="*/ 4734 w 6000"/>
                <a:gd name="T67" fmla="*/ 14 h 1000"/>
                <a:gd name="T68" fmla="*/ 4875 w 6000"/>
                <a:gd name="T69" fmla="*/ 38 h 1000"/>
                <a:gd name="T70" fmla="*/ 5015 w 6000"/>
                <a:gd name="T71" fmla="*/ 71 h 1000"/>
                <a:gd name="T72" fmla="*/ 5156 w 6000"/>
                <a:gd name="T73" fmla="*/ 113 h 1000"/>
                <a:gd name="T74" fmla="*/ 5296 w 6000"/>
                <a:gd name="T75" fmla="*/ 164 h 1000"/>
                <a:gd name="T76" fmla="*/ 5437 w 6000"/>
                <a:gd name="T77" fmla="*/ 222 h 1000"/>
                <a:gd name="T78" fmla="*/ 5578 w 6000"/>
                <a:gd name="T79" fmla="*/ 286 h 1000"/>
                <a:gd name="T80" fmla="*/ 5718 w 6000"/>
                <a:gd name="T81" fmla="*/ 354 h 1000"/>
                <a:gd name="T82" fmla="*/ 5859 w 6000"/>
                <a:gd name="T83" fmla="*/ 426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524"/>
                  </a:lnTo>
                  <a:lnTo>
                    <a:pt x="93" y="549"/>
                  </a:lnTo>
                  <a:lnTo>
                    <a:pt x="140" y="573"/>
                  </a:lnTo>
                  <a:lnTo>
                    <a:pt x="187" y="597"/>
                  </a:lnTo>
                  <a:lnTo>
                    <a:pt x="234" y="621"/>
                  </a:lnTo>
                  <a:lnTo>
                    <a:pt x="281" y="645"/>
                  </a:lnTo>
                  <a:lnTo>
                    <a:pt x="328" y="668"/>
                  </a:lnTo>
                  <a:lnTo>
                    <a:pt x="375" y="691"/>
                  </a:lnTo>
                  <a:lnTo>
                    <a:pt x="421" y="713"/>
                  </a:lnTo>
                  <a:lnTo>
                    <a:pt x="468" y="735"/>
                  </a:lnTo>
                  <a:lnTo>
                    <a:pt x="515" y="757"/>
                  </a:lnTo>
                  <a:lnTo>
                    <a:pt x="562" y="777"/>
                  </a:lnTo>
                  <a:lnTo>
                    <a:pt x="609" y="797"/>
                  </a:lnTo>
                  <a:lnTo>
                    <a:pt x="656" y="817"/>
                  </a:lnTo>
                  <a:lnTo>
                    <a:pt x="703" y="835"/>
                  </a:lnTo>
                  <a:lnTo>
                    <a:pt x="750" y="853"/>
                  </a:lnTo>
                  <a:lnTo>
                    <a:pt x="796" y="870"/>
                  </a:lnTo>
                  <a:lnTo>
                    <a:pt x="843" y="886"/>
                  </a:lnTo>
                  <a:lnTo>
                    <a:pt x="890" y="901"/>
                  </a:lnTo>
                  <a:lnTo>
                    <a:pt x="937" y="915"/>
                  </a:lnTo>
                  <a:lnTo>
                    <a:pt x="984" y="928"/>
                  </a:lnTo>
                  <a:lnTo>
                    <a:pt x="1031" y="940"/>
                  </a:lnTo>
                  <a:lnTo>
                    <a:pt x="1078" y="951"/>
                  </a:lnTo>
                  <a:lnTo>
                    <a:pt x="1125" y="961"/>
                  </a:lnTo>
                  <a:lnTo>
                    <a:pt x="1171" y="970"/>
                  </a:lnTo>
                  <a:lnTo>
                    <a:pt x="1218" y="978"/>
                  </a:lnTo>
                  <a:lnTo>
                    <a:pt x="1265" y="985"/>
                  </a:lnTo>
                  <a:lnTo>
                    <a:pt x="1312" y="990"/>
                  </a:lnTo>
                  <a:lnTo>
                    <a:pt x="1359" y="994"/>
                  </a:lnTo>
                  <a:lnTo>
                    <a:pt x="1406" y="997"/>
                  </a:lnTo>
                  <a:lnTo>
                    <a:pt x="1453" y="999"/>
                  </a:lnTo>
                  <a:lnTo>
                    <a:pt x="1500" y="1000"/>
                  </a:lnTo>
                  <a:lnTo>
                    <a:pt x="1546" y="999"/>
                  </a:lnTo>
                  <a:lnTo>
                    <a:pt x="1593" y="997"/>
                  </a:lnTo>
                  <a:lnTo>
                    <a:pt x="1640" y="994"/>
                  </a:lnTo>
                  <a:lnTo>
                    <a:pt x="1687" y="990"/>
                  </a:lnTo>
                  <a:lnTo>
                    <a:pt x="1734" y="985"/>
                  </a:lnTo>
                  <a:lnTo>
                    <a:pt x="1781" y="978"/>
                  </a:lnTo>
                  <a:lnTo>
                    <a:pt x="1828" y="970"/>
                  </a:lnTo>
                  <a:lnTo>
                    <a:pt x="1875" y="961"/>
                  </a:lnTo>
                  <a:lnTo>
                    <a:pt x="1921" y="951"/>
                  </a:lnTo>
                  <a:lnTo>
                    <a:pt x="1968" y="940"/>
                  </a:lnTo>
                  <a:lnTo>
                    <a:pt x="2015" y="928"/>
                  </a:lnTo>
                  <a:lnTo>
                    <a:pt x="2062" y="915"/>
                  </a:lnTo>
                  <a:lnTo>
                    <a:pt x="2109" y="901"/>
                  </a:lnTo>
                  <a:lnTo>
                    <a:pt x="2156" y="886"/>
                  </a:lnTo>
                  <a:lnTo>
                    <a:pt x="2203" y="870"/>
                  </a:lnTo>
                  <a:lnTo>
                    <a:pt x="2250" y="853"/>
                  </a:lnTo>
                  <a:lnTo>
                    <a:pt x="2296" y="835"/>
                  </a:lnTo>
                  <a:lnTo>
                    <a:pt x="2343" y="817"/>
                  </a:lnTo>
                  <a:lnTo>
                    <a:pt x="2390" y="797"/>
                  </a:lnTo>
                  <a:lnTo>
                    <a:pt x="2437" y="777"/>
                  </a:lnTo>
                  <a:lnTo>
                    <a:pt x="2484" y="757"/>
                  </a:lnTo>
                  <a:lnTo>
                    <a:pt x="2531" y="735"/>
                  </a:lnTo>
                  <a:lnTo>
                    <a:pt x="2578" y="713"/>
                  </a:lnTo>
                  <a:lnTo>
                    <a:pt x="2625" y="691"/>
                  </a:lnTo>
                  <a:lnTo>
                    <a:pt x="2671" y="668"/>
                  </a:lnTo>
                  <a:lnTo>
                    <a:pt x="2718" y="645"/>
                  </a:lnTo>
                  <a:lnTo>
                    <a:pt x="2765" y="621"/>
                  </a:lnTo>
                  <a:lnTo>
                    <a:pt x="2812" y="597"/>
                  </a:lnTo>
                  <a:lnTo>
                    <a:pt x="2859" y="573"/>
                  </a:lnTo>
                  <a:lnTo>
                    <a:pt x="2906" y="549"/>
                  </a:lnTo>
                  <a:lnTo>
                    <a:pt x="2953" y="524"/>
                  </a:lnTo>
                  <a:lnTo>
                    <a:pt x="3000" y="500"/>
                  </a:lnTo>
                  <a:lnTo>
                    <a:pt x="3046" y="475"/>
                  </a:lnTo>
                  <a:lnTo>
                    <a:pt x="3093" y="450"/>
                  </a:lnTo>
                  <a:lnTo>
                    <a:pt x="3140" y="426"/>
                  </a:lnTo>
                  <a:lnTo>
                    <a:pt x="3187" y="402"/>
                  </a:lnTo>
                  <a:lnTo>
                    <a:pt x="3234" y="378"/>
                  </a:lnTo>
                  <a:lnTo>
                    <a:pt x="3281" y="354"/>
                  </a:lnTo>
                  <a:lnTo>
                    <a:pt x="3328" y="331"/>
                  </a:lnTo>
                  <a:lnTo>
                    <a:pt x="3375" y="308"/>
                  </a:lnTo>
                  <a:lnTo>
                    <a:pt x="3421" y="286"/>
                  </a:lnTo>
                  <a:lnTo>
                    <a:pt x="3468" y="264"/>
                  </a:lnTo>
                  <a:lnTo>
                    <a:pt x="3515" y="242"/>
                  </a:lnTo>
                  <a:lnTo>
                    <a:pt x="3562" y="222"/>
                  </a:lnTo>
                  <a:lnTo>
                    <a:pt x="3609" y="202"/>
                  </a:lnTo>
                  <a:lnTo>
                    <a:pt x="3656" y="182"/>
                  </a:lnTo>
                  <a:lnTo>
                    <a:pt x="3703" y="164"/>
                  </a:lnTo>
                  <a:lnTo>
                    <a:pt x="3750" y="146"/>
                  </a:lnTo>
                  <a:lnTo>
                    <a:pt x="3796" y="129"/>
                  </a:lnTo>
                  <a:lnTo>
                    <a:pt x="3843" y="113"/>
                  </a:lnTo>
                  <a:lnTo>
                    <a:pt x="3890" y="98"/>
                  </a:lnTo>
                  <a:lnTo>
                    <a:pt x="3937" y="84"/>
                  </a:lnTo>
                  <a:lnTo>
                    <a:pt x="3984" y="71"/>
                  </a:lnTo>
                  <a:lnTo>
                    <a:pt x="4031" y="59"/>
                  </a:lnTo>
                  <a:lnTo>
                    <a:pt x="4078" y="48"/>
                  </a:lnTo>
                  <a:lnTo>
                    <a:pt x="4125" y="38"/>
                  </a:lnTo>
                  <a:lnTo>
                    <a:pt x="4171" y="29"/>
                  </a:lnTo>
                  <a:lnTo>
                    <a:pt x="4218" y="21"/>
                  </a:lnTo>
                  <a:lnTo>
                    <a:pt x="4265" y="14"/>
                  </a:lnTo>
                  <a:lnTo>
                    <a:pt x="4312" y="9"/>
                  </a:lnTo>
                  <a:lnTo>
                    <a:pt x="4359" y="5"/>
                  </a:lnTo>
                  <a:lnTo>
                    <a:pt x="4406" y="2"/>
                  </a:lnTo>
                  <a:lnTo>
                    <a:pt x="4453" y="0"/>
                  </a:lnTo>
                  <a:lnTo>
                    <a:pt x="4500" y="0"/>
                  </a:lnTo>
                  <a:lnTo>
                    <a:pt x="4546" y="0"/>
                  </a:lnTo>
                  <a:lnTo>
                    <a:pt x="4593" y="2"/>
                  </a:lnTo>
                  <a:lnTo>
                    <a:pt x="4640" y="5"/>
                  </a:lnTo>
                  <a:lnTo>
                    <a:pt x="4687" y="9"/>
                  </a:lnTo>
                  <a:lnTo>
                    <a:pt x="4734" y="14"/>
                  </a:lnTo>
                  <a:lnTo>
                    <a:pt x="4781" y="21"/>
                  </a:lnTo>
                  <a:lnTo>
                    <a:pt x="4828" y="29"/>
                  </a:lnTo>
                  <a:lnTo>
                    <a:pt x="4875" y="38"/>
                  </a:lnTo>
                  <a:lnTo>
                    <a:pt x="4921" y="48"/>
                  </a:lnTo>
                  <a:lnTo>
                    <a:pt x="4968" y="59"/>
                  </a:lnTo>
                  <a:lnTo>
                    <a:pt x="5015" y="71"/>
                  </a:lnTo>
                  <a:lnTo>
                    <a:pt x="5062" y="84"/>
                  </a:lnTo>
                  <a:lnTo>
                    <a:pt x="5109" y="98"/>
                  </a:lnTo>
                  <a:lnTo>
                    <a:pt x="5156" y="113"/>
                  </a:lnTo>
                  <a:lnTo>
                    <a:pt x="5203" y="129"/>
                  </a:lnTo>
                  <a:lnTo>
                    <a:pt x="5250" y="146"/>
                  </a:lnTo>
                  <a:lnTo>
                    <a:pt x="5296" y="164"/>
                  </a:lnTo>
                  <a:lnTo>
                    <a:pt x="5343" y="182"/>
                  </a:lnTo>
                  <a:lnTo>
                    <a:pt x="5390" y="202"/>
                  </a:lnTo>
                  <a:lnTo>
                    <a:pt x="5437" y="222"/>
                  </a:lnTo>
                  <a:lnTo>
                    <a:pt x="5484" y="242"/>
                  </a:lnTo>
                  <a:lnTo>
                    <a:pt x="5531" y="264"/>
                  </a:lnTo>
                  <a:lnTo>
                    <a:pt x="5578" y="286"/>
                  </a:lnTo>
                  <a:lnTo>
                    <a:pt x="5625" y="308"/>
                  </a:lnTo>
                  <a:lnTo>
                    <a:pt x="5671" y="331"/>
                  </a:lnTo>
                  <a:lnTo>
                    <a:pt x="5718" y="354"/>
                  </a:lnTo>
                  <a:lnTo>
                    <a:pt x="5765" y="378"/>
                  </a:lnTo>
                  <a:lnTo>
                    <a:pt x="5812" y="402"/>
                  </a:lnTo>
                  <a:lnTo>
                    <a:pt x="5859" y="426"/>
                  </a:lnTo>
                  <a:lnTo>
                    <a:pt x="5906" y="450"/>
                  </a:lnTo>
                  <a:lnTo>
                    <a:pt x="5953" y="475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2995" y="1098"/>
              <a:ext cx="1921" cy="321"/>
            </a:xfrm>
            <a:custGeom>
              <a:avLst/>
              <a:gdLst>
                <a:gd name="T0" fmla="*/ 93 w 6000"/>
                <a:gd name="T1" fmla="*/ 450 h 1000"/>
                <a:gd name="T2" fmla="*/ 234 w 6000"/>
                <a:gd name="T3" fmla="*/ 378 h 1000"/>
                <a:gd name="T4" fmla="*/ 375 w 6000"/>
                <a:gd name="T5" fmla="*/ 308 h 1000"/>
                <a:gd name="T6" fmla="*/ 515 w 6000"/>
                <a:gd name="T7" fmla="*/ 242 h 1000"/>
                <a:gd name="T8" fmla="*/ 656 w 6000"/>
                <a:gd name="T9" fmla="*/ 182 h 1000"/>
                <a:gd name="T10" fmla="*/ 796 w 6000"/>
                <a:gd name="T11" fmla="*/ 129 h 1000"/>
                <a:gd name="T12" fmla="*/ 937 w 6000"/>
                <a:gd name="T13" fmla="*/ 84 h 1000"/>
                <a:gd name="T14" fmla="*/ 1078 w 6000"/>
                <a:gd name="T15" fmla="*/ 48 h 1000"/>
                <a:gd name="T16" fmla="*/ 1218 w 6000"/>
                <a:gd name="T17" fmla="*/ 21 h 1000"/>
                <a:gd name="T18" fmla="*/ 1359 w 6000"/>
                <a:gd name="T19" fmla="*/ 5 h 1000"/>
                <a:gd name="T20" fmla="*/ 1500 w 6000"/>
                <a:gd name="T21" fmla="*/ 0 h 1000"/>
                <a:gd name="T22" fmla="*/ 1640 w 6000"/>
                <a:gd name="T23" fmla="*/ 5 h 1000"/>
                <a:gd name="T24" fmla="*/ 1781 w 6000"/>
                <a:gd name="T25" fmla="*/ 21 h 1000"/>
                <a:gd name="T26" fmla="*/ 1921 w 6000"/>
                <a:gd name="T27" fmla="*/ 48 h 1000"/>
                <a:gd name="T28" fmla="*/ 2062 w 6000"/>
                <a:gd name="T29" fmla="*/ 84 h 1000"/>
                <a:gd name="T30" fmla="*/ 2203 w 6000"/>
                <a:gd name="T31" fmla="*/ 129 h 1000"/>
                <a:gd name="T32" fmla="*/ 2343 w 6000"/>
                <a:gd name="T33" fmla="*/ 182 h 1000"/>
                <a:gd name="T34" fmla="*/ 2484 w 6000"/>
                <a:gd name="T35" fmla="*/ 242 h 1000"/>
                <a:gd name="T36" fmla="*/ 2625 w 6000"/>
                <a:gd name="T37" fmla="*/ 308 h 1000"/>
                <a:gd name="T38" fmla="*/ 2765 w 6000"/>
                <a:gd name="T39" fmla="*/ 378 h 1000"/>
                <a:gd name="T40" fmla="*/ 2906 w 6000"/>
                <a:gd name="T41" fmla="*/ 450 h 1000"/>
                <a:gd name="T42" fmla="*/ 3046 w 6000"/>
                <a:gd name="T43" fmla="*/ 524 h 1000"/>
                <a:gd name="T44" fmla="*/ 3187 w 6000"/>
                <a:gd name="T45" fmla="*/ 597 h 1000"/>
                <a:gd name="T46" fmla="*/ 3328 w 6000"/>
                <a:gd name="T47" fmla="*/ 668 h 1000"/>
                <a:gd name="T48" fmla="*/ 3468 w 6000"/>
                <a:gd name="T49" fmla="*/ 735 h 1000"/>
                <a:gd name="T50" fmla="*/ 3609 w 6000"/>
                <a:gd name="T51" fmla="*/ 797 h 1000"/>
                <a:gd name="T52" fmla="*/ 3750 w 6000"/>
                <a:gd name="T53" fmla="*/ 853 h 1000"/>
                <a:gd name="T54" fmla="*/ 3890 w 6000"/>
                <a:gd name="T55" fmla="*/ 901 h 1000"/>
                <a:gd name="T56" fmla="*/ 4031 w 6000"/>
                <a:gd name="T57" fmla="*/ 940 h 1000"/>
                <a:gd name="T58" fmla="*/ 4171 w 6000"/>
                <a:gd name="T59" fmla="*/ 970 h 1000"/>
                <a:gd name="T60" fmla="*/ 4312 w 6000"/>
                <a:gd name="T61" fmla="*/ 990 h 1000"/>
                <a:gd name="T62" fmla="*/ 4453 w 6000"/>
                <a:gd name="T63" fmla="*/ 999 h 1000"/>
                <a:gd name="T64" fmla="*/ 4593 w 6000"/>
                <a:gd name="T65" fmla="*/ 997 h 1000"/>
                <a:gd name="T66" fmla="*/ 4734 w 6000"/>
                <a:gd name="T67" fmla="*/ 985 h 1000"/>
                <a:gd name="T68" fmla="*/ 4875 w 6000"/>
                <a:gd name="T69" fmla="*/ 961 h 1000"/>
                <a:gd name="T70" fmla="*/ 5015 w 6000"/>
                <a:gd name="T71" fmla="*/ 928 h 1000"/>
                <a:gd name="T72" fmla="*/ 5156 w 6000"/>
                <a:gd name="T73" fmla="*/ 886 h 1000"/>
                <a:gd name="T74" fmla="*/ 5296 w 6000"/>
                <a:gd name="T75" fmla="*/ 835 h 1000"/>
                <a:gd name="T76" fmla="*/ 5437 w 6000"/>
                <a:gd name="T77" fmla="*/ 777 h 1000"/>
                <a:gd name="T78" fmla="*/ 5578 w 6000"/>
                <a:gd name="T79" fmla="*/ 713 h 1000"/>
                <a:gd name="T80" fmla="*/ 5718 w 6000"/>
                <a:gd name="T81" fmla="*/ 645 h 1000"/>
                <a:gd name="T82" fmla="*/ 5859 w 6000"/>
                <a:gd name="T83" fmla="*/ 573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475"/>
                  </a:lnTo>
                  <a:lnTo>
                    <a:pt x="93" y="450"/>
                  </a:lnTo>
                  <a:lnTo>
                    <a:pt x="140" y="426"/>
                  </a:lnTo>
                  <a:lnTo>
                    <a:pt x="187" y="402"/>
                  </a:lnTo>
                  <a:lnTo>
                    <a:pt x="234" y="378"/>
                  </a:lnTo>
                  <a:lnTo>
                    <a:pt x="281" y="354"/>
                  </a:lnTo>
                  <a:lnTo>
                    <a:pt x="328" y="331"/>
                  </a:lnTo>
                  <a:lnTo>
                    <a:pt x="375" y="308"/>
                  </a:lnTo>
                  <a:lnTo>
                    <a:pt x="421" y="286"/>
                  </a:lnTo>
                  <a:lnTo>
                    <a:pt x="468" y="264"/>
                  </a:lnTo>
                  <a:lnTo>
                    <a:pt x="515" y="242"/>
                  </a:lnTo>
                  <a:lnTo>
                    <a:pt x="562" y="222"/>
                  </a:lnTo>
                  <a:lnTo>
                    <a:pt x="609" y="202"/>
                  </a:lnTo>
                  <a:lnTo>
                    <a:pt x="656" y="182"/>
                  </a:lnTo>
                  <a:lnTo>
                    <a:pt x="703" y="164"/>
                  </a:lnTo>
                  <a:lnTo>
                    <a:pt x="750" y="146"/>
                  </a:lnTo>
                  <a:lnTo>
                    <a:pt x="796" y="129"/>
                  </a:lnTo>
                  <a:lnTo>
                    <a:pt x="843" y="113"/>
                  </a:lnTo>
                  <a:lnTo>
                    <a:pt x="890" y="98"/>
                  </a:lnTo>
                  <a:lnTo>
                    <a:pt x="937" y="84"/>
                  </a:lnTo>
                  <a:lnTo>
                    <a:pt x="984" y="71"/>
                  </a:lnTo>
                  <a:lnTo>
                    <a:pt x="1031" y="59"/>
                  </a:lnTo>
                  <a:lnTo>
                    <a:pt x="1078" y="48"/>
                  </a:lnTo>
                  <a:lnTo>
                    <a:pt x="1125" y="38"/>
                  </a:lnTo>
                  <a:lnTo>
                    <a:pt x="1171" y="29"/>
                  </a:lnTo>
                  <a:lnTo>
                    <a:pt x="1218" y="21"/>
                  </a:lnTo>
                  <a:lnTo>
                    <a:pt x="1265" y="14"/>
                  </a:lnTo>
                  <a:lnTo>
                    <a:pt x="1312" y="9"/>
                  </a:lnTo>
                  <a:lnTo>
                    <a:pt x="1359" y="5"/>
                  </a:lnTo>
                  <a:lnTo>
                    <a:pt x="1406" y="2"/>
                  </a:lnTo>
                  <a:lnTo>
                    <a:pt x="1453" y="0"/>
                  </a:lnTo>
                  <a:lnTo>
                    <a:pt x="1500" y="0"/>
                  </a:lnTo>
                  <a:lnTo>
                    <a:pt x="1546" y="0"/>
                  </a:lnTo>
                  <a:lnTo>
                    <a:pt x="1593" y="2"/>
                  </a:lnTo>
                  <a:lnTo>
                    <a:pt x="1640" y="5"/>
                  </a:lnTo>
                  <a:lnTo>
                    <a:pt x="1687" y="9"/>
                  </a:lnTo>
                  <a:lnTo>
                    <a:pt x="1734" y="14"/>
                  </a:lnTo>
                  <a:lnTo>
                    <a:pt x="1781" y="21"/>
                  </a:lnTo>
                  <a:lnTo>
                    <a:pt x="1828" y="29"/>
                  </a:lnTo>
                  <a:lnTo>
                    <a:pt x="1875" y="38"/>
                  </a:lnTo>
                  <a:lnTo>
                    <a:pt x="1921" y="48"/>
                  </a:lnTo>
                  <a:lnTo>
                    <a:pt x="1968" y="59"/>
                  </a:lnTo>
                  <a:lnTo>
                    <a:pt x="2015" y="71"/>
                  </a:lnTo>
                  <a:lnTo>
                    <a:pt x="2062" y="84"/>
                  </a:lnTo>
                  <a:lnTo>
                    <a:pt x="2109" y="98"/>
                  </a:lnTo>
                  <a:lnTo>
                    <a:pt x="2156" y="113"/>
                  </a:lnTo>
                  <a:lnTo>
                    <a:pt x="2203" y="129"/>
                  </a:lnTo>
                  <a:lnTo>
                    <a:pt x="2250" y="146"/>
                  </a:lnTo>
                  <a:lnTo>
                    <a:pt x="2296" y="164"/>
                  </a:lnTo>
                  <a:lnTo>
                    <a:pt x="2343" y="182"/>
                  </a:lnTo>
                  <a:lnTo>
                    <a:pt x="2390" y="202"/>
                  </a:lnTo>
                  <a:lnTo>
                    <a:pt x="2437" y="222"/>
                  </a:lnTo>
                  <a:lnTo>
                    <a:pt x="2484" y="242"/>
                  </a:lnTo>
                  <a:lnTo>
                    <a:pt x="2531" y="264"/>
                  </a:lnTo>
                  <a:lnTo>
                    <a:pt x="2578" y="286"/>
                  </a:lnTo>
                  <a:lnTo>
                    <a:pt x="2625" y="308"/>
                  </a:lnTo>
                  <a:lnTo>
                    <a:pt x="2671" y="331"/>
                  </a:lnTo>
                  <a:lnTo>
                    <a:pt x="2718" y="354"/>
                  </a:lnTo>
                  <a:lnTo>
                    <a:pt x="2765" y="378"/>
                  </a:lnTo>
                  <a:lnTo>
                    <a:pt x="2812" y="402"/>
                  </a:lnTo>
                  <a:lnTo>
                    <a:pt x="2859" y="426"/>
                  </a:lnTo>
                  <a:lnTo>
                    <a:pt x="2906" y="450"/>
                  </a:lnTo>
                  <a:lnTo>
                    <a:pt x="2953" y="475"/>
                  </a:lnTo>
                  <a:lnTo>
                    <a:pt x="3000" y="500"/>
                  </a:lnTo>
                  <a:lnTo>
                    <a:pt x="3046" y="524"/>
                  </a:lnTo>
                  <a:lnTo>
                    <a:pt x="3093" y="549"/>
                  </a:lnTo>
                  <a:lnTo>
                    <a:pt x="3140" y="573"/>
                  </a:lnTo>
                  <a:lnTo>
                    <a:pt x="3187" y="597"/>
                  </a:lnTo>
                  <a:lnTo>
                    <a:pt x="3234" y="621"/>
                  </a:lnTo>
                  <a:lnTo>
                    <a:pt x="3281" y="645"/>
                  </a:lnTo>
                  <a:lnTo>
                    <a:pt x="3328" y="668"/>
                  </a:lnTo>
                  <a:lnTo>
                    <a:pt x="3375" y="691"/>
                  </a:lnTo>
                  <a:lnTo>
                    <a:pt x="3421" y="713"/>
                  </a:lnTo>
                  <a:lnTo>
                    <a:pt x="3468" y="735"/>
                  </a:lnTo>
                  <a:lnTo>
                    <a:pt x="3515" y="757"/>
                  </a:lnTo>
                  <a:lnTo>
                    <a:pt x="3562" y="777"/>
                  </a:lnTo>
                  <a:lnTo>
                    <a:pt x="3609" y="797"/>
                  </a:lnTo>
                  <a:lnTo>
                    <a:pt x="3656" y="817"/>
                  </a:lnTo>
                  <a:lnTo>
                    <a:pt x="3703" y="835"/>
                  </a:lnTo>
                  <a:lnTo>
                    <a:pt x="3750" y="853"/>
                  </a:lnTo>
                  <a:lnTo>
                    <a:pt x="3796" y="870"/>
                  </a:lnTo>
                  <a:lnTo>
                    <a:pt x="3843" y="886"/>
                  </a:lnTo>
                  <a:lnTo>
                    <a:pt x="3890" y="901"/>
                  </a:lnTo>
                  <a:lnTo>
                    <a:pt x="3937" y="915"/>
                  </a:lnTo>
                  <a:lnTo>
                    <a:pt x="3984" y="928"/>
                  </a:lnTo>
                  <a:lnTo>
                    <a:pt x="4031" y="940"/>
                  </a:lnTo>
                  <a:lnTo>
                    <a:pt x="4078" y="951"/>
                  </a:lnTo>
                  <a:lnTo>
                    <a:pt x="4125" y="961"/>
                  </a:lnTo>
                  <a:lnTo>
                    <a:pt x="4171" y="970"/>
                  </a:lnTo>
                  <a:lnTo>
                    <a:pt x="4218" y="978"/>
                  </a:lnTo>
                  <a:lnTo>
                    <a:pt x="4265" y="985"/>
                  </a:lnTo>
                  <a:lnTo>
                    <a:pt x="4312" y="990"/>
                  </a:lnTo>
                  <a:lnTo>
                    <a:pt x="4359" y="994"/>
                  </a:lnTo>
                  <a:lnTo>
                    <a:pt x="4406" y="997"/>
                  </a:lnTo>
                  <a:lnTo>
                    <a:pt x="4453" y="999"/>
                  </a:lnTo>
                  <a:lnTo>
                    <a:pt x="4500" y="1000"/>
                  </a:lnTo>
                  <a:lnTo>
                    <a:pt x="4546" y="999"/>
                  </a:lnTo>
                  <a:lnTo>
                    <a:pt x="4593" y="997"/>
                  </a:lnTo>
                  <a:lnTo>
                    <a:pt x="4640" y="994"/>
                  </a:lnTo>
                  <a:lnTo>
                    <a:pt x="4687" y="990"/>
                  </a:lnTo>
                  <a:lnTo>
                    <a:pt x="4734" y="985"/>
                  </a:lnTo>
                  <a:lnTo>
                    <a:pt x="4781" y="978"/>
                  </a:lnTo>
                  <a:lnTo>
                    <a:pt x="4828" y="970"/>
                  </a:lnTo>
                  <a:lnTo>
                    <a:pt x="4875" y="961"/>
                  </a:lnTo>
                  <a:lnTo>
                    <a:pt x="4921" y="951"/>
                  </a:lnTo>
                  <a:lnTo>
                    <a:pt x="4968" y="940"/>
                  </a:lnTo>
                  <a:lnTo>
                    <a:pt x="5015" y="928"/>
                  </a:lnTo>
                  <a:lnTo>
                    <a:pt x="5062" y="915"/>
                  </a:lnTo>
                  <a:lnTo>
                    <a:pt x="5109" y="901"/>
                  </a:lnTo>
                  <a:lnTo>
                    <a:pt x="5156" y="886"/>
                  </a:lnTo>
                  <a:lnTo>
                    <a:pt x="5203" y="870"/>
                  </a:lnTo>
                  <a:lnTo>
                    <a:pt x="5250" y="853"/>
                  </a:lnTo>
                  <a:lnTo>
                    <a:pt x="5296" y="835"/>
                  </a:lnTo>
                  <a:lnTo>
                    <a:pt x="5343" y="817"/>
                  </a:lnTo>
                  <a:lnTo>
                    <a:pt x="5390" y="797"/>
                  </a:lnTo>
                  <a:lnTo>
                    <a:pt x="5437" y="777"/>
                  </a:lnTo>
                  <a:lnTo>
                    <a:pt x="5484" y="757"/>
                  </a:lnTo>
                  <a:lnTo>
                    <a:pt x="5531" y="735"/>
                  </a:lnTo>
                  <a:lnTo>
                    <a:pt x="5578" y="713"/>
                  </a:lnTo>
                  <a:lnTo>
                    <a:pt x="5625" y="691"/>
                  </a:lnTo>
                  <a:lnTo>
                    <a:pt x="5671" y="668"/>
                  </a:lnTo>
                  <a:lnTo>
                    <a:pt x="5718" y="645"/>
                  </a:lnTo>
                  <a:lnTo>
                    <a:pt x="5765" y="621"/>
                  </a:lnTo>
                  <a:lnTo>
                    <a:pt x="5812" y="597"/>
                  </a:lnTo>
                  <a:lnTo>
                    <a:pt x="5859" y="573"/>
                  </a:lnTo>
                  <a:lnTo>
                    <a:pt x="5906" y="549"/>
                  </a:lnTo>
                  <a:lnTo>
                    <a:pt x="5953" y="524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30"/>
            <p:cNvSpPr>
              <a:spLocks noChangeArrowheads="1"/>
            </p:cNvSpPr>
            <p:nvPr/>
          </p:nvSpPr>
          <p:spPr bwMode="auto">
            <a:xfrm>
              <a:off x="2976" y="1239"/>
              <a:ext cx="38" cy="39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31"/>
            <p:cNvSpPr>
              <a:spLocks noChangeArrowheads="1"/>
            </p:cNvSpPr>
            <p:nvPr/>
          </p:nvSpPr>
          <p:spPr bwMode="auto">
            <a:xfrm>
              <a:off x="2976" y="1239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32"/>
            <p:cNvSpPr>
              <a:spLocks noChangeArrowheads="1"/>
            </p:cNvSpPr>
            <p:nvPr/>
          </p:nvSpPr>
          <p:spPr bwMode="auto">
            <a:xfrm>
              <a:off x="4897" y="1239"/>
              <a:ext cx="38" cy="39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4897" y="1239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36"/>
          <p:cNvGrpSpPr>
            <a:grpSpLocks noChangeAspect="1"/>
          </p:cNvGrpSpPr>
          <p:nvPr/>
        </p:nvGrpSpPr>
        <p:grpSpPr bwMode="auto">
          <a:xfrm>
            <a:off x="1333500" y="2444753"/>
            <a:ext cx="3109913" cy="509588"/>
            <a:chOff x="840" y="1540"/>
            <a:chExt cx="1959" cy="321"/>
          </a:xfrm>
        </p:grpSpPr>
        <p:sp>
          <p:nvSpPr>
            <p:cNvPr id="19" name="Freeform 42"/>
            <p:cNvSpPr>
              <a:spLocks/>
            </p:cNvSpPr>
            <p:nvPr/>
          </p:nvSpPr>
          <p:spPr bwMode="auto">
            <a:xfrm>
              <a:off x="859" y="1540"/>
              <a:ext cx="1921" cy="321"/>
            </a:xfrm>
            <a:custGeom>
              <a:avLst/>
              <a:gdLst>
                <a:gd name="T0" fmla="*/ 93 w 6000"/>
                <a:gd name="T1" fmla="*/ 573 h 999"/>
                <a:gd name="T2" fmla="*/ 234 w 6000"/>
                <a:gd name="T3" fmla="*/ 679 h 999"/>
                <a:gd name="T4" fmla="*/ 375 w 6000"/>
                <a:gd name="T5" fmla="*/ 777 h 999"/>
                <a:gd name="T6" fmla="*/ 515 w 6000"/>
                <a:gd name="T7" fmla="*/ 862 h 999"/>
                <a:gd name="T8" fmla="*/ 656 w 6000"/>
                <a:gd name="T9" fmla="*/ 928 h 999"/>
                <a:gd name="T10" fmla="*/ 796 w 6000"/>
                <a:gd name="T11" fmla="*/ 974 h 999"/>
                <a:gd name="T12" fmla="*/ 937 w 6000"/>
                <a:gd name="T13" fmla="*/ 997 h 999"/>
                <a:gd name="T14" fmla="*/ 1078 w 6000"/>
                <a:gd name="T15" fmla="*/ 996 h 999"/>
                <a:gd name="T16" fmla="*/ 1218 w 6000"/>
                <a:gd name="T17" fmla="*/ 970 h 999"/>
                <a:gd name="T18" fmla="*/ 1359 w 6000"/>
                <a:gd name="T19" fmla="*/ 922 h 999"/>
                <a:gd name="T20" fmla="*/ 1500 w 6000"/>
                <a:gd name="T21" fmla="*/ 853 h 999"/>
                <a:gd name="T22" fmla="*/ 1640 w 6000"/>
                <a:gd name="T23" fmla="*/ 767 h 999"/>
                <a:gd name="T24" fmla="*/ 1781 w 6000"/>
                <a:gd name="T25" fmla="*/ 668 h 999"/>
                <a:gd name="T26" fmla="*/ 1921 w 6000"/>
                <a:gd name="T27" fmla="*/ 561 h 999"/>
                <a:gd name="T28" fmla="*/ 2062 w 6000"/>
                <a:gd name="T29" fmla="*/ 450 h 999"/>
                <a:gd name="T30" fmla="*/ 2203 w 6000"/>
                <a:gd name="T31" fmla="*/ 343 h 999"/>
                <a:gd name="T32" fmla="*/ 2343 w 6000"/>
                <a:gd name="T33" fmla="*/ 242 h 999"/>
                <a:gd name="T34" fmla="*/ 2484 w 6000"/>
                <a:gd name="T35" fmla="*/ 155 h 999"/>
                <a:gd name="T36" fmla="*/ 2625 w 6000"/>
                <a:gd name="T37" fmla="*/ 84 h 999"/>
                <a:gd name="T38" fmla="*/ 2765 w 6000"/>
                <a:gd name="T39" fmla="*/ 33 h 999"/>
                <a:gd name="T40" fmla="*/ 2906 w 6000"/>
                <a:gd name="T41" fmla="*/ 5 h 999"/>
                <a:gd name="T42" fmla="*/ 3046 w 6000"/>
                <a:gd name="T43" fmla="*/ 1 h 999"/>
                <a:gd name="T44" fmla="*/ 3187 w 6000"/>
                <a:gd name="T45" fmla="*/ 21 h 999"/>
                <a:gd name="T46" fmla="*/ 3328 w 6000"/>
                <a:gd name="T47" fmla="*/ 64 h 999"/>
                <a:gd name="T48" fmla="*/ 3468 w 6000"/>
                <a:gd name="T49" fmla="*/ 129 h 999"/>
                <a:gd name="T50" fmla="*/ 3609 w 6000"/>
                <a:gd name="T51" fmla="*/ 212 h 999"/>
                <a:gd name="T52" fmla="*/ 3750 w 6000"/>
                <a:gd name="T53" fmla="*/ 308 h 999"/>
                <a:gd name="T54" fmla="*/ 3890 w 6000"/>
                <a:gd name="T55" fmla="*/ 414 h 999"/>
                <a:gd name="T56" fmla="*/ 4031 w 6000"/>
                <a:gd name="T57" fmla="*/ 524 h 999"/>
                <a:gd name="T58" fmla="*/ 4171 w 6000"/>
                <a:gd name="T59" fmla="*/ 633 h 999"/>
                <a:gd name="T60" fmla="*/ 4312 w 6000"/>
                <a:gd name="T61" fmla="*/ 735 h 999"/>
                <a:gd name="T62" fmla="*/ 4453 w 6000"/>
                <a:gd name="T63" fmla="*/ 826 h 999"/>
                <a:gd name="T64" fmla="*/ 4593 w 6000"/>
                <a:gd name="T65" fmla="*/ 901 h 999"/>
                <a:gd name="T66" fmla="*/ 4734 w 6000"/>
                <a:gd name="T67" fmla="*/ 957 h 999"/>
                <a:gd name="T68" fmla="*/ 4875 w 6000"/>
                <a:gd name="T69" fmla="*/ 990 h 999"/>
                <a:gd name="T70" fmla="*/ 5015 w 6000"/>
                <a:gd name="T71" fmla="*/ 999 h 999"/>
                <a:gd name="T72" fmla="*/ 5156 w 6000"/>
                <a:gd name="T73" fmla="*/ 985 h 999"/>
                <a:gd name="T74" fmla="*/ 5296 w 6000"/>
                <a:gd name="T75" fmla="*/ 946 h 999"/>
                <a:gd name="T76" fmla="*/ 5437 w 6000"/>
                <a:gd name="T77" fmla="*/ 886 h 999"/>
                <a:gd name="T78" fmla="*/ 5578 w 6000"/>
                <a:gd name="T79" fmla="*/ 807 h 999"/>
                <a:gd name="T80" fmla="*/ 5718 w 6000"/>
                <a:gd name="T81" fmla="*/ 713 h 999"/>
                <a:gd name="T82" fmla="*/ 5859 w 6000"/>
                <a:gd name="T83" fmla="*/ 609 h 999"/>
                <a:gd name="T84" fmla="*/ 6000 w 6000"/>
                <a:gd name="T85" fmla="*/ 50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999">
                  <a:moveTo>
                    <a:pt x="0" y="500"/>
                  </a:moveTo>
                  <a:lnTo>
                    <a:pt x="46" y="536"/>
                  </a:lnTo>
                  <a:lnTo>
                    <a:pt x="93" y="573"/>
                  </a:lnTo>
                  <a:lnTo>
                    <a:pt x="140" y="609"/>
                  </a:lnTo>
                  <a:lnTo>
                    <a:pt x="187" y="645"/>
                  </a:lnTo>
                  <a:lnTo>
                    <a:pt x="234" y="679"/>
                  </a:lnTo>
                  <a:lnTo>
                    <a:pt x="281" y="713"/>
                  </a:lnTo>
                  <a:lnTo>
                    <a:pt x="328" y="746"/>
                  </a:lnTo>
                  <a:lnTo>
                    <a:pt x="375" y="777"/>
                  </a:lnTo>
                  <a:lnTo>
                    <a:pt x="421" y="807"/>
                  </a:lnTo>
                  <a:lnTo>
                    <a:pt x="468" y="835"/>
                  </a:lnTo>
                  <a:lnTo>
                    <a:pt x="515" y="862"/>
                  </a:lnTo>
                  <a:lnTo>
                    <a:pt x="562" y="886"/>
                  </a:lnTo>
                  <a:lnTo>
                    <a:pt x="609" y="908"/>
                  </a:lnTo>
                  <a:lnTo>
                    <a:pt x="656" y="928"/>
                  </a:lnTo>
                  <a:lnTo>
                    <a:pt x="703" y="946"/>
                  </a:lnTo>
                  <a:lnTo>
                    <a:pt x="750" y="961"/>
                  </a:lnTo>
                  <a:lnTo>
                    <a:pt x="796" y="974"/>
                  </a:lnTo>
                  <a:lnTo>
                    <a:pt x="843" y="985"/>
                  </a:lnTo>
                  <a:lnTo>
                    <a:pt x="890" y="992"/>
                  </a:lnTo>
                  <a:lnTo>
                    <a:pt x="937" y="997"/>
                  </a:lnTo>
                  <a:lnTo>
                    <a:pt x="984" y="999"/>
                  </a:lnTo>
                  <a:lnTo>
                    <a:pt x="1031" y="999"/>
                  </a:lnTo>
                  <a:lnTo>
                    <a:pt x="1078" y="996"/>
                  </a:lnTo>
                  <a:lnTo>
                    <a:pt x="1125" y="990"/>
                  </a:lnTo>
                  <a:lnTo>
                    <a:pt x="1171" y="981"/>
                  </a:lnTo>
                  <a:lnTo>
                    <a:pt x="1218" y="970"/>
                  </a:lnTo>
                  <a:lnTo>
                    <a:pt x="1265" y="957"/>
                  </a:lnTo>
                  <a:lnTo>
                    <a:pt x="1312" y="940"/>
                  </a:lnTo>
                  <a:lnTo>
                    <a:pt x="1359" y="922"/>
                  </a:lnTo>
                  <a:lnTo>
                    <a:pt x="1406" y="901"/>
                  </a:lnTo>
                  <a:lnTo>
                    <a:pt x="1453" y="878"/>
                  </a:lnTo>
                  <a:lnTo>
                    <a:pt x="1500" y="853"/>
                  </a:lnTo>
                  <a:lnTo>
                    <a:pt x="1546" y="826"/>
                  </a:lnTo>
                  <a:lnTo>
                    <a:pt x="1593" y="797"/>
                  </a:lnTo>
                  <a:lnTo>
                    <a:pt x="1640" y="767"/>
                  </a:lnTo>
                  <a:lnTo>
                    <a:pt x="1687" y="735"/>
                  </a:lnTo>
                  <a:lnTo>
                    <a:pt x="1734" y="702"/>
                  </a:lnTo>
                  <a:lnTo>
                    <a:pt x="1781" y="668"/>
                  </a:lnTo>
                  <a:lnTo>
                    <a:pt x="1828" y="633"/>
                  </a:lnTo>
                  <a:lnTo>
                    <a:pt x="1875" y="597"/>
                  </a:lnTo>
                  <a:lnTo>
                    <a:pt x="1921" y="561"/>
                  </a:lnTo>
                  <a:lnTo>
                    <a:pt x="1968" y="524"/>
                  </a:lnTo>
                  <a:lnTo>
                    <a:pt x="2015" y="487"/>
                  </a:lnTo>
                  <a:lnTo>
                    <a:pt x="2062" y="450"/>
                  </a:lnTo>
                  <a:lnTo>
                    <a:pt x="2109" y="414"/>
                  </a:lnTo>
                  <a:lnTo>
                    <a:pt x="2156" y="378"/>
                  </a:lnTo>
                  <a:lnTo>
                    <a:pt x="2203" y="343"/>
                  </a:lnTo>
                  <a:lnTo>
                    <a:pt x="2250" y="308"/>
                  </a:lnTo>
                  <a:lnTo>
                    <a:pt x="2296" y="275"/>
                  </a:lnTo>
                  <a:lnTo>
                    <a:pt x="2343" y="242"/>
                  </a:lnTo>
                  <a:lnTo>
                    <a:pt x="2390" y="212"/>
                  </a:lnTo>
                  <a:lnTo>
                    <a:pt x="2437" y="182"/>
                  </a:lnTo>
                  <a:lnTo>
                    <a:pt x="2484" y="155"/>
                  </a:lnTo>
                  <a:lnTo>
                    <a:pt x="2531" y="129"/>
                  </a:lnTo>
                  <a:lnTo>
                    <a:pt x="2578" y="105"/>
                  </a:lnTo>
                  <a:lnTo>
                    <a:pt x="2625" y="84"/>
                  </a:lnTo>
                  <a:lnTo>
                    <a:pt x="2671" y="64"/>
                  </a:lnTo>
                  <a:lnTo>
                    <a:pt x="2718" y="48"/>
                  </a:lnTo>
                  <a:lnTo>
                    <a:pt x="2765" y="33"/>
                  </a:lnTo>
                  <a:lnTo>
                    <a:pt x="2812" y="21"/>
                  </a:lnTo>
                  <a:lnTo>
                    <a:pt x="2859" y="12"/>
                  </a:lnTo>
                  <a:lnTo>
                    <a:pt x="2906" y="5"/>
                  </a:lnTo>
                  <a:lnTo>
                    <a:pt x="2953" y="1"/>
                  </a:lnTo>
                  <a:lnTo>
                    <a:pt x="3000" y="0"/>
                  </a:lnTo>
                  <a:lnTo>
                    <a:pt x="3046" y="1"/>
                  </a:lnTo>
                  <a:lnTo>
                    <a:pt x="3093" y="5"/>
                  </a:lnTo>
                  <a:lnTo>
                    <a:pt x="3140" y="12"/>
                  </a:lnTo>
                  <a:lnTo>
                    <a:pt x="3187" y="21"/>
                  </a:lnTo>
                  <a:lnTo>
                    <a:pt x="3234" y="33"/>
                  </a:lnTo>
                  <a:lnTo>
                    <a:pt x="3281" y="48"/>
                  </a:lnTo>
                  <a:lnTo>
                    <a:pt x="3328" y="64"/>
                  </a:lnTo>
                  <a:lnTo>
                    <a:pt x="3375" y="84"/>
                  </a:lnTo>
                  <a:lnTo>
                    <a:pt x="3421" y="105"/>
                  </a:lnTo>
                  <a:lnTo>
                    <a:pt x="3468" y="129"/>
                  </a:lnTo>
                  <a:lnTo>
                    <a:pt x="3515" y="155"/>
                  </a:lnTo>
                  <a:lnTo>
                    <a:pt x="3562" y="182"/>
                  </a:lnTo>
                  <a:lnTo>
                    <a:pt x="3609" y="212"/>
                  </a:lnTo>
                  <a:lnTo>
                    <a:pt x="3656" y="242"/>
                  </a:lnTo>
                  <a:lnTo>
                    <a:pt x="3703" y="275"/>
                  </a:lnTo>
                  <a:lnTo>
                    <a:pt x="3750" y="308"/>
                  </a:lnTo>
                  <a:lnTo>
                    <a:pt x="3796" y="343"/>
                  </a:lnTo>
                  <a:lnTo>
                    <a:pt x="3843" y="378"/>
                  </a:lnTo>
                  <a:lnTo>
                    <a:pt x="3890" y="414"/>
                  </a:lnTo>
                  <a:lnTo>
                    <a:pt x="3937" y="450"/>
                  </a:lnTo>
                  <a:lnTo>
                    <a:pt x="3984" y="487"/>
                  </a:lnTo>
                  <a:lnTo>
                    <a:pt x="4031" y="524"/>
                  </a:lnTo>
                  <a:lnTo>
                    <a:pt x="4078" y="561"/>
                  </a:lnTo>
                  <a:lnTo>
                    <a:pt x="4125" y="597"/>
                  </a:lnTo>
                  <a:lnTo>
                    <a:pt x="4171" y="633"/>
                  </a:lnTo>
                  <a:lnTo>
                    <a:pt x="4218" y="668"/>
                  </a:lnTo>
                  <a:lnTo>
                    <a:pt x="4265" y="702"/>
                  </a:lnTo>
                  <a:lnTo>
                    <a:pt x="4312" y="735"/>
                  </a:lnTo>
                  <a:lnTo>
                    <a:pt x="4359" y="767"/>
                  </a:lnTo>
                  <a:lnTo>
                    <a:pt x="4406" y="797"/>
                  </a:lnTo>
                  <a:lnTo>
                    <a:pt x="4453" y="826"/>
                  </a:lnTo>
                  <a:lnTo>
                    <a:pt x="4500" y="853"/>
                  </a:lnTo>
                  <a:lnTo>
                    <a:pt x="4546" y="878"/>
                  </a:lnTo>
                  <a:lnTo>
                    <a:pt x="4593" y="901"/>
                  </a:lnTo>
                  <a:lnTo>
                    <a:pt x="4640" y="922"/>
                  </a:lnTo>
                  <a:lnTo>
                    <a:pt x="4687" y="940"/>
                  </a:lnTo>
                  <a:lnTo>
                    <a:pt x="4734" y="957"/>
                  </a:lnTo>
                  <a:lnTo>
                    <a:pt x="4781" y="970"/>
                  </a:lnTo>
                  <a:lnTo>
                    <a:pt x="4828" y="981"/>
                  </a:lnTo>
                  <a:lnTo>
                    <a:pt x="4875" y="990"/>
                  </a:lnTo>
                  <a:lnTo>
                    <a:pt x="4921" y="996"/>
                  </a:lnTo>
                  <a:lnTo>
                    <a:pt x="4968" y="999"/>
                  </a:lnTo>
                  <a:lnTo>
                    <a:pt x="5015" y="999"/>
                  </a:lnTo>
                  <a:lnTo>
                    <a:pt x="5062" y="997"/>
                  </a:lnTo>
                  <a:lnTo>
                    <a:pt x="5109" y="992"/>
                  </a:lnTo>
                  <a:lnTo>
                    <a:pt x="5156" y="985"/>
                  </a:lnTo>
                  <a:lnTo>
                    <a:pt x="5203" y="974"/>
                  </a:lnTo>
                  <a:lnTo>
                    <a:pt x="5250" y="961"/>
                  </a:lnTo>
                  <a:lnTo>
                    <a:pt x="5296" y="946"/>
                  </a:lnTo>
                  <a:lnTo>
                    <a:pt x="5343" y="928"/>
                  </a:lnTo>
                  <a:lnTo>
                    <a:pt x="5390" y="908"/>
                  </a:lnTo>
                  <a:lnTo>
                    <a:pt x="5437" y="886"/>
                  </a:lnTo>
                  <a:lnTo>
                    <a:pt x="5484" y="862"/>
                  </a:lnTo>
                  <a:lnTo>
                    <a:pt x="5531" y="835"/>
                  </a:lnTo>
                  <a:lnTo>
                    <a:pt x="5578" y="807"/>
                  </a:lnTo>
                  <a:lnTo>
                    <a:pt x="5625" y="777"/>
                  </a:lnTo>
                  <a:lnTo>
                    <a:pt x="5671" y="746"/>
                  </a:lnTo>
                  <a:lnTo>
                    <a:pt x="5718" y="713"/>
                  </a:lnTo>
                  <a:lnTo>
                    <a:pt x="5765" y="679"/>
                  </a:lnTo>
                  <a:lnTo>
                    <a:pt x="5812" y="645"/>
                  </a:lnTo>
                  <a:lnTo>
                    <a:pt x="5859" y="609"/>
                  </a:lnTo>
                  <a:lnTo>
                    <a:pt x="5906" y="573"/>
                  </a:lnTo>
                  <a:lnTo>
                    <a:pt x="5953" y="536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3"/>
            <p:cNvSpPr>
              <a:spLocks/>
            </p:cNvSpPr>
            <p:nvPr/>
          </p:nvSpPr>
          <p:spPr bwMode="auto">
            <a:xfrm>
              <a:off x="859" y="1540"/>
              <a:ext cx="1921" cy="321"/>
            </a:xfrm>
            <a:custGeom>
              <a:avLst/>
              <a:gdLst>
                <a:gd name="T0" fmla="*/ 93 w 6000"/>
                <a:gd name="T1" fmla="*/ 426 h 1000"/>
                <a:gd name="T2" fmla="*/ 234 w 6000"/>
                <a:gd name="T3" fmla="*/ 320 h 1000"/>
                <a:gd name="T4" fmla="*/ 375 w 6000"/>
                <a:gd name="T5" fmla="*/ 222 h 1000"/>
                <a:gd name="T6" fmla="*/ 515 w 6000"/>
                <a:gd name="T7" fmla="*/ 137 h 1000"/>
                <a:gd name="T8" fmla="*/ 656 w 6000"/>
                <a:gd name="T9" fmla="*/ 71 h 1000"/>
                <a:gd name="T10" fmla="*/ 796 w 6000"/>
                <a:gd name="T11" fmla="*/ 25 h 1000"/>
                <a:gd name="T12" fmla="*/ 937 w 6000"/>
                <a:gd name="T13" fmla="*/ 2 h 1000"/>
                <a:gd name="T14" fmla="*/ 1078 w 6000"/>
                <a:gd name="T15" fmla="*/ 3 h 1000"/>
                <a:gd name="T16" fmla="*/ 1218 w 6000"/>
                <a:gd name="T17" fmla="*/ 29 h 1000"/>
                <a:gd name="T18" fmla="*/ 1359 w 6000"/>
                <a:gd name="T19" fmla="*/ 77 h 1000"/>
                <a:gd name="T20" fmla="*/ 1500 w 6000"/>
                <a:gd name="T21" fmla="*/ 146 h 1000"/>
                <a:gd name="T22" fmla="*/ 1640 w 6000"/>
                <a:gd name="T23" fmla="*/ 232 h 1000"/>
                <a:gd name="T24" fmla="*/ 1781 w 6000"/>
                <a:gd name="T25" fmla="*/ 331 h 1000"/>
                <a:gd name="T26" fmla="*/ 1921 w 6000"/>
                <a:gd name="T27" fmla="*/ 438 h 1000"/>
                <a:gd name="T28" fmla="*/ 2062 w 6000"/>
                <a:gd name="T29" fmla="*/ 549 h 1000"/>
                <a:gd name="T30" fmla="*/ 2203 w 6000"/>
                <a:gd name="T31" fmla="*/ 656 h 1000"/>
                <a:gd name="T32" fmla="*/ 2343 w 6000"/>
                <a:gd name="T33" fmla="*/ 757 h 1000"/>
                <a:gd name="T34" fmla="*/ 2484 w 6000"/>
                <a:gd name="T35" fmla="*/ 844 h 1000"/>
                <a:gd name="T36" fmla="*/ 2625 w 6000"/>
                <a:gd name="T37" fmla="*/ 915 h 1000"/>
                <a:gd name="T38" fmla="*/ 2765 w 6000"/>
                <a:gd name="T39" fmla="*/ 966 h 1000"/>
                <a:gd name="T40" fmla="*/ 2906 w 6000"/>
                <a:gd name="T41" fmla="*/ 994 h 1000"/>
                <a:gd name="T42" fmla="*/ 3046 w 6000"/>
                <a:gd name="T43" fmla="*/ 998 h 1000"/>
                <a:gd name="T44" fmla="*/ 3187 w 6000"/>
                <a:gd name="T45" fmla="*/ 978 h 1000"/>
                <a:gd name="T46" fmla="*/ 3328 w 6000"/>
                <a:gd name="T47" fmla="*/ 935 h 1000"/>
                <a:gd name="T48" fmla="*/ 3468 w 6000"/>
                <a:gd name="T49" fmla="*/ 870 h 1000"/>
                <a:gd name="T50" fmla="*/ 3609 w 6000"/>
                <a:gd name="T51" fmla="*/ 787 h 1000"/>
                <a:gd name="T52" fmla="*/ 3750 w 6000"/>
                <a:gd name="T53" fmla="*/ 691 h 1000"/>
                <a:gd name="T54" fmla="*/ 3890 w 6000"/>
                <a:gd name="T55" fmla="*/ 585 h 1000"/>
                <a:gd name="T56" fmla="*/ 4031 w 6000"/>
                <a:gd name="T57" fmla="*/ 475 h 1000"/>
                <a:gd name="T58" fmla="*/ 4171 w 6000"/>
                <a:gd name="T59" fmla="*/ 366 h 1000"/>
                <a:gd name="T60" fmla="*/ 4312 w 6000"/>
                <a:gd name="T61" fmla="*/ 264 h 1000"/>
                <a:gd name="T62" fmla="*/ 4453 w 6000"/>
                <a:gd name="T63" fmla="*/ 173 h 1000"/>
                <a:gd name="T64" fmla="*/ 4593 w 6000"/>
                <a:gd name="T65" fmla="*/ 98 h 1000"/>
                <a:gd name="T66" fmla="*/ 4734 w 6000"/>
                <a:gd name="T67" fmla="*/ 42 h 1000"/>
                <a:gd name="T68" fmla="*/ 4875 w 6000"/>
                <a:gd name="T69" fmla="*/ 9 h 1000"/>
                <a:gd name="T70" fmla="*/ 5015 w 6000"/>
                <a:gd name="T71" fmla="*/ 0 h 1000"/>
                <a:gd name="T72" fmla="*/ 5156 w 6000"/>
                <a:gd name="T73" fmla="*/ 14 h 1000"/>
                <a:gd name="T74" fmla="*/ 5296 w 6000"/>
                <a:gd name="T75" fmla="*/ 53 h 1000"/>
                <a:gd name="T76" fmla="*/ 5437 w 6000"/>
                <a:gd name="T77" fmla="*/ 113 h 1000"/>
                <a:gd name="T78" fmla="*/ 5578 w 6000"/>
                <a:gd name="T79" fmla="*/ 192 h 1000"/>
                <a:gd name="T80" fmla="*/ 5718 w 6000"/>
                <a:gd name="T81" fmla="*/ 286 h 1000"/>
                <a:gd name="T82" fmla="*/ 5859 w 6000"/>
                <a:gd name="T83" fmla="*/ 390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463"/>
                  </a:lnTo>
                  <a:lnTo>
                    <a:pt x="93" y="426"/>
                  </a:lnTo>
                  <a:lnTo>
                    <a:pt x="140" y="390"/>
                  </a:lnTo>
                  <a:lnTo>
                    <a:pt x="187" y="354"/>
                  </a:lnTo>
                  <a:lnTo>
                    <a:pt x="234" y="320"/>
                  </a:lnTo>
                  <a:lnTo>
                    <a:pt x="281" y="286"/>
                  </a:lnTo>
                  <a:lnTo>
                    <a:pt x="328" y="253"/>
                  </a:lnTo>
                  <a:lnTo>
                    <a:pt x="375" y="222"/>
                  </a:lnTo>
                  <a:lnTo>
                    <a:pt x="421" y="192"/>
                  </a:lnTo>
                  <a:lnTo>
                    <a:pt x="468" y="164"/>
                  </a:lnTo>
                  <a:lnTo>
                    <a:pt x="515" y="137"/>
                  </a:lnTo>
                  <a:lnTo>
                    <a:pt x="562" y="113"/>
                  </a:lnTo>
                  <a:lnTo>
                    <a:pt x="609" y="91"/>
                  </a:lnTo>
                  <a:lnTo>
                    <a:pt x="656" y="71"/>
                  </a:lnTo>
                  <a:lnTo>
                    <a:pt x="703" y="53"/>
                  </a:lnTo>
                  <a:lnTo>
                    <a:pt x="750" y="38"/>
                  </a:lnTo>
                  <a:lnTo>
                    <a:pt x="796" y="25"/>
                  </a:lnTo>
                  <a:lnTo>
                    <a:pt x="843" y="14"/>
                  </a:lnTo>
                  <a:lnTo>
                    <a:pt x="890" y="7"/>
                  </a:lnTo>
                  <a:lnTo>
                    <a:pt x="937" y="2"/>
                  </a:lnTo>
                  <a:lnTo>
                    <a:pt x="984" y="0"/>
                  </a:lnTo>
                  <a:lnTo>
                    <a:pt x="1031" y="0"/>
                  </a:lnTo>
                  <a:lnTo>
                    <a:pt x="1078" y="3"/>
                  </a:lnTo>
                  <a:lnTo>
                    <a:pt x="1125" y="9"/>
                  </a:lnTo>
                  <a:lnTo>
                    <a:pt x="1171" y="18"/>
                  </a:lnTo>
                  <a:lnTo>
                    <a:pt x="1218" y="29"/>
                  </a:lnTo>
                  <a:lnTo>
                    <a:pt x="1265" y="42"/>
                  </a:lnTo>
                  <a:lnTo>
                    <a:pt x="1312" y="59"/>
                  </a:lnTo>
                  <a:lnTo>
                    <a:pt x="1359" y="77"/>
                  </a:lnTo>
                  <a:lnTo>
                    <a:pt x="1406" y="98"/>
                  </a:lnTo>
                  <a:lnTo>
                    <a:pt x="1453" y="121"/>
                  </a:lnTo>
                  <a:lnTo>
                    <a:pt x="1500" y="146"/>
                  </a:lnTo>
                  <a:lnTo>
                    <a:pt x="1546" y="173"/>
                  </a:lnTo>
                  <a:lnTo>
                    <a:pt x="1593" y="202"/>
                  </a:lnTo>
                  <a:lnTo>
                    <a:pt x="1640" y="232"/>
                  </a:lnTo>
                  <a:lnTo>
                    <a:pt x="1687" y="264"/>
                  </a:lnTo>
                  <a:lnTo>
                    <a:pt x="1734" y="297"/>
                  </a:lnTo>
                  <a:lnTo>
                    <a:pt x="1781" y="331"/>
                  </a:lnTo>
                  <a:lnTo>
                    <a:pt x="1828" y="366"/>
                  </a:lnTo>
                  <a:lnTo>
                    <a:pt x="1875" y="402"/>
                  </a:lnTo>
                  <a:lnTo>
                    <a:pt x="1921" y="438"/>
                  </a:lnTo>
                  <a:lnTo>
                    <a:pt x="1968" y="475"/>
                  </a:lnTo>
                  <a:lnTo>
                    <a:pt x="2015" y="512"/>
                  </a:lnTo>
                  <a:lnTo>
                    <a:pt x="2062" y="549"/>
                  </a:lnTo>
                  <a:lnTo>
                    <a:pt x="2109" y="585"/>
                  </a:lnTo>
                  <a:lnTo>
                    <a:pt x="2156" y="621"/>
                  </a:lnTo>
                  <a:lnTo>
                    <a:pt x="2203" y="656"/>
                  </a:lnTo>
                  <a:lnTo>
                    <a:pt x="2250" y="691"/>
                  </a:lnTo>
                  <a:lnTo>
                    <a:pt x="2296" y="724"/>
                  </a:lnTo>
                  <a:lnTo>
                    <a:pt x="2343" y="757"/>
                  </a:lnTo>
                  <a:lnTo>
                    <a:pt x="2390" y="787"/>
                  </a:lnTo>
                  <a:lnTo>
                    <a:pt x="2437" y="817"/>
                  </a:lnTo>
                  <a:lnTo>
                    <a:pt x="2484" y="844"/>
                  </a:lnTo>
                  <a:lnTo>
                    <a:pt x="2531" y="870"/>
                  </a:lnTo>
                  <a:lnTo>
                    <a:pt x="2578" y="894"/>
                  </a:lnTo>
                  <a:lnTo>
                    <a:pt x="2625" y="915"/>
                  </a:lnTo>
                  <a:lnTo>
                    <a:pt x="2671" y="935"/>
                  </a:lnTo>
                  <a:lnTo>
                    <a:pt x="2718" y="951"/>
                  </a:lnTo>
                  <a:lnTo>
                    <a:pt x="2765" y="966"/>
                  </a:lnTo>
                  <a:lnTo>
                    <a:pt x="2812" y="978"/>
                  </a:lnTo>
                  <a:lnTo>
                    <a:pt x="2859" y="987"/>
                  </a:lnTo>
                  <a:lnTo>
                    <a:pt x="2906" y="994"/>
                  </a:lnTo>
                  <a:lnTo>
                    <a:pt x="2953" y="998"/>
                  </a:lnTo>
                  <a:lnTo>
                    <a:pt x="3000" y="1000"/>
                  </a:lnTo>
                  <a:lnTo>
                    <a:pt x="3046" y="998"/>
                  </a:lnTo>
                  <a:lnTo>
                    <a:pt x="3093" y="994"/>
                  </a:lnTo>
                  <a:lnTo>
                    <a:pt x="3140" y="987"/>
                  </a:lnTo>
                  <a:lnTo>
                    <a:pt x="3187" y="978"/>
                  </a:lnTo>
                  <a:lnTo>
                    <a:pt x="3234" y="966"/>
                  </a:lnTo>
                  <a:lnTo>
                    <a:pt x="3281" y="951"/>
                  </a:lnTo>
                  <a:lnTo>
                    <a:pt x="3328" y="935"/>
                  </a:lnTo>
                  <a:lnTo>
                    <a:pt x="3375" y="915"/>
                  </a:lnTo>
                  <a:lnTo>
                    <a:pt x="3421" y="894"/>
                  </a:lnTo>
                  <a:lnTo>
                    <a:pt x="3468" y="870"/>
                  </a:lnTo>
                  <a:lnTo>
                    <a:pt x="3515" y="844"/>
                  </a:lnTo>
                  <a:lnTo>
                    <a:pt x="3562" y="817"/>
                  </a:lnTo>
                  <a:lnTo>
                    <a:pt x="3609" y="787"/>
                  </a:lnTo>
                  <a:lnTo>
                    <a:pt x="3656" y="757"/>
                  </a:lnTo>
                  <a:lnTo>
                    <a:pt x="3703" y="724"/>
                  </a:lnTo>
                  <a:lnTo>
                    <a:pt x="3750" y="691"/>
                  </a:lnTo>
                  <a:lnTo>
                    <a:pt x="3796" y="656"/>
                  </a:lnTo>
                  <a:lnTo>
                    <a:pt x="3843" y="621"/>
                  </a:lnTo>
                  <a:lnTo>
                    <a:pt x="3890" y="585"/>
                  </a:lnTo>
                  <a:lnTo>
                    <a:pt x="3937" y="549"/>
                  </a:lnTo>
                  <a:lnTo>
                    <a:pt x="3984" y="512"/>
                  </a:lnTo>
                  <a:lnTo>
                    <a:pt x="4031" y="475"/>
                  </a:lnTo>
                  <a:lnTo>
                    <a:pt x="4078" y="438"/>
                  </a:lnTo>
                  <a:lnTo>
                    <a:pt x="4125" y="402"/>
                  </a:lnTo>
                  <a:lnTo>
                    <a:pt x="4171" y="366"/>
                  </a:lnTo>
                  <a:lnTo>
                    <a:pt x="4218" y="331"/>
                  </a:lnTo>
                  <a:lnTo>
                    <a:pt x="4265" y="297"/>
                  </a:lnTo>
                  <a:lnTo>
                    <a:pt x="4312" y="264"/>
                  </a:lnTo>
                  <a:lnTo>
                    <a:pt x="4359" y="232"/>
                  </a:lnTo>
                  <a:lnTo>
                    <a:pt x="4406" y="202"/>
                  </a:lnTo>
                  <a:lnTo>
                    <a:pt x="4453" y="173"/>
                  </a:lnTo>
                  <a:lnTo>
                    <a:pt x="4500" y="146"/>
                  </a:lnTo>
                  <a:lnTo>
                    <a:pt x="4546" y="121"/>
                  </a:lnTo>
                  <a:lnTo>
                    <a:pt x="4593" y="98"/>
                  </a:lnTo>
                  <a:lnTo>
                    <a:pt x="4640" y="77"/>
                  </a:lnTo>
                  <a:lnTo>
                    <a:pt x="4687" y="59"/>
                  </a:lnTo>
                  <a:lnTo>
                    <a:pt x="4734" y="42"/>
                  </a:lnTo>
                  <a:lnTo>
                    <a:pt x="4781" y="29"/>
                  </a:lnTo>
                  <a:lnTo>
                    <a:pt x="4828" y="18"/>
                  </a:lnTo>
                  <a:lnTo>
                    <a:pt x="4875" y="9"/>
                  </a:lnTo>
                  <a:lnTo>
                    <a:pt x="4921" y="3"/>
                  </a:lnTo>
                  <a:lnTo>
                    <a:pt x="4968" y="0"/>
                  </a:lnTo>
                  <a:lnTo>
                    <a:pt x="5015" y="0"/>
                  </a:lnTo>
                  <a:lnTo>
                    <a:pt x="5062" y="2"/>
                  </a:lnTo>
                  <a:lnTo>
                    <a:pt x="5109" y="7"/>
                  </a:lnTo>
                  <a:lnTo>
                    <a:pt x="5156" y="14"/>
                  </a:lnTo>
                  <a:lnTo>
                    <a:pt x="5203" y="25"/>
                  </a:lnTo>
                  <a:lnTo>
                    <a:pt x="5250" y="38"/>
                  </a:lnTo>
                  <a:lnTo>
                    <a:pt x="5296" y="53"/>
                  </a:lnTo>
                  <a:lnTo>
                    <a:pt x="5343" y="71"/>
                  </a:lnTo>
                  <a:lnTo>
                    <a:pt x="5390" y="91"/>
                  </a:lnTo>
                  <a:lnTo>
                    <a:pt x="5437" y="113"/>
                  </a:lnTo>
                  <a:lnTo>
                    <a:pt x="5484" y="137"/>
                  </a:lnTo>
                  <a:lnTo>
                    <a:pt x="5531" y="164"/>
                  </a:lnTo>
                  <a:lnTo>
                    <a:pt x="5578" y="192"/>
                  </a:lnTo>
                  <a:lnTo>
                    <a:pt x="5625" y="222"/>
                  </a:lnTo>
                  <a:lnTo>
                    <a:pt x="5671" y="253"/>
                  </a:lnTo>
                  <a:lnTo>
                    <a:pt x="5718" y="286"/>
                  </a:lnTo>
                  <a:lnTo>
                    <a:pt x="5765" y="320"/>
                  </a:lnTo>
                  <a:lnTo>
                    <a:pt x="5812" y="354"/>
                  </a:lnTo>
                  <a:lnTo>
                    <a:pt x="5859" y="390"/>
                  </a:lnTo>
                  <a:lnTo>
                    <a:pt x="5906" y="426"/>
                  </a:lnTo>
                  <a:lnTo>
                    <a:pt x="5953" y="463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46"/>
            <p:cNvSpPr>
              <a:spLocks noChangeArrowheads="1"/>
            </p:cNvSpPr>
            <p:nvPr/>
          </p:nvSpPr>
          <p:spPr bwMode="auto">
            <a:xfrm>
              <a:off x="840" y="1681"/>
              <a:ext cx="38" cy="39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47"/>
            <p:cNvSpPr>
              <a:spLocks noChangeArrowheads="1"/>
            </p:cNvSpPr>
            <p:nvPr/>
          </p:nvSpPr>
          <p:spPr bwMode="auto">
            <a:xfrm>
              <a:off x="840" y="1681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2761" y="1681"/>
              <a:ext cx="38" cy="39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2761" y="1681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52"/>
          <p:cNvGrpSpPr>
            <a:grpSpLocks noChangeAspect="1"/>
          </p:cNvGrpSpPr>
          <p:nvPr/>
        </p:nvGrpSpPr>
        <p:grpSpPr bwMode="auto">
          <a:xfrm>
            <a:off x="4724401" y="2444753"/>
            <a:ext cx="3109913" cy="509588"/>
            <a:chOff x="2976" y="1540"/>
            <a:chExt cx="1959" cy="321"/>
          </a:xfrm>
        </p:grpSpPr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2995" y="1540"/>
              <a:ext cx="1921" cy="321"/>
            </a:xfrm>
            <a:custGeom>
              <a:avLst/>
              <a:gdLst>
                <a:gd name="T0" fmla="*/ 93 w 6000"/>
                <a:gd name="T1" fmla="*/ 402 h 1000"/>
                <a:gd name="T2" fmla="*/ 234 w 6000"/>
                <a:gd name="T3" fmla="*/ 264 h 1000"/>
                <a:gd name="T4" fmla="*/ 375 w 6000"/>
                <a:gd name="T5" fmla="*/ 146 h 1000"/>
                <a:gd name="T6" fmla="*/ 515 w 6000"/>
                <a:gd name="T7" fmla="*/ 59 h 1000"/>
                <a:gd name="T8" fmla="*/ 656 w 6000"/>
                <a:gd name="T9" fmla="*/ 9 h 1000"/>
                <a:gd name="T10" fmla="*/ 796 w 6000"/>
                <a:gd name="T11" fmla="*/ 2 h 1000"/>
                <a:gd name="T12" fmla="*/ 937 w 6000"/>
                <a:gd name="T13" fmla="*/ 38 h 1000"/>
                <a:gd name="T14" fmla="*/ 1078 w 6000"/>
                <a:gd name="T15" fmla="*/ 113 h 1000"/>
                <a:gd name="T16" fmla="*/ 1218 w 6000"/>
                <a:gd name="T17" fmla="*/ 222 h 1000"/>
                <a:gd name="T18" fmla="*/ 1359 w 6000"/>
                <a:gd name="T19" fmla="*/ 354 h 1000"/>
                <a:gd name="T20" fmla="*/ 1500 w 6000"/>
                <a:gd name="T21" fmla="*/ 500 h 1000"/>
                <a:gd name="T22" fmla="*/ 1640 w 6000"/>
                <a:gd name="T23" fmla="*/ 645 h 1000"/>
                <a:gd name="T24" fmla="*/ 1781 w 6000"/>
                <a:gd name="T25" fmla="*/ 777 h 1000"/>
                <a:gd name="T26" fmla="*/ 1921 w 6000"/>
                <a:gd name="T27" fmla="*/ 886 h 1000"/>
                <a:gd name="T28" fmla="*/ 2062 w 6000"/>
                <a:gd name="T29" fmla="*/ 961 h 1000"/>
                <a:gd name="T30" fmla="*/ 2203 w 6000"/>
                <a:gd name="T31" fmla="*/ 997 h 1000"/>
                <a:gd name="T32" fmla="*/ 2343 w 6000"/>
                <a:gd name="T33" fmla="*/ 990 h 1000"/>
                <a:gd name="T34" fmla="*/ 2484 w 6000"/>
                <a:gd name="T35" fmla="*/ 940 h 1000"/>
                <a:gd name="T36" fmla="*/ 2625 w 6000"/>
                <a:gd name="T37" fmla="*/ 853 h 1000"/>
                <a:gd name="T38" fmla="*/ 2765 w 6000"/>
                <a:gd name="T39" fmla="*/ 735 h 1000"/>
                <a:gd name="T40" fmla="*/ 2906 w 6000"/>
                <a:gd name="T41" fmla="*/ 597 h 1000"/>
                <a:gd name="T42" fmla="*/ 3046 w 6000"/>
                <a:gd name="T43" fmla="*/ 450 h 1000"/>
                <a:gd name="T44" fmla="*/ 3187 w 6000"/>
                <a:gd name="T45" fmla="*/ 308 h 1000"/>
                <a:gd name="T46" fmla="*/ 3328 w 6000"/>
                <a:gd name="T47" fmla="*/ 182 h 1000"/>
                <a:gd name="T48" fmla="*/ 3468 w 6000"/>
                <a:gd name="T49" fmla="*/ 84 h 1000"/>
                <a:gd name="T50" fmla="*/ 3609 w 6000"/>
                <a:gd name="T51" fmla="*/ 21 h 1000"/>
                <a:gd name="T52" fmla="*/ 3750 w 6000"/>
                <a:gd name="T53" fmla="*/ 0 h 1000"/>
                <a:gd name="T54" fmla="*/ 3890 w 6000"/>
                <a:gd name="T55" fmla="*/ 21 h 1000"/>
                <a:gd name="T56" fmla="*/ 4031 w 6000"/>
                <a:gd name="T57" fmla="*/ 84 h 1000"/>
                <a:gd name="T58" fmla="*/ 4171 w 6000"/>
                <a:gd name="T59" fmla="*/ 182 h 1000"/>
                <a:gd name="T60" fmla="*/ 4312 w 6000"/>
                <a:gd name="T61" fmla="*/ 308 h 1000"/>
                <a:gd name="T62" fmla="*/ 4453 w 6000"/>
                <a:gd name="T63" fmla="*/ 450 h 1000"/>
                <a:gd name="T64" fmla="*/ 4593 w 6000"/>
                <a:gd name="T65" fmla="*/ 597 h 1000"/>
                <a:gd name="T66" fmla="*/ 4734 w 6000"/>
                <a:gd name="T67" fmla="*/ 735 h 1000"/>
                <a:gd name="T68" fmla="*/ 4875 w 6000"/>
                <a:gd name="T69" fmla="*/ 853 h 1000"/>
                <a:gd name="T70" fmla="*/ 5015 w 6000"/>
                <a:gd name="T71" fmla="*/ 940 h 1000"/>
                <a:gd name="T72" fmla="*/ 5156 w 6000"/>
                <a:gd name="T73" fmla="*/ 990 h 1000"/>
                <a:gd name="T74" fmla="*/ 5296 w 6000"/>
                <a:gd name="T75" fmla="*/ 997 h 1000"/>
                <a:gd name="T76" fmla="*/ 5437 w 6000"/>
                <a:gd name="T77" fmla="*/ 961 h 1000"/>
                <a:gd name="T78" fmla="*/ 5578 w 6000"/>
                <a:gd name="T79" fmla="*/ 886 h 1000"/>
                <a:gd name="T80" fmla="*/ 5718 w 6000"/>
                <a:gd name="T81" fmla="*/ 777 h 1000"/>
                <a:gd name="T82" fmla="*/ 5859 w 6000"/>
                <a:gd name="T83" fmla="*/ 645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450"/>
                  </a:lnTo>
                  <a:lnTo>
                    <a:pt x="93" y="402"/>
                  </a:lnTo>
                  <a:lnTo>
                    <a:pt x="140" y="354"/>
                  </a:lnTo>
                  <a:lnTo>
                    <a:pt x="187" y="308"/>
                  </a:lnTo>
                  <a:lnTo>
                    <a:pt x="234" y="264"/>
                  </a:lnTo>
                  <a:lnTo>
                    <a:pt x="281" y="222"/>
                  </a:lnTo>
                  <a:lnTo>
                    <a:pt x="328" y="182"/>
                  </a:lnTo>
                  <a:lnTo>
                    <a:pt x="375" y="146"/>
                  </a:lnTo>
                  <a:lnTo>
                    <a:pt x="421" y="113"/>
                  </a:lnTo>
                  <a:lnTo>
                    <a:pt x="468" y="84"/>
                  </a:lnTo>
                  <a:lnTo>
                    <a:pt x="515" y="59"/>
                  </a:lnTo>
                  <a:lnTo>
                    <a:pt x="562" y="38"/>
                  </a:lnTo>
                  <a:lnTo>
                    <a:pt x="609" y="21"/>
                  </a:lnTo>
                  <a:lnTo>
                    <a:pt x="656" y="9"/>
                  </a:lnTo>
                  <a:lnTo>
                    <a:pt x="703" y="2"/>
                  </a:lnTo>
                  <a:lnTo>
                    <a:pt x="750" y="0"/>
                  </a:lnTo>
                  <a:lnTo>
                    <a:pt x="796" y="2"/>
                  </a:lnTo>
                  <a:lnTo>
                    <a:pt x="843" y="9"/>
                  </a:lnTo>
                  <a:lnTo>
                    <a:pt x="890" y="21"/>
                  </a:lnTo>
                  <a:lnTo>
                    <a:pt x="937" y="38"/>
                  </a:lnTo>
                  <a:lnTo>
                    <a:pt x="984" y="59"/>
                  </a:lnTo>
                  <a:lnTo>
                    <a:pt x="1031" y="84"/>
                  </a:lnTo>
                  <a:lnTo>
                    <a:pt x="1078" y="113"/>
                  </a:lnTo>
                  <a:lnTo>
                    <a:pt x="1125" y="146"/>
                  </a:lnTo>
                  <a:lnTo>
                    <a:pt x="1171" y="182"/>
                  </a:lnTo>
                  <a:lnTo>
                    <a:pt x="1218" y="222"/>
                  </a:lnTo>
                  <a:lnTo>
                    <a:pt x="1265" y="264"/>
                  </a:lnTo>
                  <a:lnTo>
                    <a:pt x="1312" y="308"/>
                  </a:lnTo>
                  <a:lnTo>
                    <a:pt x="1359" y="354"/>
                  </a:lnTo>
                  <a:lnTo>
                    <a:pt x="1406" y="402"/>
                  </a:lnTo>
                  <a:lnTo>
                    <a:pt x="1453" y="450"/>
                  </a:lnTo>
                  <a:lnTo>
                    <a:pt x="1500" y="500"/>
                  </a:lnTo>
                  <a:lnTo>
                    <a:pt x="1546" y="549"/>
                  </a:lnTo>
                  <a:lnTo>
                    <a:pt x="1593" y="597"/>
                  </a:lnTo>
                  <a:lnTo>
                    <a:pt x="1640" y="645"/>
                  </a:lnTo>
                  <a:lnTo>
                    <a:pt x="1687" y="691"/>
                  </a:lnTo>
                  <a:lnTo>
                    <a:pt x="1734" y="735"/>
                  </a:lnTo>
                  <a:lnTo>
                    <a:pt x="1781" y="777"/>
                  </a:lnTo>
                  <a:lnTo>
                    <a:pt x="1828" y="817"/>
                  </a:lnTo>
                  <a:lnTo>
                    <a:pt x="1875" y="853"/>
                  </a:lnTo>
                  <a:lnTo>
                    <a:pt x="1921" y="886"/>
                  </a:lnTo>
                  <a:lnTo>
                    <a:pt x="1968" y="915"/>
                  </a:lnTo>
                  <a:lnTo>
                    <a:pt x="2015" y="940"/>
                  </a:lnTo>
                  <a:lnTo>
                    <a:pt x="2062" y="961"/>
                  </a:lnTo>
                  <a:lnTo>
                    <a:pt x="2109" y="978"/>
                  </a:lnTo>
                  <a:lnTo>
                    <a:pt x="2156" y="990"/>
                  </a:lnTo>
                  <a:lnTo>
                    <a:pt x="2203" y="997"/>
                  </a:lnTo>
                  <a:lnTo>
                    <a:pt x="2250" y="1000"/>
                  </a:lnTo>
                  <a:lnTo>
                    <a:pt x="2296" y="997"/>
                  </a:lnTo>
                  <a:lnTo>
                    <a:pt x="2343" y="990"/>
                  </a:lnTo>
                  <a:lnTo>
                    <a:pt x="2390" y="978"/>
                  </a:lnTo>
                  <a:lnTo>
                    <a:pt x="2437" y="961"/>
                  </a:lnTo>
                  <a:lnTo>
                    <a:pt x="2484" y="940"/>
                  </a:lnTo>
                  <a:lnTo>
                    <a:pt x="2531" y="915"/>
                  </a:lnTo>
                  <a:lnTo>
                    <a:pt x="2578" y="886"/>
                  </a:lnTo>
                  <a:lnTo>
                    <a:pt x="2625" y="853"/>
                  </a:lnTo>
                  <a:lnTo>
                    <a:pt x="2671" y="817"/>
                  </a:lnTo>
                  <a:lnTo>
                    <a:pt x="2718" y="777"/>
                  </a:lnTo>
                  <a:lnTo>
                    <a:pt x="2765" y="735"/>
                  </a:lnTo>
                  <a:lnTo>
                    <a:pt x="2812" y="691"/>
                  </a:lnTo>
                  <a:lnTo>
                    <a:pt x="2859" y="645"/>
                  </a:lnTo>
                  <a:lnTo>
                    <a:pt x="2906" y="597"/>
                  </a:lnTo>
                  <a:lnTo>
                    <a:pt x="2953" y="549"/>
                  </a:lnTo>
                  <a:lnTo>
                    <a:pt x="3000" y="500"/>
                  </a:lnTo>
                  <a:lnTo>
                    <a:pt x="3046" y="450"/>
                  </a:lnTo>
                  <a:lnTo>
                    <a:pt x="3093" y="402"/>
                  </a:lnTo>
                  <a:lnTo>
                    <a:pt x="3140" y="354"/>
                  </a:lnTo>
                  <a:lnTo>
                    <a:pt x="3187" y="308"/>
                  </a:lnTo>
                  <a:lnTo>
                    <a:pt x="3234" y="264"/>
                  </a:lnTo>
                  <a:lnTo>
                    <a:pt x="3281" y="222"/>
                  </a:lnTo>
                  <a:lnTo>
                    <a:pt x="3328" y="182"/>
                  </a:lnTo>
                  <a:lnTo>
                    <a:pt x="3375" y="146"/>
                  </a:lnTo>
                  <a:lnTo>
                    <a:pt x="3421" y="113"/>
                  </a:lnTo>
                  <a:lnTo>
                    <a:pt x="3468" y="84"/>
                  </a:lnTo>
                  <a:lnTo>
                    <a:pt x="3515" y="59"/>
                  </a:lnTo>
                  <a:lnTo>
                    <a:pt x="3562" y="38"/>
                  </a:lnTo>
                  <a:lnTo>
                    <a:pt x="3609" y="21"/>
                  </a:lnTo>
                  <a:lnTo>
                    <a:pt x="3656" y="9"/>
                  </a:lnTo>
                  <a:lnTo>
                    <a:pt x="3703" y="2"/>
                  </a:lnTo>
                  <a:lnTo>
                    <a:pt x="3750" y="0"/>
                  </a:lnTo>
                  <a:lnTo>
                    <a:pt x="3796" y="2"/>
                  </a:lnTo>
                  <a:lnTo>
                    <a:pt x="3843" y="9"/>
                  </a:lnTo>
                  <a:lnTo>
                    <a:pt x="3890" y="21"/>
                  </a:lnTo>
                  <a:lnTo>
                    <a:pt x="3937" y="38"/>
                  </a:lnTo>
                  <a:lnTo>
                    <a:pt x="3984" y="59"/>
                  </a:lnTo>
                  <a:lnTo>
                    <a:pt x="4031" y="84"/>
                  </a:lnTo>
                  <a:lnTo>
                    <a:pt x="4078" y="113"/>
                  </a:lnTo>
                  <a:lnTo>
                    <a:pt x="4125" y="146"/>
                  </a:lnTo>
                  <a:lnTo>
                    <a:pt x="4171" y="182"/>
                  </a:lnTo>
                  <a:lnTo>
                    <a:pt x="4218" y="222"/>
                  </a:lnTo>
                  <a:lnTo>
                    <a:pt x="4265" y="264"/>
                  </a:lnTo>
                  <a:lnTo>
                    <a:pt x="4312" y="308"/>
                  </a:lnTo>
                  <a:lnTo>
                    <a:pt x="4359" y="354"/>
                  </a:lnTo>
                  <a:lnTo>
                    <a:pt x="4406" y="402"/>
                  </a:lnTo>
                  <a:lnTo>
                    <a:pt x="4453" y="450"/>
                  </a:lnTo>
                  <a:lnTo>
                    <a:pt x="4500" y="500"/>
                  </a:lnTo>
                  <a:lnTo>
                    <a:pt x="4546" y="549"/>
                  </a:lnTo>
                  <a:lnTo>
                    <a:pt x="4593" y="597"/>
                  </a:lnTo>
                  <a:lnTo>
                    <a:pt x="4640" y="645"/>
                  </a:lnTo>
                  <a:lnTo>
                    <a:pt x="4687" y="691"/>
                  </a:lnTo>
                  <a:lnTo>
                    <a:pt x="4734" y="735"/>
                  </a:lnTo>
                  <a:lnTo>
                    <a:pt x="4781" y="777"/>
                  </a:lnTo>
                  <a:lnTo>
                    <a:pt x="4828" y="817"/>
                  </a:lnTo>
                  <a:lnTo>
                    <a:pt x="4875" y="853"/>
                  </a:lnTo>
                  <a:lnTo>
                    <a:pt x="4921" y="886"/>
                  </a:lnTo>
                  <a:lnTo>
                    <a:pt x="4968" y="915"/>
                  </a:lnTo>
                  <a:lnTo>
                    <a:pt x="5015" y="940"/>
                  </a:lnTo>
                  <a:lnTo>
                    <a:pt x="5062" y="961"/>
                  </a:lnTo>
                  <a:lnTo>
                    <a:pt x="5109" y="978"/>
                  </a:lnTo>
                  <a:lnTo>
                    <a:pt x="5156" y="990"/>
                  </a:lnTo>
                  <a:lnTo>
                    <a:pt x="5203" y="997"/>
                  </a:lnTo>
                  <a:lnTo>
                    <a:pt x="5250" y="1000"/>
                  </a:lnTo>
                  <a:lnTo>
                    <a:pt x="5296" y="997"/>
                  </a:lnTo>
                  <a:lnTo>
                    <a:pt x="5343" y="990"/>
                  </a:lnTo>
                  <a:lnTo>
                    <a:pt x="5390" y="978"/>
                  </a:lnTo>
                  <a:lnTo>
                    <a:pt x="5437" y="961"/>
                  </a:lnTo>
                  <a:lnTo>
                    <a:pt x="5484" y="940"/>
                  </a:lnTo>
                  <a:lnTo>
                    <a:pt x="5531" y="915"/>
                  </a:lnTo>
                  <a:lnTo>
                    <a:pt x="5578" y="886"/>
                  </a:lnTo>
                  <a:lnTo>
                    <a:pt x="5625" y="853"/>
                  </a:lnTo>
                  <a:lnTo>
                    <a:pt x="5671" y="817"/>
                  </a:lnTo>
                  <a:lnTo>
                    <a:pt x="5718" y="777"/>
                  </a:lnTo>
                  <a:lnTo>
                    <a:pt x="5765" y="735"/>
                  </a:lnTo>
                  <a:lnTo>
                    <a:pt x="5812" y="691"/>
                  </a:lnTo>
                  <a:lnTo>
                    <a:pt x="5859" y="645"/>
                  </a:lnTo>
                  <a:lnTo>
                    <a:pt x="5906" y="597"/>
                  </a:lnTo>
                  <a:lnTo>
                    <a:pt x="5953" y="549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1"/>
            <p:cNvSpPr>
              <a:spLocks/>
            </p:cNvSpPr>
            <p:nvPr/>
          </p:nvSpPr>
          <p:spPr bwMode="auto">
            <a:xfrm>
              <a:off x="2995" y="1540"/>
              <a:ext cx="1921" cy="321"/>
            </a:xfrm>
            <a:custGeom>
              <a:avLst/>
              <a:gdLst>
                <a:gd name="T0" fmla="*/ 93 w 6000"/>
                <a:gd name="T1" fmla="*/ 597 h 1000"/>
                <a:gd name="T2" fmla="*/ 234 w 6000"/>
                <a:gd name="T3" fmla="*/ 735 h 1000"/>
                <a:gd name="T4" fmla="*/ 375 w 6000"/>
                <a:gd name="T5" fmla="*/ 853 h 1000"/>
                <a:gd name="T6" fmla="*/ 515 w 6000"/>
                <a:gd name="T7" fmla="*/ 940 h 1000"/>
                <a:gd name="T8" fmla="*/ 656 w 6000"/>
                <a:gd name="T9" fmla="*/ 990 h 1000"/>
                <a:gd name="T10" fmla="*/ 796 w 6000"/>
                <a:gd name="T11" fmla="*/ 997 h 1000"/>
                <a:gd name="T12" fmla="*/ 937 w 6000"/>
                <a:gd name="T13" fmla="*/ 961 h 1000"/>
                <a:gd name="T14" fmla="*/ 1078 w 6000"/>
                <a:gd name="T15" fmla="*/ 886 h 1000"/>
                <a:gd name="T16" fmla="*/ 1218 w 6000"/>
                <a:gd name="T17" fmla="*/ 777 h 1000"/>
                <a:gd name="T18" fmla="*/ 1359 w 6000"/>
                <a:gd name="T19" fmla="*/ 645 h 1000"/>
                <a:gd name="T20" fmla="*/ 1500 w 6000"/>
                <a:gd name="T21" fmla="*/ 500 h 1000"/>
                <a:gd name="T22" fmla="*/ 1640 w 6000"/>
                <a:gd name="T23" fmla="*/ 354 h 1000"/>
                <a:gd name="T24" fmla="*/ 1781 w 6000"/>
                <a:gd name="T25" fmla="*/ 222 h 1000"/>
                <a:gd name="T26" fmla="*/ 1921 w 6000"/>
                <a:gd name="T27" fmla="*/ 113 h 1000"/>
                <a:gd name="T28" fmla="*/ 2062 w 6000"/>
                <a:gd name="T29" fmla="*/ 38 h 1000"/>
                <a:gd name="T30" fmla="*/ 2203 w 6000"/>
                <a:gd name="T31" fmla="*/ 2 h 1000"/>
                <a:gd name="T32" fmla="*/ 2343 w 6000"/>
                <a:gd name="T33" fmla="*/ 9 h 1000"/>
                <a:gd name="T34" fmla="*/ 2484 w 6000"/>
                <a:gd name="T35" fmla="*/ 59 h 1000"/>
                <a:gd name="T36" fmla="*/ 2625 w 6000"/>
                <a:gd name="T37" fmla="*/ 146 h 1000"/>
                <a:gd name="T38" fmla="*/ 2765 w 6000"/>
                <a:gd name="T39" fmla="*/ 264 h 1000"/>
                <a:gd name="T40" fmla="*/ 2906 w 6000"/>
                <a:gd name="T41" fmla="*/ 402 h 1000"/>
                <a:gd name="T42" fmla="*/ 3046 w 6000"/>
                <a:gd name="T43" fmla="*/ 549 h 1000"/>
                <a:gd name="T44" fmla="*/ 3187 w 6000"/>
                <a:gd name="T45" fmla="*/ 691 h 1000"/>
                <a:gd name="T46" fmla="*/ 3328 w 6000"/>
                <a:gd name="T47" fmla="*/ 817 h 1000"/>
                <a:gd name="T48" fmla="*/ 3468 w 6000"/>
                <a:gd name="T49" fmla="*/ 915 h 1000"/>
                <a:gd name="T50" fmla="*/ 3609 w 6000"/>
                <a:gd name="T51" fmla="*/ 978 h 1000"/>
                <a:gd name="T52" fmla="*/ 3750 w 6000"/>
                <a:gd name="T53" fmla="*/ 1000 h 1000"/>
                <a:gd name="T54" fmla="*/ 3890 w 6000"/>
                <a:gd name="T55" fmla="*/ 978 h 1000"/>
                <a:gd name="T56" fmla="*/ 4031 w 6000"/>
                <a:gd name="T57" fmla="*/ 915 h 1000"/>
                <a:gd name="T58" fmla="*/ 4171 w 6000"/>
                <a:gd name="T59" fmla="*/ 817 h 1000"/>
                <a:gd name="T60" fmla="*/ 4312 w 6000"/>
                <a:gd name="T61" fmla="*/ 691 h 1000"/>
                <a:gd name="T62" fmla="*/ 4453 w 6000"/>
                <a:gd name="T63" fmla="*/ 549 h 1000"/>
                <a:gd name="T64" fmla="*/ 4593 w 6000"/>
                <a:gd name="T65" fmla="*/ 402 h 1000"/>
                <a:gd name="T66" fmla="*/ 4734 w 6000"/>
                <a:gd name="T67" fmla="*/ 264 h 1000"/>
                <a:gd name="T68" fmla="*/ 4875 w 6000"/>
                <a:gd name="T69" fmla="*/ 146 h 1000"/>
                <a:gd name="T70" fmla="*/ 5015 w 6000"/>
                <a:gd name="T71" fmla="*/ 59 h 1000"/>
                <a:gd name="T72" fmla="*/ 5156 w 6000"/>
                <a:gd name="T73" fmla="*/ 9 h 1000"/>
                <a:gd name="T74" fmla="*/ 5296 w 6000"/>
                <a:gd name="T75" fmla="*/ 2 h 1000"/>
                <a:gd name="T76" fmla="*/ 5437 w 6000"/>
                <a:gd name="T77" fmla="*/ 38 h 1000"/>
                <a:gd name="T78" fmla="*/ 5578 w 6000"/>
                <a:gd name="T79" fmla="*/ 113 h 1000"/>
                <a:gd name="T80" fmla="*/ 5718 w 6000"/>
                <a:gd name="T81" fmla="*/ 222 h 1000"/>
                <a:gd name="T82" fmla="*/ 5859 w 6000"/>
                <a:gd name="T83" fmla="*/ 354 h 1000"/>
                <a:gd name="T84" fmla="*/ 6000 w 6000"/>
                <a:gd name="T85" fmla="*/ 5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00" h="1000">
                  <a:moveTo>
                    <a:pt x="0" y="500"/>
                  </a:moveTo>
                  <a:lnTo>
                    <a:pt x="46" y="549"/>
                  </a:lnTo>
                  <a:lnTo>
                    <a:pt x="93" y="597"/>
                  </a:lnTo>
                  <a:lnTo>
                    <a:pt x="140" y="645"/>
                  </a:lnTo>
                  <a:lnTo>
                    <a:pt x="187" y="691"/>
                  </a:lnTo>
                  <a:lnTo>
                    <a:pt x="234" y="735"/>
                  </a:lnTo>
                  <a:lnTo>
                    <a:pt x="281" y="777"/>
                  </a:lnTo>
                  <a:lnTo>
                    <a:pt x="328" y="817"/>
                  </a:lnTo>
                  <a:lnTo>
                    <a:pt x="375" y="853"/>
                  </a:lnTo>
                  <a:lnTo>
                    <a:pt x="421" y="886"/>
                  </a:lnTo>
                  <a:lnTo>
                    <a:pt x="468" y="915"/>
                  </a:lnTo>
                  <a:lnTo>
                    <a:pt x="515" y="940"/>
                  </a:lnTo>
                  <a:lnTo>
                    <a:pt x="562" y="961"/>
                  </a:lnTo>
                  <a:lnTo>
                    <a:pt x="609" y="978"/>
                  </a:lnTo>
                  <a:lnTo>
                    <a:pt x="656" y="990"/>
                  </a:lnTo>
                  <a:lnTo>
                    <a:pt x="703" y="997"/>
                  </a:lnTo>
                  <a:lnTo>
                    <a:pt x="750" y="1000"/>
                  </a:lnTo>
                  <a:lnTo>
                    <a:pt x="796" y="997"/>
                  </a:lnTo>
                  <a:lnTo>
                    <a:pt x="843" y="990"/>
                  </a:lnTo>
                  <a:lnTo>
                    <a:pt x="890" y="978"/>
                  </a:lnTo>
                  <a:lnTo>
                    <a:pt x="937" y="961"/>
                  </a:lnTo>
                  <a:lnTo>
                    <a:pt x="984" y="940"/>
                  </a:lnTo>
                  <a:lnTo>
                    <a:pt x="1031" y="915"/>
                  </a:lnTo>
                  <a:lnTo>
                    <a:pt x="1078" y="886"/>
                  </a:lnTo>
                  <a:lnTo>
                    <a:pt x="1125" y="853"/>
                  </a:lnTo>
                  <a:lnTo>
                    <a:pt x="1171" y="817"/>
                  </a:lnTo>
                  <a:lnTo>
                    <a:pt x="1218" y="777"/>
                  </a:lnTo>
                  <a:lnTo>
                    <a:pt x="1265" y="735"/>
                  </a:lnTo>
                  <a:lnTo>
                    <a:pt x="1312" y="691"/>
                  </a:lnTo>
                  <a:lnTo>
                    <a:pt x="1359" y="645"/>
                  </a:lnTo>
                  <a:lnTo>
                    <a:pt x="1406" y="597"/>
                  </a:lnTo>
                  <a:lnTo>
                    <a:pt x="1453" y="549"/>
                  </a:lnTo>
                  <a:lnTo>
                    <a:pt x="1500" y="500"/>
                  </a:lnTo>
                  <a:lnTo>
                    <a:pt x="1546" y="450"/>
                  </a:lnTo>
                  <a:lnTo>
                    <a:pt x="1593" y="402"/>
                  </a:lnTo>
                  <a:lnTo>
                    <a:pt x="1640" y="354"/>
                  </a:lnTo>
                  <a:lnTo>
                    <a:pt x="1687" y="308"/>
                  </a:lnTo>
                  <a:lnTo>
                    <a:pt x="1734" y="264"/>
                  </a:lnTo>
                  <a:lnTo>
                    <a:pt x="1781" y="222"/>
                  </a:lnTo>
                  <a:lnTo>
                    <a:pt x="1828" y="182"/>
                  </a:lnTo>
                  <a:lnTo>
                    <a:pt x="1875" y="146"/>
                  </a:lnTo>
                  <a:lnTo>
                    <a:pt x="1921" y="113"/>
                  </a:lnTo>
                  <a:lnTo>
                    <a:pt x="1968" y="84"/>
                  </a:lnTo>
                  <a:lnTo>
                    <a:pt x="2015" y="59"/>
                  </a:lnTo>
                  <a:lnTo>
                    <a:pt x="2062" y="38"/>
                  </a:lnTo>
                  <a:lnTo>
                    <a:pt x="2109" y="21"/>
                  </a:lnTo>
                  <a:lnTo>
                    <a:pt x="2156" y="9"/>
                  </a:lnTo>
                  <a:lnTo>
                    <a:pt x="2203" y="2"/>
                  </a:lnTo>
                  <a:lnTo>
                    <a:pt x="2250" y="0"/>
                  </a:lnTo>
                  <a:lnTo>
                    <a:pt x="2296" y="2"/>
                  </a:lnTo>
                  <a:lnTo>
                    <a:pt x="2343" y="9"/>
                  </a:lnTo>
                  <a:lnTo>
                    <a:pt x="2390" y="21"/>
                  </a:lnTo>
                  <a:lnTo>
                    <a:pt x="2437" y="38"/>
                  </a:lnTo>
                  <a:lnTo>
                    <a:pt x="2484" y="59"/>
                  </a:lnTo>
                  <a:lnTo>
                    <a:pt x="2531" y="84"/>
                  </a:lnTo>
                  <a:lnTo>
                    <a:pt x="2578" y="113"/>
                  </a:lnTo>
                  <a:lnTo>
                    <a:pt x="2625" y="146"/>
                  </a:lnTo>
                  <a:lnTo>
                    <a:pt x="2671" y="182"/>
                  </a:lnTo>
                  <a:lnTo>
                    <a:pt x="2718" y="222"/>
                  </a:lnTo>
                  <a:lnTo>
                    <a:pt x="2765" y="264"/>
                  </a:lnTo>
                  <a:lnTo>
                    <a:pt x="2812" y="308"/>
                  </a:lnTo>
                  <a:lnTo>
                    <a:pt x="2859" y="354"/>
                  </a:lnTo>
                  <a:lnTo>
                    <a:pt x="2906" y="402"/>
                  </a:lnTo>
                  <a:lnTo>
                    <a:pt x="2953" y="450"/>
                  </a:lnTo>
                  <a:lnTo>
                    <a:pt x="3000" y="500"/>
                  </a:lnTo>
                  <a:lnTo>
                    <a:pt x="3046" y="549"/>
                  </a:lnTo>
                  <a:lnTo>
                    <a:pt x="3093" y="597"/>
                  </a:lnTo>
                  <a:lnTo>
                    <a:pt x="3140" y="645"/>
                  </a:lnTo>
                  <a:lnTo>
                    <a:pt x="3187" y="691"/>
                  </a:lnTo>
                  <a:lnTo>
                    <a:pt x="3234" y="735"/>
                  </a:lnTo>
                  <a:lnTo>
                    <a:pt x="3281" y="777"/>
                  </a:lnTo>
                  <a:lnTo>
                    <a:pt x="3328" y="817"/>
                  </a:lnTo>
                  <a:lnTo>
                    <a:pt x="3375" y="853"/>
                  </a:lnTo>
                  <a:lnTo>
                    <a:pt x="3421" y="886"/>
                  </a:lnTo>
                  <a:lnTo>
                    <a:pt x="3468" y="915"/>
                  </a:lnTo>
                  <a:lnTo>
                    <a:pt x="3515" y="940"/>
                  </a:lnTo>
                  <a:lnTo>
                    <a:pt x="3562" y="961"/>
                  </a:lnTo>
                  <a:lnTo>
                    <a:pt x="3609" y="978"/>
                  </a:lnTo>
                  <a:lnTo>
                    <a:pt x="3656" y="990"/>
                  </a:lnTo>
                  <a:lnTo>
                    <a:pt x="3703" y="997"/>
                  </a:lnTo>
                  <a:lnTo>
                    <a:pt x="3750" y="1000"/>
                  </a:lnTo>
                  <a:lnTo>
                    <a:pt x="3796" y="997"/>
                  </a:lnTo>
                  <a:lnTo>
                    <a:pt x="3843" y="990"/>
                  </a:lnTo>
                  <a:lnTo>
                    <a:pt x="3890" y="978"/>
                  </a:lnTo>
                  <a:lnTo>
                    <a:pt x="3937" y="961"/>
                  </a:lnTo>
                  <a:lnTo>
                    <a:pt x="3984" y="940"/>
                  </a:lnTo>
                  <a:lnTo>
                    <a:pt x="4031" y="915"/>
                  </a:lnTo>
                  <a:lnTo>
                    <a:pt x="4078" y="886"/>
                  </a:lnTo>
                  <a:lnTo>
                    <a:pt x="4125" y="853"/>
                  </a:lnTo>
                  <a:lnTo>
                    <a:pt x="4171" y="817"/>
                  </a:lnTo>
                  <a:lnTo>
                    <a:pt x="4218" y="777"/>
                  </a:lnTo>
                  <a:lnTo>
                    <a:pt x="4265" y="735"/>
                  </a:lnTo>
                  <a:lnTo>
                    <a:pt x="4312" y="691"/>
                  </a:lnTo>
                  <a:lnTo>
                    <a:pt x="4359" y="645"/>
                  </a:lnTo>
                  <a:lnTo>
                    <a:pt x="4406" y="597"/>
                  </a:lnTo>
                  <a:lnTo>
                    <a:pt x="4453" y="549"/>
                  </a:lnTo>
                  <a:lnTo>
                    <a:pt x="4500" y="500"/>
                  </a:lnTo>
                  <a:lnTo>
                    <a:pt x="4546" y="450"/>
                  </a:lnTo>
                  <a:lnTo>
                    <a:pt x="4593" y="402"/>
                  </a:lnTo>
                  <a:lnTo>
                    <a:pt x="4640" y="354"/>
                  </a:lnTo>
                  <a:lnTo>
                    <a:pt x="4687" y="308"/>
                  </a:lnTo>
                  <a:lnTo>
                    <a:pt x="4734" y="264"/>
                  </a:lnTo>
                  <a:lnTo>
                    <a:pt x="4781" y="222"/>
                  </a:lnTo>
                  <a:lnTo>
                    <a:pt x="4828" y="182"/>
                  </a:lnTo>
                  <a:lnTo>
                    <a:pt x="4875" y="146"/>
                  </a:lnTo>
                  <a:lnTo>
                    <a:pt x="4921" y="113"/>
                  </a:lnTo>
                  <a:lnTo>
                    <a:pt x="4968" y="84"/>
                  </a:lnTo>
                  <a:lnTo>
                    <a:pt x="5015" y="59"/>
                  </a:lnTo>
                  <a:lnTo>
                    <a:pt x="5062" y="38"/>
                  </a:lnTo>
                  <a:lnTo>
                    <a:pt x="5109" y="21"/>
                  </a:lnTo>
                  <a:lnTo>
                    <a:pt x="5156" y="9"/>
                  </a:lnTo>
                  <a:lnTo>
                    <a:pt x="5203" y="2"/>
                  </a:lnTo>
                  <a:lnTo>
                    <a:pt x="5250" y="0"/>
                  </a:lnTo>
                  <a:lnTo>
                    <a:pt x="5296" y="2"/>
                  </a:lnTo>
                  <a:lnTo>
                    <a:pt x="5343" y="9"/>
                  </a:lnTo>
                  <a:lnTo>
                    <a:pt x="5390" y="21"/>
                  </a:lnTo>
                  <a:lnTo>
                    <a:pt x="5437" y="38"/>
                  </a:lnTo>
                  <a:lnTo>
                    <a:pt x="5484" y="59"/>
                  </a:lnTo>
                  <a:lnTo>
                    <a:pt x="5531" y="84"/>
                  </a:lnTo>
                  <a:lnTo>
                    <a:pt x="5578" y="113"/>
                  </a:lnTo>
                  <a:lnTo>
                    <a:pt x="5625" y="146"/>
                  </a:lnTo>
                  <a:lnTo>
                    <a:pt x="5671" y="182"/>
                  </a:lnTo>
                  <a:lnTo>
                    <a:pt x="5718" y="222"/>
                  </a:lnTo>
                  <a:lnTo>
                    <a:pt x="5765" y="264"/>
                  </a:lnTo>
                  <a:lnTo>
                    <a:pt x="5812" y="308"/>
                  </a:lnTo>
                  <a:lnTo>
                    <a:pt x="5859" y="354"/>
                  </a:lnTo>
                  <a:lnTo>
                    <a:pt x="5906" y="402"/>
                  </a:lnTo>
                  <a:lnTo>
                    <a:pt x="5953" y="450"/>
                  </a:lnTo>
                  <a:lnTo>
                    <a:pt x="6000" y="500"/>
                  </a:lnTo>
                </a:path>
              </a:pathLst>
            </a:cu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2976" y="1681"/>
              <a:ext cx="38" cy="39"/>
            </a:xfrm>
            <a:prstGeom prst="ellipse">
              <a:avLst/>
            </a:prstGeom>
            <a:solidFill>
              <a:srgbClr val="FFFFFF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2976" y="1681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4897" y="1681"/>
              <a:ext cx="38" cy="39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4897" y="1681"/>
              <a:ext cx="38" cy="39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1412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驻波法求解混合问题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对于一般的波动方程混合问题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​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先根据最后一行的边界条件对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分出谱分解，然后以谱分解作为基，分别对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ψ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做分解，导出各自的解作和，即可得到方程的解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22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驻波数值求解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基本形式：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通常用分布在采样点上的数值表示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ja-JP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·(</a:t>
                </a:r>
                <a:r>
                  <a:rPr lang="ja-JP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∇</a:t>
                </a:r>
                <a:r>
                  <a:rPr lang="en-US" altLang="ja-JP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则用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的数值的线性变换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导出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数值问题即是计算矩阵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的特征值和特征向量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的特征值反映波的数量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的特征向量反映波的局部振幅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563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哈密尔顿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凯莱定理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的方阵，它的特征多项式为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证明思路：构造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的伴随矩阵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，它每一个元素都是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的多项式，且次数不超过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(λ)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做乘法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51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哈密尔顿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凯莱定理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一方面，根据伴随矩阵的性质，有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A)B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(λ) = 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)* = |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另一方面，利用乘法的分配率展开，有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… +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比较两种计算的系数，有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7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模长为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的复数的幂乘性质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947137"/>
            <a:ext cx="7886700" cy="12298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棣莫弗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(De 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Moivre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定理：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cos(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sz="2800" dirty="0"/>
          </a:p>
        </p:txBody>
      </p:sp>
      <p:grpSp>
        <p:nvGrpSpPr>
          <p:cNvPr id="47" name="Group 16"/>
          <p:cNvGrpSpPr>
            <a:grpSpLocks noChangeAspect="1"/>
          </p:cNvGrpSpPr>
          <p:nvPr/>
        </p:nvGrpSpPr>
        <p:grpSpPr bwMode="auto">
          <a:xfrm>
            <a:off x="2274398" y="2150062"/>
            <a:ext cx="5216525" cy="2654300"/>
            <a:chOff x="3877" y="790"/>
            <a:chExt cx="3286" cy="1672"/>
          </a:xfrm>
        </p:grpSpPr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5466" y="2462"/>
              <a:ext cx="169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5466" y="1701"/>
              <a:ext cx="1518" cy="761"/>
            </a:xfrm>
            <a:prstGeom prst="line">
              <a:avLst/>
            </a:prstGeom>
            <a:noFill/>
            <a:ln w="12700" cap="rnd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 flipV="1">
              <a:off x="5466" y="1102"/>
              <a:ext cx="1018" cy="1360"/>
            </a:xfrm>
            <a:prstGeom prst="line">
              <a:avLst/>
            </a:prstGeom>
            <a:noFill/>
            <a:ln w="12700" cap="rnd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 flipV="1">
              <a:off x="5466" y="790"/>
              <a:ext cx="303" cy="167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H="1" flipV="1">
              <a:off x="4991" y="830"/>
              <a:ext cx="475" cy="16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 flipH="1" flipV="1">
              <a:off x="4312" y="1215"/>
              <a:ext cx="1154" cy="1247"/>
            </a:xfrm>
            <a:prstGeom prst="line">
              <a:avLst/>
            </a:prstGeom>
            <a:noFill/>
            <a:ln w="12700" cap="rnd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 flipV="1">
              <a:off x="3877" y="1863"/>
              <a:ext cx="1589" cy="599"/>
            </a:xfrm>
            <a:prstGeom prst="line">
              <a:avLst/>
            </a:prstGeom>
            <a:noFill/>
            <a:ln w="12700" cap="rnd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5845" y="2271"/>
              <a:ext cx="45" cy="191"/>
            </a:xfrm>
            <a:custGeom>
              <a:avLst/>
              <a:gdLst>
                <a:gd name="T0" fmla="*/ 79 w 79"/>
                <a:gd name="T1" fmla="*/ 336 h 336"/>
                <a:gd name="T2" fmla="*/ 0 w 79"/>
                <a:gd name="T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" h="336">
                  <a:moveTo>
                    <a:pt x="79" y="336"/>
                  </a:moveTo>
                  <a:cubicBezTo>
                    <a:pt x="79" y="219"/>
                    <a:pt x="52" y="10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5805" y="2008"/>
              <a:ext cx="167" cy="200"/>
            </a:xfrm>
            <a:custGeom>
              <a:avLst/>
              <a:gdLst>
                <a:gd name="T0" fmla="*/ 295 w 295"/>
                <a:gd name="T1" fmla="*/ 353 h 353"/>
                <a:gd name="T2" fmla="*/ 0 w 295"/>
                <a:gd name="T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5" h="353">
                  <a:moveTo>
                    <a:pt x="295" y="353"/>
                  </a:moveTo>
                  <a:cubicBezTo>
                    <a:pt x="225" y="214"/>
                    <a:pt x="125" y="9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auto">
            <a:xfrm>
              <a:off x="5592" y="1765"/>
              <a:ext cx="298" cy="130"/>
            </a:xfrm>
            <a:custGeom>
              <a:avLst/>
              <a:gdLst>
                <a:gd name="T0" fmla="*/ 526 w 526"/>
                <a:gd name="T1" fmla="*/ 229 h 229"/>
                <a:gd name="T2" fmla="*/ 0 w 526"/>
                <a:gd name="T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6" h="229">
                  <a:moveTo>
                    <a:pt x="526" y="229"/>
                  </a:moveTo>
                  <a:cubicBezTo>
                    <a:pt x="371" y="113"/>
                    <a:pt x="191" y="34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8"/>
            <p:cNvSpPr>
              <a:spLocks/>
            </p:cNvSpPr>
            <p:nvPr/>
          </p:nvSpPr>
          <p:spPr bwMode="auto">
            <a:xfrm>
              <a:off x="5347" y="2032"/>
              <a:ext cx="195" cy="21"/>
            </a:xfrm>
            <a:custGeom>
              <a:avLst/>
              <a:gdLst>
                <a:gd name="T0" fmla="*/ 345 w 345"/>
                <a:gd name="T1" fmla="*/ 21 h 38"/>
                <a:gd name="T2" fmla="*/ 0 w 345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5" h="38">
                  <a:moveTo>
                    <a:pt x="345" y="21"/>
                  </a:moveTo>
                  <a:cubicBezTo>
                    <a:pt x="230" y="0"/>
                    <a:pt x="112" y="6"/>
                    <a:pt x="0" y="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9"/>
            <p:cNvSpPr>
              <a:spLocks/>
            </p:cNvSpPr>
            <p:nvPr/>
          </p:nvSpPr>
          <p:spPr bwMode="auto">
            <a:xfrm>
              <a:off x="5081" y="1917"/>
              <a:ext cx="226" cy="129"/>
            </a:xfrm>
            <a:custGeom>
              <a:avLst/>
              <a:gdLst>
                <a:gd name="T0" fmla="*/ 399 w 399"/>
                <a:gd name="T1" fmla="*/ 0 h 227"/>
                <a:gd name="T2" fmla="*/ 0 w 39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9" h="227">
                  <a:moveTo>
                    <a:pt x="399" y="0"/>
                  </a:moveTo>
                  <a:cubicBezTo>
                    <a:pt x="250" y="44"/>
                    <a:pt x="114" y="122"/>
                    <a:pt x="0" y="2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4804" y="1942"/>
              <a:ext cx="181" cy="270"/>
            </a:xfrm>
            <a:custGeom>
              <a:avLst/>
              <a:gdLst>
                <a:gd name="T0" fmla="*/ 320 w 320"/>
                <a:gd name="T1" fmla="*/ 0 h 476"/>
                <a:gd name="T2" fmla="*/ 0 w 320"/>
                <a:gd name="T3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0" h="476">
                  <a:moveTo>
                    <a:pt x="320" y="0"/>
                  </a:moveTo>
                  <a:cubicBezTo>
                    <a:pt x="177" y="132"/>
                    <a:pt x="68" y="295"/>
                    <a:pt x="0" y="4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455592" y="4328906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55592" y="3805775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134714" y="3312295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6379" y="3677099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131003" y="3600893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564043" y="3832714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374148" y="43465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122028" y="319572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endParaRPr lang="zh-CN" altLang="en-US" sz="280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813396" y="2170744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185748" y="1690689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082576" y="1731457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11718" y="2351806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50847" y="3418627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2800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96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哈密尔顿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凯莱定理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从第一行开始，每一行两边左乘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加到下面一行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48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哈密尔顿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凯莱定理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用矩阵的特征值表示特征多项式：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哈密尔顿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凯莱定理可以写为：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也可写为：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利用哈密尔顿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凯莱定理避免对角化计算矩阵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的指数运算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(At)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3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矩阵指数运算的计算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试着把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写为以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的函数为系数，对矩阵的线性组合形式：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……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是组合系数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43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矩阵指数运算的计算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组合系数需要满足初值和导数条件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……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比较系数，得到：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 = 1,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 = …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(0) = 0</a:t>
            </a:r>
          </a:p>
        </p:txBody>
      </p:sp>
    </p:spTree>
    <p:extLst>
      <p:ext uri="{BB962C8B-B14F-4D97-AF65-F5344CB8AC3E}">
        <p14:creationId xmlns:p14="http://schemas.microsoft.com/office/powerpoint/2010/main" val="3318581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矩阵指数运算的计算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对两边乘以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，有：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……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502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矩阵指数运算的计算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对每一行的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做拆分，构造与下一行相同的项：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……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72396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矩阵指数运算的计算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合并与下一行相同的项：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……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767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矩阵指数运算的计算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对组合系数求导，有：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……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)…(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328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矩阵指数运算的计算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70375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比较矩阵系数，导出系数满足的条件：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……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通过求解这些方程，即可导出组合系数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代入乘积表达式，即得到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7826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矩阵指数运算的计算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270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这些方程组成的向量也是一个微分方程组问题：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这些方程组的解都是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的线性组合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组合系数是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的次数小于特征值重数的多项式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270375"/>
              </a:xfrm>
              <a:blipFill>
                <a:blip r:embed="rId2"/>
                <a:stretch>
                  <a:fillRect l="-1391" t="-1427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85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复数在几何中的应用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18009"/>
                <a:ext cx="7886700" cy="398017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分圆多项式：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分圆多项式的零点是内接于单位圆的正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边形的顶点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18009"/>
                <a:ext cx="7886700" cy="3980172"/>
              </a:xfrm>
              <a:blipFill>
                <a:blip r:embed="rId2"/>
                <a:stretch>
                  <a:fillRect l="-1391" t="-2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计算示例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2×2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重特征值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需要求解的系数方程组为：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&amp;=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&amp;=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&amp;=1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&amp;=0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先对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直接求解得到：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满足的方程变为：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6209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求解得到</a:t>
                </a:r>
                <a:endParaRPr lang="en-US" altLang="zh-CN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结合前面导出的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根据线性组合表达式，有：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8559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跑道设计问题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修建飞机跑道，已知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是统计的风向，如何确定跑道的方向，能尽可能避免飞机着陆时遇到侧风？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求解思路：设置合理的组合系数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，约束组合系数的范围，构造出最大的线性组合：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组合系数的约束：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该线性组合即是主要风向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对称矩阵的可对角化性质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是一个对称矩阵，存在正交矩阵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和对角矩阵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，满足：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求解命令：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[P, D] =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eig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(A);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可以对角化，哪怕不是对称矩阵，仍可用上述命令求解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对称矩阵的可对角化性质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对称矩阵对角化方法：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的特征值和对应的特征向量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重特征值对应的特征向量归一化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从重数不为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的特征值对应的特征向量中提取一组单位正交基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把正交基与归一化的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种特征值横向排列得到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对应的特征值放在对角线上，得到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8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对称矩阵的谱分解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对称矩阵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的对角化方程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可以写为：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PDP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写为列向量的表示：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利用分块矩阵的运算性质，矩阵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可以写为：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l-GR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谱分解体现了对称矩阵的几何意义，即纯形变</a:t>
            </a:r>
          </a:p>
        </p:txBody>
      </p:sp>
    </p:spTree>
    <p:extLst>
      <p:ext uri="{BB962C8B-B14F-4D97-AF65-F5344CB8AC3E}">
        <p14:creationId xmlns:p14="http://schemas.microsoft.com/office/powerpoint/2010/main" val="35418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线性空间中的凸集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511550"/>
            <a:ext cx="7886700" cy="266541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是一个线性空间，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的一个子集，对任意的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，如果对于所有的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[0, 1]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，都有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ja-JP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是一个凸集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(1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的几何意义是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末端点构成的线段</a:t>
            </a:r>
          </a:p>
        </p:txBody>
      </p:sp>
      <p:sp>
        <p:nvSpPr>
          <p:cNvPr id="4" name="饼形 3"/>
          <p:cNvSpPr/>
          <p:nvPr/>
        </p:nvSpPr>
        <p:spPr>
          <a:xfrm>
            <a:off x="5492750" y="1642269"/>
            <a:ext cx="1543050" cy="1543050"/>
          </a:xfrm>
          <a:prstGeom prst="pie">
            <a:avLst>
              <a:gd name="adj1" fmla="val 18679736"/>
              <a:gd name="adj2" fmla="val 13736115"/>
            </a:avLst>
          </a:prstGeom>
          <a:solidFill>
            <a:srgbClr val="BFF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803900" y="2120900"/>
            <a:ext cx="9969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766875" y="2082800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01875" y="2084900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13000" y="18322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860550" y="1857773"/>
            <a:ext cx="1943100" cy="1160461"/>
          </a:xfrm>
          <a:prstGeom prst="ellipse">
            <a:avLst/>
          </a:prstGeom>
          <a:solidFill>
            <a:srgbClr val="BFF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374900" y="2256005"/>
            <a:ext cx="996950" cy="30939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337875" y="2217905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36875" y="252911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016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816349"/>
            <a:ext cx="7886700" cy="236061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是线性空间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中的向量，如果凸集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满足，对任意包含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的凸集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，都有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⊂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的凸包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的凸包即是下面的集合：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 = {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…, 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[0, 1],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1}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正五边形 3"/>
          <p:cNvSpPr/>
          <p:nvPr/>
        </p:nvSpPr>
        <p:spPr>
          <a:xfrm>
            <a:off x="3251200" y="1809750"/>
            <a:ext cx="3244850" cy="1473200"/>
          </a:xfrm>
          <a:prstGeom prst="pentagon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0"/>
          </p:cNvCxnSpPr>
          <p:nvPr/>
        </p:nvCxnSpPr>
        <p:spPr>
          <a:xfrm flipV="1">
            <a:off x="4495800" y="1809750"/>
            <a:ext cx="377825" cy="10541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" idx="1"/>
          </p:cNvCxnSpPr>
          <p:nvPr/>
        </p:nvCxnSpPr>
        <p:spPr>
          <a:xfrm flipH="1" flipV="1">
            <a:off x="3251203" y="2372461"/>
            <a:ext cx="1244597" cy="49773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4" idx="2"/>
          </p:cNvCxnSpPr>
          <p:nvPr/>
        </p:nvCxnSpPr>
        <p:spPr>
          <a:xfrm flipH="1">
            <a:off x="3870913" y="2863850"/>
            <a:ext cx="624887" cy="41909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4" idx="4"/>
          </p:cNvCxnSpPr>
          <p:nvPr/>
        </p:nvCxnSpPr>
        <p:spPr>
          <a:xfrm>
            <a:off x="4495800" y="2867027"/>
            <a:ext cx="1380537" cy="4159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4" idx="5"/>
          </p:cNvCxnSpPr>
          <p:nvPr/>
        </p:nvCxnSpPr>
        <p:spPr>
          <a:xfrm flipV="1">
            <a:off x="4495800" y="2372461"/>
            <a:ext cx="2000247" cy="49138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459802" y="2834202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37623" y="177057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18374" y="23364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834913" y="3250857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40337" y="3246944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460049" y="233889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479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覆盖超椭球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33749"/>
            <a:ext cx="7886700" cy="284321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是线性空间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中的向量，覆盖超椭球即是下面的向量构成的集合：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 = {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1}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与凸包相比，组合系数满足平方和约束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超椭球最长轴的方向或最短轴的方向反映了样本集的特征</a:t>
            </a:r>
          </a:p>
        </p:txBody>
      </p:sp>
      <p:sp>
        <p:nvSpPr>
          <p:cNvPr id="4" name="椭圆 3"/>
          <p:cNvSpPr/>
          <p:nvPr/>
        </p:nvSpPr>
        <p:spPr>
          <a:xfrm>
            <a:off x="3278075" y="1902619"/>
            <a:ext cx="2587850" cy="1219200"/>
          </a:xfrm>
          <a:prstGeom prst="ellipse">
            <a:avLst/>
          </a:prstGeom>
          <a:solidFill>
            <a:srgbClr val="BFF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  <a:endCxn id="4" idx="6"/>
          </p:cNvCxnSpPr>
          <p:nvPr/>
        </p:nvCxnSpPr>
        <p:spPr>
          <a:xfrm>
            <a:off x="3278075" y="2512219"/>
            <a:ext cx="25878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4" idx="4"/>
          </p:cNvCxnSpPr>
          <p:nvPr/>
        </p:nvCxnSpPr>
        <p:spPr>
          <a:xfrm>
            <a:off x="4572000" y="1902619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  <a:endCxn id="4" idx="5"/>
          </p:cNvCxnSpPr>
          <p:nvPr/>
        </p:nvCxnSpPr>
        <p:spPr>
          <a:xfrm>
            <a:off x="3657057" y="2081167"/>
            <a:ext cx="1829886" cy="86210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7"/>
            <a:endCxn id="4" idx="3"/>
          </p:cNvCxnSpPr>
          <p:nvPr/>
        </p:nvCxnSpPr>
        <p:spPr>
          <a:xfrm flipH="1">
            <a:off x="3657057" y="2081167"/>
            <a:ext cx="1829886" cy="86210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544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二次型的极值问题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是一个对称矩阵，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 =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，如何计算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的最大值和最小值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写成谱分解的形式：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两边平方并根据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 =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的性质，有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复数在几何中的应用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如何构造正五边形？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求解方程：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 = 0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1)(1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0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是平凡解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，它满足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 =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而且有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l-GR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+ 5</a:t>
                </a:r>
                <a:endParaRPr lang="zh-CN" altLang="en-US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1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二次型的极值问题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不妨设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把上面的所有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都替换为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，则整体值变小，全替换为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，则整体值变大，因而有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ja-JP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ja-JP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ja-JP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ja-JP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ja-JP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≤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沿着对应特征值时，等号成立</a:t>
            </a:r>
          </a:p>
        </p:txBody>
      </p:sp>
    </p:spTree>
    <p:extLst>
      <p:ext uri="{BB962C8B-B14F-4D97-AF65-F5344CB8AC3E}">
        <p14:creationId xmlns:p14="http://schemas.microsoft.com/office/powerpoint/2010/main" val="142385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跑道设计问题求解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对风向统计量构造矩阵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[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把线性组合系数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构造向量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根据约束条件，有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 = 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求解具有最大模长的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，即求解极值问题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转化为二次型极值问题</a:t>
            </a:r>
          </a:p>
        </p:txBody>
      </p:sp>
    </p:spTree>
    <p:extLst>
      <p:ext uri="{BB962C8B-B14F-4D97-AF65-F5344CB8AC3E}">
        <p14:creationId xmlns:p14="http://schemas.microsoft.com/office/powerpoint/2010/main" val="24732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跑道设计问题求解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即是所求的组合系数，则它是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最大特征值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对应的特征向量，于是有：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两边左乘以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，并令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endParaRPr lang="en-US" altLang="zh-CN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的特征值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对应的特征向量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是所求风向，可以直接通过求解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得最大的特征值对应的特征向量得到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7240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主成份分析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2, …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是空间中的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个点，且满足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如何构造平面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α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，使得所有点到它距离的平方和最小？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α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的方程为：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By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个点到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α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距离的平方和为：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主成份分析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上式对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求导，如果距离最短，则可以得到：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根据条件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即可得出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，问题转化为确定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ABC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7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主成份分析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，把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视为三维向量，则距离相当于二次型的极值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46138" y="2752725"/>
          <a:ext cx="72263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3162240" imgH="1346040" progId="Equation.DSMT4">
                  <p:embed/>
                </p:oleObj>
              </mc:Choice>
              <mc:Fallback>
                <p:oleObj name="Equation" r:id="rId3" imgW="3162240" imgH="1346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138" y="2752725"/>
                        <a:ext cx="7226300" cy="307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23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主成份分析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根据二次型的极值，只需要计算出对称矩阵最小的特征值，即可确定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的法向量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上面的问题可以推广到更多的情况，对于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个向量组成的矩阵：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[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通过计算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的特征值和对应的特征向量，即可算出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在空间中的分布特征，其中最小特征值对应的特征向量是分布最窄的维度，最大特征值对应的特征向量则体现分布整体的朝向</a:t>
            </a:r>
          </a:p>
        </p:txBody>
      </p:sp>
    </p:spTree>
    <p:extLst>
      <p:ext uri="{BB962C8B-B14F-4D97-AF65-F5344CB8AC3E}">
        <p14:creationId xmlns:p14="http://schemas.microsoft.com/office/powerpoint/2010/main" val="18235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复数在几何中的应用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把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分别视为一个整体，则有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 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– 1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– 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是下面方程的两个根：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 = 0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求解得到：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−1±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3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</TotalTime>
  <Words>5832</Words>
  <Application>Microsoft Office PowerPoint</Application>
  <PresentationFormat>全屏显示(4:3)</PresentationFormat>
  <Paragraphs>579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5" baseType="lpstr"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Equation</vt:lpstr>
      <vt:lpstr>数值计算方法</vt:lpstr>
      <vt:lpstr>复数的定义和基本运算</vt:lpstr>
      <vt:lpstr>复数的定义和基本运算</vt:lpstr>
      <vt:lpstr>复数乘法运算的几何意义</vt:lpstr>
      <vt:lpstr>基于复数的旋转</vt:lpstr>
      <vt:lpstr>模长为1的复数的幂乘性质</vt:lpstr>
      <vt:lpstr>复数在几何中的应用</vt:lpstr>
      <vt:lpstr>复数在几何中的应用</vt:lpstr>
      <vt:lpstr>复数在几何中的应用</vt:lpstr>
      <vt:lpstr>复数在几何中的应用</vt:lpstr>
      <vt:lpstr>正五边形的构造</vt:lpstr>
      <vt:lpstr>正五边形的构造</vt:lpstr>
      <vt:lpstr>复数的指数运算</vt:lpstr>
      <vt:lpstr>复数的三角运算</vt:lpstr>
      <vt:lpstr>代数基本定理</vt:lpstr>
      <vt:lpstr>代数基本定理</vt:lpstr>
      <vt:lpstr>线性变换下的特殊向量</vt:lpstr>
      <vt:lpstr>主对角线严格占优矩阵</vt:lpstr>
      <vt:lpstr>主对角线严格占优矩阵</vt:lpstr>
      <vt:lpstr>特征值的分布范围</vt:lpstr>
      <vt:lpstr>特征值的分布范围</vt:lpstr>
      <vt:lpstr>PowerPoint 演示文稿</vt:lpstr>
      <vt:lpstr>盖氏圆并集的连通区域</vt:lpstr>
      <vt:lpstr>计算最大特征值的幂法</vt:lpstr>
      <vt:lpstr>PowerPoint 演示文稿</vt:lpstr>
      <vt:lpstr>PowerPoint 演示文稿</vt:lpstr>
      <vt:lpstr>迭代过程中的归一化</vt:lpstr>
      <vt:lpstr>特征值的加速提取</vt:lpstr>
      <vt:lpstr>原点平移的影响</vt:lpstr>
      <vt:lpstr>对称矩阵的Rayleigh商</vt:lpstr>
      <vt:lpstr>计算最小特征值的反幂法</vt:lpstr>
      <vt:lpstr>PowerPoint 演示文稿</vt:lpstr>
      <vt:lpstr>Gram-Schmidt正交化方法（这就是施密特正交化）</vt:lpstr>
      <vt:lpstr>上三角矩阵</vt:lpstr>
      <vt:lpstr>上三角矩阵</vt:lpstr>
      <vt:lpstr>正交化方法的矩阵表示</vt:lpstr>
      <vt:lpstr>正交化方法的矩阵表示</vt:lpstr>
      <vt:lpstr>矩阵的QR分解</vt:lpstr>
      <vt:lpstr>矩阵的QR分解</vt:lpstr>
      <vt:lpstr>PowerPoint 演示文稿</vt:lpstr>
      <vt:lpstr>计算全部特征值的QR分解法</vt:lpstr>
      <vt:lpstr>根据特征多项式构造矩阵</vt:lpstr>
      <vt:lpstr>根据特征多项式构造矩阵</vt:lpstr>
      <vt:lpstr>根据特征多项式构造矩阵</vt:lpstr>
      <vt:lpstr>一维波动方程的导出</vt:lpstr>
      <vt:lpstr>波动方程的定解条件</vt:lpstr>
      <vt:lpstr>有边界约束的波动方程</vt:lpstr>
      <vt:lpstr>分离变量法</vt:lpstr>
      <vt:lpstr>谱分解</vt:lpstr>
      <vt:lpstr>一维谱分解示例</vt:lpstr>
      <vt:lpstr>一维谱分解示例</vt:lpstr>
      <vt:lpstr>一维谱分解示例</vt:lpstr>
      <vt:lpstr>一维谱分解示例</vt:lpstr>
      <vt:lpstr>一维驻波</vt:lpstr>
      <vt:lpstr>一维驻波</vt:lpstr>
      <vt:lpstr>驻波法求解混合问题</vt:lpstr>
      <vt:lpstr>驻波数值求解</vt:lpstr>
      <vt:lpstr>哈密尔顿-凯莱定理</vt:lpstr>
      <vt:lpstr>哈密尔顿-凯莱定理</vt:lpstr>
      <vt:lpstr>哈密尔顿-凯莱定理</vt:lpstr>
      <vt:lpstr>哈密尔顿-凯莱定理</vt:lpstr>
      <vt:lpstr>矩阵指数运算的计算</vt:lpstr>
      <vt:lpstr>矩阵指数运算的计算</vt:lpstr>
      <vt:lpstr>矩阵指数运算的计算</vt:lpstr>
      <vt:lpstr>矩阵指数运算的计算</vt:lpstr>
      <vt:lpstr>矩阵指数运算的计算</vt:lpstr>
      <vt:lpstr>矩阵指数运算的计算</vt:lpstr>
      <vt:lpstr>矩阵指数运算的计算</vt:lpstr>
      <vt:lpstr>矩阵指数运算的计算</vt:lpstr>
      <vt:lpstr>计算示例</vt:lpstr>
      <vt:lpstr>计算示例</vt:lpstr>
      <vt:lpstr>跑道设计问题</vt:lpstr>
      <vt:lpstr>对称矩阵的可对角化性质</vt:lpstr>
      <vt:lpstr>对称矩阵的可对角化性质</vt:lpstr>
      <vt:lpstr>对称矩阵的谱分解</vt:lpstr>
      <vt:lpstr>线性空间中的凸集</vt:lpstr>
      <vt:lpstr>凸包</vt:lpstr>
      <vt:lpstr>覆盖超椭球</vt:lpstr>
      <vt:lpstr>二次型的极值问题</vt:lpstr>
      <vt:lpstr>二次型的极值问题</vt:lpstr>
      <vt:lpstr>跑道设计问题求解</vt:lpstr>
      <vt:lpstr>跑道设计问题求解</vt:lpstr>
      <vt:lpstr>主成份分析</vt:lpstr>
      <vt:lpstr>主成份分析</vt:lpstr>
      <vt:lpstr>主成份分析</vt:lpstr>
      <vt:lpstr>主成份分析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malong</dc:creator>
  <cp:lastModifiedBy>Zhihua Sa</cp:lastModifiedBy>
  <cp:revision>64</cp:revision>
  <dcterms:created xsi:type="dcterms:W3CDTF">2022-09-26T01:18:07Z</dcterms:created>
  <dcterms:modified xsi:type="dcterms:W3CDTF">2025-01-03T11:37:50Z</dcterms:modified>
</cp:coreProperties>
</file>