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0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415" autoAdjust="0"/>
  </p:normalViewPr>
  <p:slideViewPr>
    <p:cSldViewPr snapToGrid="0" showGuides="1">
      <p:cViewPr varScale="1">
        <p:scale>
          <a:sx n="57" d="100"/>
          <a:sy n="57" d="100"/>
        </p:scale>
        <p:origin x="4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52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25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11/19/2019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11/19/2019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11/19/2019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 descr="aerial view bridge over water">
            <a:extLst>
              <a:ext uri="{FF2B5EF4-FFF2-40B4-BE49-F238E27FC236}">
                <a16:creationId xmlns:a16="http://schemas.microsoft.com/office/drawing/2014/main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of Group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erial view cliffside and umbrella">
            <a:extLst>
              <a:ext uri="{FF2B5EF4-FFF2-40B4-BE49-F238E27FC236}">
                <a16:creationId xmlns:a16="http://schemas.microsoft.com/office/drawing/2014/main" id="{86E11806-F302-4002-BC05-308E87F6B5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6080370" cy="3826405"/>
          </a:xfrm>
        </p:spPr>
        <p:txBody>
          <a:bodyPr/>
          <a:lstStyle/>
          <a:p>
            <a:r>
              <a:rPr lang="en-US" sz="2800" dirty="0"/>
              <a:t>This assignment is for developing a site using a CMS.</a:t>
            </a:r>
          </a:p>
          <a:p>
            <a:r>
              <a:rPr lang="en-US" sz="2800" dirty="0"/>
              <a:t>Any Non-technical Person can use this site with the CMS.</a:t>
            </a:r>
          </a:p>
          <a:p>
            <a:r>
              <a:rPr lang="en-US" sz="2800" dirty="0"/>
              <a:t>Non-Technical person not related to technique or technical skills or subjects.</a:t>
            </a:r>
          </a:p>
          <a:p>
            <a:r>
              <a:rPr lang="en-US" sz="2800" dirty="0"/>
              <a:t>Not being or using technical or specialized terminology</a:t>
            </a:r>
          </a:p>
        </p:txBody>
      </p:sp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</a:t>
            </a:r>
            <a:r>
              <a:rPr lang="en-US" dirty="0" err="1"/>
              <a:t>cms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51" y="1283678"/>
            <a:ext cx="7747599" cy="4896989"/>
          </a:xfrm>
        </p:spPr>
        <p:txBody>
          <a:bodyPr/>
          <a:lstStyle/>
          <a:p>
            <a:r>
              <a:rPr lang="en-US" sz="3200" dirty="0"/>
              <a:t>Mainly known as Content Management System.</a:t>
            </a:r>
          </a:p>
          <a:p>
            <a:r>
              <a:rPr lang="en-US" sz="3200" dirty="0"/>
              <a:t>An enterprise content management system is the beating heart of their organization’s digital presence.</a:t>
            </a:r>
          </a:p>
          <a:p>
            <a:r>
              <a:rPr lang="en-US" sz="3200" dirty="0"/>
              <a:t>Since CMS makes use of templates, little to no HTML knowledge is required.</a:t>
            </a:r>
          </a:p>
          <a:p>
            <a:r>
              <a:rPr lang="en-US" sz="3200" dirty="0"/>
              <a:t>CMS users can employ a range of document types and content on a website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303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cms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51" y="1283678"/>
            <a:ext cx="7747599" cy="4896989"/>
          </a:xfrm>
        </p:spPr>
        <p:txBody>
          <a:bodyPr/>
          <a:lstStyle/>
          <a:p>
            <a:r>
              <a:rPr lang="en-US" sz="4000" dirty="0"/>
              <a:t>User Friendly Features</a:t>
            </a:r>
          </a:p>
          <a:p>
            <a:r>
              <a:rPr lang="en-US" sz="4000" dirty="0"/>
              <a:t>For Any Size Business</a:t>
            </a:r>
          </a:p>
          <a:p>
            <a:r>
              <a:rPr lang="en-US" sz="4000" dirty="0"/>
              <a:t>Instant Content Updates</a:t>
            </a:r>
          </a:p>
          <a:p>
            <a:r>
              <a:rPr lang="en-US" sz="4000" dirty="0"/>
              <a:t>Improves Collaboration And Sharing</a:t>
            </a:r>
          </a:p>
          <a:p>
            <a:r>
              <a:rPr lang="en-US" sz="4000" dirty="0"/>
              <a:t>Accessible From Anywhere</a:t>
            </a:r>
          </a:p>
          <a:p>
            <a:r>
              <a:rPr lang="en-US" sz="4000" dirty="0"/>
              <a:t>Quick, Easy Integration</a:t>
            </a:r>
          </a:p>
          <a:p>
            <a:r>
              <a:rPr lang="en-US" sz="4000" dirty="0"/>
              <a:t>Custom Permissions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06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132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of Group 6</vt:lpstr>
      <vt:lpstr>Introduction</vt:lpstr>
      <vt:lpstr>Why we use cms</vt:lpstr>
      <vt:lpstr>Benefits of cms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2019-11-19T08:08:44Z</dcterms:created>
  <dcterms:modified xsi:type="dcterms:W3CDTF">2019-11-19T08:25:31Z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