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DDL and DML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UPDATE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91508"/>
            <a:ext cx="83442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Updating the contents of a table</a:t>
            </a:r>
          </a:p>
          <a:p>
            <a:pPr marL="514350" indent="-514350">
              <a:buNone/>
            </a:pPr>
            <a:r>
              <a:rPr lang="en-US" dirty="0" smtClean="0"/>
              <a:t>a) Updating all rows: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i="1" dirty="0" smtClean="0"/>
              <a:t>Update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set 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&gt;=&lt;exp&gt;,&lt;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&gt;=&lt;exp&gt;;</a:t>
            </a:r>
            <a:br>
              <a:rPr lang="en-US" i="1" dirty="0" smtClean="0"/>
            </a:br>
            <a:endParaRPr lang="en-US" i="1" dirty="0" smtClean="0"/>
          </a:p>
          <a:p>
            <a:pPr>
              <a:buNone/>
            </a:pPr>
            <a:r>
              <a:rPr lang="en-US" dirty="0" smtClean="0"/>
              <a:t>b) Updating selected records:</a:t>
            </a:r>
          </a:p>
          <a:p>
            <a:pPr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i="1" dirty="0" smtClean="0"/>
              <a:t>Update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set &lt;col&gt;=&lt;exp&gt;,&lt;col&gt;=&lt;exp&gt; where&lt;condition</a:t>
            </a:r>
            <a:r>
              <a:rPr lang="en-US" i="1" dirty="0" smtClean="0"/>
              <a:t>&gt;;</a:t>
            </a:r>
          </a:p>
          <a:p>
            <a:pPr>
              <a:buNone/>
            </a:pPr>
            <a:r>
              <a:rPr lang="en-US" i="1" dirty="0"/>
              <a:t>Update </a:t>
            </a:r>
            <a:r>
              <a:rPr lang="en-US" i="1" dirty="0" err="1"/>
              <a:t>book_info</a:t>
            </a:r>
            <a:r>
              <a:rPr lang="en-US" i="1"/>
              <a:t> set publish=2020 where bid=101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SQL Data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Definition Language (DDL)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Manipulation Language (DML)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Data Types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sz="2400" dirty="0" smtClean="0"/>
              <a:t>SQL is structured query language.SQL contains different data types those are: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char(size)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err="1" smtClean="0"/>
              <a:t>varchar</a:t>
            </a:r>
            <a:r>
              <a:rPr lang="en-US" sz="2400" dirty="0" smtClean="0"/>
              <a:t>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varchar2(size)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date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Decimal/number(</a:t>
            </a:r>
            <a:r>
              <a:rPr lang="en-US" sz="2400" dirty="0" err="1" smtClean="0"/>
              <a:t>p,s</a:t>
            </a:r>
            <a:r>
              <a:rPr lang="en-US" sz="2400" dirty="0" smtClean="0"/>
              <a:t>) //** p-PRECISION s-SCALE **//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number(size)</a:t>
            </a: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US" dirty="0" smtClean="0"/>
              <a:t>able Creation</a:t>
            </a:r>
            <a:endParaRPr lang="x-none" dirty="0"/>
          </a:p>
        </p:txBody>
      </p:sp>
      <p:sp>
        <p:nvSpPr>
          <p:cNvPr id="9" name="Rectangle 8"/>
          <p:cNvSpPr/>
          <p:nvPr/>
        </p:nvSpPr>
        <p:spPr>
          <a:xfrm>
            <a:off x="476205" y="2391508"/>
            <a:ext cx="80910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/>
              <a:t>Create Table</a:t>
            </a:r>
          </a:p>
          <a:p>
            <a:pPr>
              <a:buNone/>
            </a:pPr>
            <a:r>
              <a:rPr lang="en-US" i="1" dirty="0" smtClean="0"/>
              <a:t>You need a table name </a:t>
            </a:r>
            <a:r>
              <a:rPr lang="en-US" i="1" dirty="0" err="1" smtClean="0"/>
              <a:t>first.Then</a:t>
            </a:r>
            <a:r>
              <a:rPr lang="en-US" i="1" dirty="0" smtClean="0"/>
              <a:t> comes column name.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defines each column of the table uniquely. Each column has minimum of three attributes i.e. name , data type and size.</a:t>
            </a:r>
          </a:p>
          <a:p>
            <a:pPr>
              <a:buNone/>
            </a:pPr>
            <a:r>
              <a:rPr lang="en-US" dirty="0" smtClean="0"/>
              <a:t>Make one column primary/unique.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Syntax:</a:t>
            </a:r>
          </a:p>
          <a:p>
            <a:pPr>
              <a:buNone/>
            </a:pPr>
            <a:r>
              <a:rPr lang="en-US" dirty="0" smtClean="0"/>
              <a:t>Create table &lt;table name&gt; (&lt;col1&gt;&lt;</a:t>
            </a:r>
            <a:r>
              <a:rPr lang="en-US" dirty="0" err="1" smtClean="0"/>
              <a:t>datatype</a:t>
            </a:r>
            <a:r>
              <a:rPr lang="en-US" dirty="0" smtClean="0"/>
              <a:t>&gt;(&lt;size&gt;),&lt;col2&gt;&lt;</a:t>
            </a:r>
            <a:r>
              <a:rPr lang="en-US" dirty="0" err="1" smtClean="0"/>
              <a:t>datatype</a:t>
            </a:r>
            <a:r>
              <a:rPr lang="en-US" dirty="0" smtClean="0"/>
              <a:t>&gt;(&lt;size&gt;));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Create table name book.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Column should be id number(10),name varchar2(20),price number(15)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Rename, </a:t>
            </a:r>
            <a:r>
              <a:rPr lang="en-GB" dirty="0" err="1" smtClean="0"/>
              <a:t>Trunc</a:t>
            </a:r>
            <a:r>
              <a:rPr lang="en-GB" dirty="0" smtClean="0"/>
              <a:t>, Destroy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46184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i="1" dirty="0" smtClean="0"/>
              <a:t>Renaming the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Rename &lt;</a:t>
            </a:r>
            <a:r>
              <a:rPr lang="en-US" dirty="0" err="1" smtClean="0"/>
              <a:t>oldtable</a:t>
            </a:r>
            <a:r>
              <a:rPr lang="en-US" dirty="0" smtClean="0"/>
              <a:t>&gt; to &lt;new table&gt;;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Rename table name book to </a:t>
            </a:r>
            <a:r>
              <a:rPr lang="en-US" dirty="0" err="1" smtClean="0">
                <a:solidFill>
                  <a:srgbClr val="FF0000"/>
                </a:solidFill>
              </a:rPr>
              <a:t>book_info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Truncating the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Truncate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i="1" dirty="0" smtClean="0"/>
              <a:t>Destroying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Drop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US" dirty="0" smtClean="0"/>
              <a:t>able Modification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83991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/>
              <a:t>Add new columns: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add(&lt;new col&gt; &lt;</a:t>
            </a:r>
            <a:r>
              <a:rPr lang="en-US" dirty="0" err="1" smtClean="0"/>
              <a:t>datatype</a:t>
            </a:r>
            <a:r>
              <a:rPr lang="en-US" dirty="0" smtClean="0"/>
              <a:t>(size), &lt;</a:t>
            </a:r>
            <a:r>
              <a:rPr lang="en-US" dirty="0" err="1" smtClean="0"/>
              <a:t>newcol</a:t>
            </a:r>
            <a:r>
              <a:rPr lang="en-US" dirty="0" smtClean="0"/>
              <a:t>&gt; </a:t>
            </a:r>
            <a:r>
              <a:rPr lang="en-US" dirty="0" err="1" smtClean="0"/>
              <a:t>datatype</a:t>
            </a:r>
            <a:r>
              <a:rPr lang="en-US" dirty="0" smtClean="0"/>
              <a:t>(size));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 a column named year number(12) to </a:t>
            </a:r>
            <a:r>
              <a:rPr lang="en-US" dirty="0" err="1">
                <a:solidFill>
                  <a:srgbClr val="FF0000"/>
                </a:solidFill>
              </a:rPr>
              <a:t>book_info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Dropping a column from a 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drop column &lt;col&gt;;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drop </a:t>
            </a:r>
            <a:r>
              <a:rPr lang="en-US" dirty="0">
                <a:solidFill>
                  <a:srgbClr val="FF0000"/>
                </a:solidFill>
              </a:rPr>
              <a:t>a column named </a:t>
            </a:r>
            <a:r>
              <a:rPr lang="en-US" dirty="0" smtClean="0">
                <a:solidFill>
                  <a:srgbClr val="FF0000"/>
                </a:solidFill>
              </a:rPr>
              <a:t>price from  </a:t>
            </a:r>
            <a:r>
              <a:rPr lang="en-US" dirty="0" err="1">
                <a:solidFill>
                  <a:srgbClr val="FF0000"/>
                </a:solidFill>
              </a:rPr>
              <a:t>book_info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Modifying existing columns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    </a:t>
            </a: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modify(&lt;col&gt;&lt;</a:t>
            </a:r>
            <a:r>
              <a:rPr lang="en-US" dirty="0" err="1" smtClean="0"/>
              <a:t>newdatatype</a:t>
            </a:r>
            <a:r>
              <a:rPr lang="en-US" dirty="0" smtClean="0"/>
              <a:t>&gt;(&lt;</a:t>
            </a:r>
            <a:r>
              <a:rPr lang="en-US" dirty="0" err="1" smtClean="0"/>
              <a:t>newsize</a:t>
            </a:r>
            <a:r>
              <a:rPr lang="en-US" dirty="0" smtClean="0"/>
              <a:t>&gt;));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modify </a:t>
            </a:r>
            <a:r>
              <a:rPr lang="en-US" dirty="0">
                <a:solidFill>
                  <a:srgbClr val="FF0000"/>
                </a:solidFill>
              </a:rPr>
              <a:t>a column named </a:t>
            </a:r>
            <a:r>
              <a:rPr lang="en-US" dirty="0" smtClean="0">
                <a:solidFill>
                  <a:srgbClr val="FF0000"/>
                </a:solidFill>
              </a:rPr>
              <a:t>year to  </a:t>
            </a:r>
            <a:r>
              <a:rPr lang="en-US" dirty="0" err="1" smtClean="0">
                <a:solidFill>
                  <a:srgbClr val="FF0000"/>
                </a:solidFill>
              </a:rPr>
              <a:t>book_info</a:t>
            </a:r>
            <a:r>
              <a:rPr lang="en-US" dirty="0" smtClean="0">
                <a:solidFill>
                  <a:srgbClr val="FF0000"/>
                </a:solidFill>
              </a:rPr>
              <a:t> into number(15).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DML Operation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7470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DML</a:t>
            </a:r>
            <a:r>
              <a:rPr lang="en-US" b="1" dirty="0" smtClean="0"/>
              <a:t> </a:t>
            </a:r>
            <a:r>
              <a:rPr lang="en-US" dirty="0" smtClean="0"/>
              <a:t>statements are used for managing data within schema objects.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INSERT - insert data into a table</a:t>
            </a:r>
            <a:br>
              <a:rPr lang="en-US" dirty="0" smtClean="0"/>
            </a:br>
            <a:r>
              <a:rPr lang="en-US" dirty="0" smtClean="0"/>
              <a:t>DELETE - deletes all records from a table, the space for the records remain</a:t>
            </a:r>
          </a:p>
          <a:p>
            <a:pPr>
              <a:buNone/>
            </a:pPr>
            <a:r>
              <a:rPr lang="en-US" dirty="0" smtClean="0"/>
              <a:t>UPDATE - updates existing data within a table </a:t>
            </a:r>
            <a:br>
              <a:rPr lang="en-US" dirty="0" smtClean="0"/>
            </a:br>
            <a:r>
              <a:rPr lang="en-US" dirty="0" smtClean="0"/>
              <a:t>MERGE - UPSERT operation (insert or update)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780897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Inserting Data into Tables: </a:t>
            </a:r>
            <a:r>
              <a:rPr lang="en-US" dirty="0" smtClean="0"/>
              <a:t>Once a table is created the most natural thing to do is load this table with data to be manipulated later.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 1:</a:t>
            </a:r>
          </a:p>
          <a:p>
            <a:pPr>
              <a:buNone/>
            </a:pPr>
            <a:r>
              <a:rPr lang="en-US" sz="1600" i="1" dirty="0" smtClean="0"/>
              <a:t>insert into &lt;</a:t>
            </a:r>
            <a:r>
              <a:rPr lang="en-US" sz="1600" i="1" dirty="0" err="1" smtClean="0"/>
              <a:t>tablename</a:t>
            </a:r>
            <a:r>
              <a:rPr lang="en-US" sz="1600" i="1" smtClean="0"/>
              <a:t>&gt; values</a:t>
            </a:r>
            <a:r>
              <a:rPr lang="en-US" sz="1600" i="1" dirty="0" smtClean="0"/>
              <a:t>(&lt;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1&gt;,&lt;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2&gt;…….&lt;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n&gt;);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DELETE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0" y="2307102"/>
            <a:ext cx="73580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Delete operations</a:t>
            </a:r>
          </a:p>
          <a:p>
            <a:pPr marL="514350" indent="-514350">
              <a:buNone/>
            </a:pPr>
            <a:r>
              <a:rPr lang="en-US" dirty="0" smtClean="0"/>
              <a:t>a) Remove all rows: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 marL="514350" indent="-514350">
              <a:buNone/>
            </a:pPr>
            <a:r>
              <a:rPr lang="en-US" i="1" dirty="0" smtClean="0"/>
              <a:t>delete from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&gt;;</a:t>
            </a:r>
            <a:br>
              <a:rPr lang="en-US" i="1" dirty="0" smtClean="0"/>
            </a:br>
            <a:endParaRPr lang="en-US" i="1" dirty="0" smtClean="0"/>
          </a:p>
          <a:p>
            <a:pPr marL="514350" indent="-514350">
              <a:buNone/>
            </a:pPr>
            <a:r>
              <a:rPr lang="en-US" dirty="0" smtClean="0"/>
              <a:t>b) Removal of a specified row/s: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 marL="514350" indent="-514350">
              <a:buNone/>
            </a:pPr>
            <a:r>
              <a:rPr lang="en-US" i="1" dirty="0" smtClean="0"/>
              <a:t>delete from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where &lt;condition&gt;;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726</TotalTime>
  <Words>388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DDL and DML</vt:lpstr>
      <vt:lpstr>Lecture Outline</vt:lpstr>
      <vt:lpstr>SQL Data Types</vt:lpstr>
      <vt:lpstr>Data Definition Language</vt:lpstr>
      <vt:lpstr>Data Definition Language</vt:lpstr>
      <vt:lpstr>Data Definition Language</vt:lpstr>
      <vt:lpstr>Data Manipulation Language</vt:lpstr>
      <vt:lpstr>Data Manipulation Language</vt:lpstr>
      <vt:lpstr>Data Manipulation Language</vt:lpstr>
      <vt:lpstr>Data Manipulation Language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28</cp:revision>
  <dcterms:created xsi:type="dcterms:W3CDTF">2018-12-10T17:20:29Z</dcterms:created>
  <dcterms:modified xsi:type="dcterms:W3CDTF">2020-07-06T17:32:38Z</dcterms:modified>
</cp:coreProperties>
</file>