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65" r:id="rId5"/>
    <p:sldId id="273" r:id="rId6"/>
    <p:sldId id="276" r:id="rId7"/>
    <p:sldId id="274" r:id="rId8"/>
    <p:sldId id="277" r:id="rId9"/>
    <p:sldId id="27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03" autoAdjust="0"/>
  </p:normalViewPr>
  <p:slideViewPr>
    <p:cSldViewPr>
      <p:cViewPr varScale="1">
        <p:scale>
          <a:sx n="70" d="100"/>
          <a:sy n="70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38E5-B2A0-4376-A85C-19AE78FFA06E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09B0-4848-4E9B-971C-7B49A0EF1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16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38E5-B2A0-4376-A85C-19AE78FFA06E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09B0-4848-4E9B-971C-7B49A0EF1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49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38E5-B2A0-4376-A85C-19AE78FFA06E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09B0-4848-4E9B-971C-7B49A0EF1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87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38E5-B2A0-4376-A85C-19AE78FFA06E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09B0-4848-4E9B-971C-7B49A0EF1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47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38E5-B2A0-4376-A85C-19AE78FFA06E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09B0-4848-4E9B-971C-7B49A0EF1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29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38E5-B2A0-4376-A85C-19AE78FFA06E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09B0-4848-4E9B-971C-7B49A0EF1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32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38E5-B2A0-4376-A85C-19AE78FFA06E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09B0-4848-4E9B-971C-7B49A0EF1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56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38E5-B2A0-4376-A85C-19AE78FFA06E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09B0-4848-4E9B-971C-7B49A0EF1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67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38E5-B2A0-4376-A85C-19AE78FFA06E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09B0-4848-4E9B-971C-7B49A0EF1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80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38E5-B2A0-4376-A85C-19AE78FFA06E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09B0-4848-4E9B-971C-7B49A0EF1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16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38E5-B2A0-4376-A85C-19AE78FFA06E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09B0-4848-4E9B-971C-7B49A0EF1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79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B38E5-B2A0-4376-A85C-19AE78FFA06E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209B0-4848-4E9B-971C-7B49A0EF1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15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PACE-UP Next-Steps Web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74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 week summary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222"/>
          <a:stretch/>
        </p:blipFill>
        <p:spPr>
          <a:xfrm>
            <a:off x="-900608" y="1417638"/>
            <a:ext cx="12405204" cy="641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9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 week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View progress</a:t>
            </a:r>
          </a:p>
          <a:p>
            <a:r>
              <a:rPr lang="en-GB" dirty="0"/>
              <a:t>Keep going vs finish</a:t>
            </a:r>
          </a:p>
          <a:p>
            <a:r>
              <a:rPr lang="en-GB" dirty="0"/>
              <a:t>Questionnaire</a:t>
            </a:r>
          </a:p>
          <a:p>
            <a:endParaRPr lang="en-GB" dirty="0"/>
          </a:p>
          <a:p>
            <a:r>
              <a:rPr lang="en-GB" dirty="0"/>
              <a:t>I think there might be too many options for the dialog box. How would you like it to look?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392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 week feedback step count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648" y="1311553"/>
            <a:ext cx="11117691" cy="5546447"/>
          </a:xfrm>
        </p:spPr>
      </p:pic>
    </p:spTree>
    <p:extLst>
      <p:ext uri="{BB962C8B-B14F-4D97-AF65-F5344CB8AC3E}">
        <p14:creationId xmlns:p14="http://schemas.microsoft.com/office/powerpoint/2010/main" val="438002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 week feedback average steps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99" y="1196752"/>
            <a:ext cx="8485401" cy="5546447"/>
          </a:xfrm>
        </p:spPr>
      </p:pic>
    </p:spTree>
    <p:extLst>
      <p:ext uri="{BB962C8B-B14F-4D97-AF65-F5344CB8AC3E}">
        <p14:creationId xmlns:p14="http://schemas.microsoft.com/office/powerpoint/2010/main" val="110150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 week feedback adding walk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6672" y="1311553"/>
            <a:ext cx="11501851" cy="5546447"/>
          </a:xfrm>
        </p:spPr>
      </p:pic>
    </p:spTree>
    <p:extLst>
      <p:ext uri="{BB962C8B-B14F-4D97-AF65-F5344CB8AC3E}">
        <p14:creationId xmlns:p14="http://schemas.microsoft.com/office/powerpoint/2010/main" val="133085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 week feedback targets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648" y="1324120"/>
            <a:ext cx="11117691" cy="5521313"/>
          </a:xfrm>
        </p:spPr>
      </p:pic>
    </p:spTree>
    <p:extLst>
      <p:ext uri="{BB962C8B-B14F-4D97-AF65-F5344CB8AC3E}">
        <p14:creationId xmlns:p14="http://schemas.microsoft.com/office/powerpoint/2010/main" val="380431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After 12 weeks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participant chooses to carry on, then they will be able to set their own targets</a:t>
            </a:r>
          </a:p>
          <a:p>
            <a:r>
              <a:rPr lang="en-GB" dirty="0"/>
              <a:t>The week number is chronological from week 12, not dependent on the target</a:t>
            </a:r>
          </a:p>
          <a:p>
            <a:r>
              <a:rPr lang="en-GB" dirty="0"/>
              <a:t>Do you want the target to include the number of days to hit it or just a daily target?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855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that need doing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Questionnaire</a:t>
            </a:r>
          </a:p>
          <a:p>
            <a:r>
              <a:rPr lang="en-GB" dirty="0"/>
              <a:t>Altering server side code so Sam can use it</a:t>
            </a:r>
          </a:p>
          <a:p>
            <a:r>
              <a:rPr lang="en-GB" dirty="0"/>
              <a:t>Altering logic to handle post 12 week bugs</a:t>
            </a:r>
          </a:p>
          <a:p>
            <a:r>
              <a:rPr lang="en-GB" dirty="0"/>
              <a:t>Set target post 12 week</a:t>
            </a:r>
          </a:p>
          <a:p>
            <a:r>
              <a:rPr lang="en-GB" dirty="0"/>
              <a:t>Set up table to log download activity, and write server side code.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062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152</Words>
  <Application>Microsoft Office PowerPoint</Application>
  <PresentationFormat>On-screen Show (4:3)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PACE-UP Next-Steps Web App</vt:lpstr>
      <vt:lpstr>12 week summary</vt:lpstr>
      <vt:lpstr>12 week summary</vt:lpstr>
      <vt:lpstr>12 week feedback step count</vt:lpstr>
      <vt:lpstr>12 week feedback average steps</vt:lpstr>
      <vt:lpstr>12 week feedback adding walk</vt:lpstr>
      <vt:lpstr>12 week feedback targets</vt:lpstr>
      <vt:lpstr>After 12 weeks</vt:lpstr>
      <vt:lpstr>Things that need doing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PACE-UP Next-Steps Web App</dc:title>
  <dc:creator>Sarah</dc:creator>
  <cp:lastModifiedBy>Sarah</cp:lastModifiedBy>
  <cp:revision>8</cp:revision>
  <dcterms:created xsi:type="dcterms:W3CDTF">2017-03-29T08:57:07Z</dcterms:created>
  <dcterms:modified xsi:type="dcterms:W3CDTF">2017-04-26T15:46:28Z</dcterms:modified>
</cp:coreProperties>
</file>