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03" autoAdjust="0"/>
  </p:normalViewPr>
  <p:slideViewPr>
    <p:cSldViewPr>
      <p:cViewPr varScale="1">
        <p:scale>
          <a:sx n="93" d="100"/>
          <a:sy n="93" d="100"/>
        </p:scale>
        <p:origin x="91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7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7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9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2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16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9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38E5-B2A0-4376-A85C-19AE78FFA06E}" type="datetimeFigureOut">
              <a:rPr lang="en-GB" smtClean="0"/>
              <a:t>29/03/2017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09B0-4848-4E9B-971C-7B49A0EF13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1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PACE-UP Next-Steps Web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4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Mobile – Login screen</a:t>
            </a:r>
            <a:endParaRPr lang="en-GB" dirty="0"/>
          </a:p>
        </p:txBody>
      </p:sp>
      <p:pic>
        <p:nvPicPr>
          <p:cNvPr id="1026" name="Picture 2" descr="https://lh3.googleusercontent.com/j2byLaPK3xJqlF6mrjDtSqqjz4OK1JJ0TiyqobHZuKvCBkWyU4X2xUJr0YK6CQ1RxTt6YcKX7jyrIcWoCKOMGvz8EYEuMIV4d61hnJ160_CJn_hBZuvM1lhYvAfWRSYWSnstibr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73" y="1600200"/>
            <a:ext cx="254585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– control panel</a:t>
            </a:r>
            <a:endParaRPr lang="en-GB" dirty="0"/>
          </a:p>
        </p:txBody>
      </p:sp>
      <p:pic>
        <p:nvPicPr>
          <p:cNvPr id="2056" name="Picture 8" descr="https://lh4.googleusercontent.com/SSZ0XZYiqU7fqWNEWCVWSMSFINWuVZlGcf9TlhFT2JE-IMMFlkyO7YO6yI3BqfYqZsmpY6xyYMX48HcDWMYNi0KMwPBy30jS8AVIiJ2G3ZSK1nAZwlY5S7E0-f5kq5zKCXiGP4oi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73" y="1600200"/>
            <a:ext cx="254585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5.googleusercontent.com/qD_teIGECZQ5qauyFIApvckyPZrmQ76XSMK-m1jgtZAcznmTi320NrdeGEd-pkdEZA3WR3BEo8VIIcZ1dyjbVaZMMuroiOhbA4R6-XjY6AmhSKVw2OfJwL6a5yHwPM-zdHF2QDRh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73" y="1600200"/>
            <a:ext cx="254585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0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76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Password Reset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8" b="17452"/>
          <a:stretch/>
        </p:blipFill>
        <p:spPr bwMode="auto">
          <a:xfrm>
            <a:off x="86965" y="1556792"/>
            <a:ext cx="880551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8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Password Reset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6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35" y="260648"/>
            <a:ext cx="8229600" cy="1143000"/>
          </a:xfrm>
        </p:spPr>
        <p:txBody>
          <a:bodyPr/>
          <a:lstStyle/>
          <a:p>
            <a:r>
              <a:rPr lang="en-GB" dirty="0" smtClean="0"/>
              <a:t>Password Reset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05247" cy="48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3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Reset Password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2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" y="72008"/>
            <a:ext cx="9112601" cy="4509120"/>
          </a:xfrm>
        </p:spPr>
      </p:pic>
      <p:sp>
        <p:nvSpPr>
          <p:cNvPr id="5" name="TextBox 4"/>
          <p:cNvSpPr txBox="1"/>
          <p:nvPr/>
        </p:nvSpPr>
        <p:spPr>
          <a:xfrm>
            <a:off x="611560" y="4869160"/>
            <a:ext cx="4578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Added: </a:t>
            </a:r>
          </a:p>
          <a:p>
            <a:pPr marL="342900" indent="-342900">
              <a:buAutoNum type="arabicPeriod"/>
            </a:pPr>
            <a:r>
              <a:rPr lang="en-GB" dirty="0" smtClean="0"/>
              <a:t>Link to overview of targets</a:t>
            </a:r>
          </a:p>
          <a:p>
            <a:pPr marL="342900" indent="-342900">
              <a:buAutoNum type="arabicPeriod"/>
            </a:pPr>
            <a:r>
              <a:rPr lang="en-GB" dirty="0" smtClean="0"/>
              <a:t>Explanation of PACE-UP trial as per booklet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44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" y="31100"/>
            <a:ext cx="9089114" cy="4478019"/>
          </a:xfrm>
        </p:spPr>
      </p:pic>
      <p:sp>
        <p:nvSpPr>
          <p:cNvPr id="5" name="TextBox 4"/>
          <p:cNvSpPr txBox="1"/>
          <p:nvPr/>
        </p:nvSpPr>
        <p:spPr>
          <a:xfrm>
            <a:off x="251520" y="4797152"/>
            <a:ext cx="504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New Admin dialog (</a:t>
            </a:r>
            <a:r>
              <a:rPr lang="en-GB" sz="2800" smtClean="0"/>
              <a:t>all functional)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274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b="29633"/>
          <a:stretch/>
        </p:blipFill>
        <p:spPr bwMode="auto">
          <a:xfrm>
            <a:off x="35496" y="32672"/>
            <a:ext cx="8999949" cy="311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0" b="57219"/>
          <a:stretch/>
        </p:blipFill>
        <p:spPr bwMode="auto">
          <a:xfrm>
            <a:off x="0" y="1450344"/>
            <a:ext cx="8999949" cy="17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" b="22306"/>
          <a:stretch/>
        </p:blipFill>
        <p:spPr bwMode="auto">
          <a:xfrm>
            <a:off x="35496" y="3151552"/>
            <a:ext cx="9032841" cy="349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6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29586"/>
            <a:ext cx="9073715" cy="4335517"/>
          </a:xfrm>
        </p:spPr>
      </p:pic>
      <p:sp>
        <p:nvSpPr>
          <p:cNvPr id="5" name="TextBox 4"/>
          <p:cNvSpPr txBox="1"/>
          <p:nvPr/>
        </p:nvSpPr>
        <p:spPr>
          <a:xfrm>
            <a:off x="395536" y="4797152"/>
            <a:ext cx="7209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Consent form data can be entered here by the researcher.</a:t>
            </a:r>
          </a:p>
          <a:p>
            <a:endParaRPr lang="en-GB" dirty="0" smtClean="0"/>
          </a:p>
          <a:p>
            <a:r>
              <a:rPr lang="en-GB" dirty="0" smtClean="0"/>
              <a:t>On recruitment this individual should not be asked for their consent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1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608372" cy="4176464"/>
          </a:xfrm>
        </p:spPr>
      </p:pic>
    </p:spTree>
    <p:extLst>
      <p:ext uri="{BB962C8B-B14F-4D97-AF65-F5344CB8AC3E}">
        <p14:creationId xmlns:p14="http://schemas.microsoft.com/office/powerpoint/2010/main" val="29857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Registering when has postal consent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9332001" cy="4176464"/>
          </a:xfrm>
        </p:spPr>
      </p:pic>
    </p:spTree>
    <p:extLst>
      <p:ext uri="{BB962C8B-B14F-4D97-AF65-F5344CB8AC3E}">
        <p14:creationId xmlns:p14="http://schemas.microsoft.com/office/powerpoint/2010/main" val="31008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" b="4034"/>
          <a:stretch/>
        </p:blipFill>
        <p:spPr bwMode="auto">
          <a:xfrm>
            <a:off x="323528" y="1196752"/>
            <a:ext cx="862356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37" b="33032"/>
          <a:stretch/>
        </p:blipFill>
        <p:spPr bwMode="auto">
          <a:xfrm>
            <a:off x="323528" y="4941168"/>
            <a:ext cx="8614800" cy="159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9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Steps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5" b="8769"/>
          <a:stretch/>
        </p:blipFill>
        <p:spPr bwMode="auto">
          <a:xfrm>
            <a:off x="107504" y="1916832"/>
            <a:ext cx="8892480" cy="414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3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72</Words>
  <Application>Microsoft Office PowerPoint</Application>
  <PresentationFormat>On-screen Show (4:3)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PACE-UP Next-Steps Web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Registering when has postal consent</vt:lpstr>
      <vt:lpstr>Intro</vt:lpstr>
      <vt:lpstr>First Steps</vt:lpstr>
      <vt:lpstr>Mobile – Login screen</vt:lpstr>
      <vt:lpstr>Mobile – control panel</vt:lpstr>
      <vt:lpstr>PowerPoint Presentation</vt:lpstr>
      <vt:lpstr>Password Reset</vt:lpstr>
      <vt:lpstr>Password Reset</vt:lpstr>
      <vt:lpstr>Password Reset</vt:lpstr>
      <vt:lpstr>Reset Password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PACE-UP Next-Steps Web App</dc:title>
  <dc:creator>Sarah</dc:creator>
  <cp:lastModifiedBy>Sarah Ruth Kerry</cp:lastModifiedBy>
  <cp:revision>5</cp:revision>
  <dcterms:created xsi:type="dcterms:W3CDTF">2017-03-29T08:57:07Z</dcterms:created>
  <dcterms:modified xsi:type="dcterms:W3CDTF">2017-03-29T09:57:29Z</dcterms:modified>
</cp:coreProperties>
</file>