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1EF5B3-38F9-47BC-9B0B-C077E599E47F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46BDC7-CA9D-4A4A-91D4-B08B1B9DB4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Sudoku template generator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33176" y="2932173"/>
            <a:ext cx="6511131" cy="329259"/>
          </a:xfrm>
        </p:spPr>
        <p:txBody>
          <a:bodyPr>
            <a:noAutofit/>
          </a:bodyPr>
          <a:lstStyle/>
          <a:p>
            <a:r>
              <a:rPr lang="en-US" sz="2400" dirty="0" smtClean="0"/>
              <a:t>Haochen Zhang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0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Fill in each row by 3s and check so that no where vertically does the 3 numbers stack.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5380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Sudoku??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Game that consist of a 9x9 grid filled with numbers 1 to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Rules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No numbers from 1 to 9 can be repeated in any horizontal roll, vertical column, or one of the 9 3x3 boxes</a:t>
            </a:r>
            <a:endParaRPr lang="en-US" sz="2400" b="0" dirty="0"/>
          </a:p>
        </p:txBody>
      </p:sp>
      <p:pic>
        <p:nvPicPr>
          <p:cNvPr id="1026" name="Picture 2" descr="C:\Users\Haochen\Desktop\compsci final\sudok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7589">
            <a:off x="3503251" y="3561437"/>
            <a:ext cx="3192735" cy="2915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ochen\Desktop\compsci final\sudoku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9248">
            <a:off x="5096189" y="3322799"/>
            <a:ext cx="3314296" cy="30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program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This program generates a completed template of a Sudoku grid.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The first step to creating a Sudoku puzzle.</a:t>
            </a:r>
            <a:endParaRPr lang="en-US" sz="2400" dirty="0"/>
          </a:p>
        </p:txBody>
      </p:sp>
      <p:pic>
        <p:nvPicPr>
          <p:cNvPr id="2050" name="Picture 2" descr="C:\Users\Haochen\Desktop\compsci final\worked o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816424" cy="346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template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Instance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1 2D Array representing the actual template grid.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dirty="0" smtClean="0"/>
              <a:t>3 Hash maps with 9 </a:t>
            </a:r>
            <a:r>
              <a:rPr lang="en-US" sz="2400" b="0" dirty="0" err="1" smtClean="0"/>
              <a:t>boolean</a:t>
            </a:r>
            <a:r>
              <a:rPr lang="en-US" sz="2400" b="0" dirty="0" smtClean="0"/>
              <a:t> Arrays in each Hash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templateGenerator</a:t>
            </a:r>
            <a:r>
              <a:rPr lang="en-US" sz="2400" dirty="0" smtClean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dirty="0" smtClean="0"/>
              <a:t>Val(</a:t>
            </a:r>
            <a:r>
              <a:rPr lang="en-US" sz="2400" b="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dirty="0" err="1" smtClean="0"/>
              <a:t>fillin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int,int,int</a:t>
            </a:r>
            <a:r>
              <a:rPr lang="en-US" sz="2400" b="0" dirty="0" smtClean="0"/>
              <a:t>) and </a:t>
            </a:r>
            <a:r>
              <a:rPr lang="en-US" sz="2400" b="0" dirty="0" err="1" smtClean="0"/>
              <a:t>unfillin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 smtClean="0"/>
              <a:t>generateRandom</a:t>
            </a:r>
            <a:r>
              <a:rPr lang="en-US" sz="2400" dirty="0" smtClean="0"/>
              <a:t>() </a:t>
            </a:r>
            <a:endParaRPr lang="en-US" sz="2400" b="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1900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21843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How to validate each number as the program generate through rows.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Brute force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err="1" smtClean="0"/>
              <a:t>Hashmap</a:t>
            </a:r>
            <a:r>
              <a:rPr lang="en-US" sz="2400" dirty="0" smtClean="0"/>
              <a:t> instances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Infinite loops cause by logic errors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43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C:\Users\Haochen\Desktop\compsci final\err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052736"/>
            <a:ext cx="750450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3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: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Backtracking is a general </a:t>
            </a:r>
            <a:r>
              <a:rPr lang="en-US" sz="2400" b="0" dirty="0" smtClean="0"/>
              <a:t>algorithms </a:t>
            </a:r>
            <a:r>
              <a:rPr lang="en-US" sz="2400" b="0" dirty="0"/>
              <a:t>for </a:t>
            </a:r>
            <a:r>
              <a:rPr lang="en-US" sz="2400" b="0" dirty="0" smtClean="0"/>
              <a:t>finding solutions </a:t>
            </a:r>
            <a:r>
              <a:rPr lang="en-US" sz="2400" b="0" dirty="0"/>
              <a:t>to some </a:t>
            </a:r>
            <a:r>
              <a:rPr lang="en-US" sz="2400" b="0" dirty="0" smtClean="0"/>
              <a:t>problem, usually problems with constraint, </a:t>
            </a:r>
            <a:r>
              <a:rPr lang="en-US" sz="2400" b="0" dirty="0"/>
              <a:t>that incrementally builds candidates to the solutions, and abandons each partial candidate </a:t>
            </a:r>
            <a:r>
              <a:rPr lang="en-US" sz="2400" b="0" i="1" dirty="0"/>
              <a:t>c</a:t>
            </a:r>
            <a:r>
              <a:rPr lang="en-US" sz="2400" b="0" dirty="0"/>
              <a:t> ("backtracks") as soon as it determines that </a:t>
            </a:r>
            <a:r>
              <a:rPr lang="en-US" sz="2400" b="0" i="1" dirty="0"/>
              <a:t>c</a:t>
            </a:r>
            <a:r>
              <a:rPr lang="en-US" sz="2400" b="0" dirty="0"/>
              <a:t> cannot possibly be completed to a valid solution.</a:t>
            </a:r>
          </a:p>
        </p:txBody>
      </p:sp>
    </p:spTree>
    <p:extLst>
      <p:ext uri="{BB962C8B-B14F-4D97-AF65-F5344CB8AC3E}">
        <p14:creationId xmlns:p14="http://schemas.microsoft.com/office/powerpoint/2010/main" val="28756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aochen\Desktop\compsci final\backtracking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052736"/>
            <a:ext cx="750450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Unsolved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Haochen\Desktop\compsci final\new b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052736"/>
            <a:ext cx="820285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</TotalTime>
  <Words>223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Sudoku template generator</vt:lpstr>
      <vt:lpstr>What is Sudoku??</vt:lpstr>
      <vt:lpstr>What this program does?</vt:lpstr>
      <vt:lpstr>Structure of template class</vt:lpstr>
      <vt:lpstr>Design Challenge</vt:lpstr>
      <vt:lpstr>Logic Error</vt:lpstr>
      <vt:lpstr>Solution : Backtracking</vt:lpstr>
      <vt:lpstr>Backtracking example</vt:lpstr>
      <vt:lpstr>Unsolved bug</vt:lpstr>
      <vt:lpstr>Possible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template generator</dc:title>
  <dc:creator>Haochen</dc:creator>
  <cp:lastModifiedBy>Haochen</cp:lastModifiedBy>
  <cp:revision>8</cp:revision>
  <dcterms:created xsi:type="dcterms:W3CDTF">2015-05-28T05:03:43Z</dcterms:created>
  <dcterms:modified xsi:type="dcterms:W3CDTF">2015-05-28T06:33:13Z</dcterms:modified>
</cp:coreProperties>
</file>