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7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7200" y="-720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1" name="PlaceHolder 2"/>
          <p:cNvSpPr>
            <a:spLocks noGrp="1"/>
          </p:cNvSpPr>
          <p:nvPr>
            <p:ph type="title"/>
          </p:nvPr>
        </p:nvSpPr>
        <p:spPr>
          <a:xfrm>
            <a:off x="457200" y="2908440"/>
            <a:ext cx="3861720" cy="1685520"/>
          </a:xfrm>
          <a:prstGeom prst="rect">
            <a:avLst/>
          </a:prstGeom>
          <a:noFill/>
          <a:ln w="0">
            <a:noFill/>
          </a:ln>
        </p:spPr>
        <p:txBody>
          <a:bodyPr lIns="91440" rIns="91440" tIns="91440" bIns="91440" anchor="b">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26" name="Google Shape;85;p19"/>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7" name="PlaceHolder 1"/>
          <p:cNvSpPr>
            <a:spLocks noGrp="1"/>
          </p:cNvSpPr>
          <p:nvPr>
            <p:ph type="title"/>
          </p:nvPr>
        </p:nvSpPr>
        <p:spPr>
          <a:xfrm>
            <a:off x="562680" y="31932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28" name="PlaceHolder 2"/>
          <p:cNvSpPr>
            <a:spLocks noGrp="1"/>
          </p:cNvSpPr>
          <p:nvPr>
            <p:ph type="title"/>
          </p:nvPr>
        </p:nvSpPr>
        <p:spPr>
          <a:xfrm>
            <a:off x="616644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9" name="PlaceHolder 3"/>
          <p:cNvSpPr>
            <a:spLocks noGrp="1"/>
          </p:cNvSpPr>
          <p:nvPr>
            <p:ph type="title"/>
          </p:nvPr>
        </p:nvSpPr>
        <p:spPr>
          <a:xfrm>
            <a:off x="6170760" y="1488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0" name="PlaceHolder 4"/>
          <p:cNvSpPr>
            <a:spLocks noGrp="1"/>
          </p:cNvSpPr>
          <p:nvPr>
            <p:ph type="title"/>
          </p:nvPr>
        </p:nvSpPr>
        <p:spPr>
          <a:xfrm>
            <a:off x="3462480" y="1487880"/>
            <a:ext cx="8640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1" name="PlaceHolder 5"/>
          <p:cNvSpPr>
            <a:spLocks noGrp="1"/>
          </p:cNvSpPr>
          <p:nvPr>
            <p:ph type="title"/>
          </p:nvPr>
        </p:nvSpPr>
        <p:spPr>
          <a:xfrm>
            <a:off x="346176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2" name="PlaceHolder 6"/>
          <p:cNvSpPr>
            <a:spLocks noGrp="1"/>
          </p:cNvSpPr>
          <p:nvPr>
            <p:ph type="title"/>
          </p:nvPr>
        </p:nvSpPr>
        <p:spPr>
          <a:xfrm>
            <a:off x="837720" y="1488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3" name="PlaceHolder 7"/>
          <p:cNvSpPr>
            <a:spLocks noGrp="1"/>
          </p:cNvSpPr>
          <p:nvPr>
            <p:ph type="title"/>
          </p:nvPr>
        </p:nvSpPr>
        <p:spPr>
          <a:xfrm>
            <a:off x="83772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4" name="Google Shape;100;p20"/>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5" name="PlaceHolder 1"/>
          <p:cNvSpPr>
            <a:spLocks noGrp="1"/>
          </p:cNvSpPr>
          <p:nvPr>
            <p:ph type="title"/>
          </p:nvPr>
        </p:nvSpPr>
        <p:spPr>
          <a:xfrm>
            <a:off x="665640" y="882360"/>
            <a:ext cx="40291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Aboreto"/>
                <a:ea typeface="Aboreto"/>
              </a:rPr>
              <a:t>xx%</a:t>
            </a:r>
            <a:endParaRPr b="0" lang="fr-FR" sz="4500" strike="noStrike" u="none">
              <a:solidFill>
                <a:schemeClr val="dk1"/>
              </a:solidFill>
              <a:effectLst/>
              <a:uFillTx/>
              <a:latin typeface="Arial"/>
            </a:endParaRPr>
          </a:p>
        </p:txBody>
      </p:sp>
      <p:sp>
        <p:nvSpPr>
          <p:cNvPr id="36" name="PlaceHolder 2"/>
          <p:cNvSpPr>
            <a:spLocks noGrp="1"/>
          </p:cNvSpPr>
          <p:nvPr>
            <p:ph type="title"/>
          </p:nvPr>
        </p:nvSpPr>
        <p:spPr>
          <a:xfrm>
            <a:off x="665640" y="2944800"/>
            <a:ext cx="40291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Aboreto"/>
                <a:ea typeface="Aboreto"/>
              </a:rPr>
              <a:t>xx%</a:t>
            </a:r>
            <a:endParaRPr b="0" lang="fr-FR" sz="4500" strike="noStrike" u="none">
              <a:solidFill>
                <a:schemeClr val="dk1"/>
              </a:solidFill>
              <a:effectLst/>
              <a:uFillTx/>
              <a:latin typeface="Arial"/>
            </a:endParaRPr>
          </a:p>
        </p:txBody>
      </p:sp>
      <p:sp>
        <p:nvSpPr>
          <p:cNvPr id="37" name="PlaceHolder 3"/>
          <p:cNvSpPr>
            <a:spLocks noGrp="1"/>
          </p:cNvSpPr>
          <p:nvPr>
            <p:ph type="body"/>
          </p:nvPr>
        </p:nvSpPr>
        <p:spPr>
          <a:xfrm>
            <a:off x="5780520" y="306720"/>
            <a:ext cx="2854800" cy="452952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47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7560" y="-7560"/>
            <a:ext cx="9143640" cy="518796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39" name="PlaceHolder 2"/>
          <p:cNvSpPr>
            <a:spLocks noGrp="1"/>
          </p:cNvSpPr>
          <p:nvPr>
            <p:ph type="title"/>
          </p:nvPr>
        </p:nvSpPr>
        <p:spPr>
          <a:xfrm>
            <a:off x="504000" y="705240"/>
            <a:ext cx="3325680" cy="1059840"/>
          </a:xfrm>
          <a:prstGeom prst="rect">
            <a:avLst/>
          </a:prstGeom>
          <a:noFill/>
          <a:ln w="0">
            <a:noFill/>
          </a:ln>
        </p:spPr>
        <p:txBody>
          <a:bodyPr lIns="91440" rIns="91440" tIns="91440" bIns="91440" anchor="ctr">
            <a:noAutofit/>
          </a:bodyPr>
          <a:p>
            <a:pPr indent="0">
              <a:buNone/>
            </a:pPr>
            <a:r>
              <a:rPr b="0" lang="fr-FR" sz="3300" strike="noStrike" u="none">
                <a:solidFill>
                  <a:schemeClr val="dk1"/>
                </a:solidFill>
                <a:effectLst/>
                <a:uFillTx/>
                <a:latin typeface="Arial"/>
              </a:rPr>
              <a:t>Click to edit the title text format</a:t>
            </a:r>
            <a:endParaRPr b="0" lang="fr-FR" sz="3300" strike="noStrike" u="none">
              <a:solidFill>
                <a:schemeClr val="dk1"/>
              </a:solidFill>
              <a:effectLst/>
              <a:uFillTx/>
              <a:latin typeface="Arial"/>
            </a:endParaRPr>
          </a:p>
        </p:txBody>
      </p:sp>
      <p:sp>
        <p:nvSpPr>
          <p:cNvPr id="40" name="PlaceHolder 3"/>
          <p:cNvSpPr>
            <a:spLocks noGrp="1"/>
          </p:cNvSpPr>
          <p:nvPr>
            <p:ph type="title"/>
          </p:nvPr>
        </p:nvSpPr>
        <p:spPr>
          <a:xfrm>
            <a:off x="5761080" y="2996280"/>
            <a:ext cx="2287800" cy="786600"/>
          </a:xfrm>
          <a:prstGeom prst="rect">
            <a:avLst/>
          </a:prstGeom>
          <a:noFill/>
          <a:ln w="0">
            <a:noFill/>
          </a:ln>
        </p:spPr>
        <p:txBody>
          <a:bodyPr lIns="91440" rIns="91440" tIns="91440" bIns="91440" anchor="ctr">
            <a:noAutofit/>
          </a:bodyPr>
          <a:p>
            <a:pPr indent="0" algn="ctr">
              <a:lnSpc>
                <a:spcPct val="100000"/>
              </a:lnSpc>
              <a:buNone/>
            </a:pPr>
            <a:r>
              <a:rPr b="0" lang="fr-FR" sz="6000" strike="noStrike" u="none">
                <a:solidFill>
                  <a:schemeClr val="dk1"/>
                </a:solidFill>
                <a:effectLst/>
                <a:uFillTx/>
                <a:latin typeface="Be Vietnam Pro ExtraLight"/>
                <a:ea typeface="Be Vietnam Pro ExtraLight"/>
              </a:rPr>
              <a:t>xx%</a:t>
            </a:r>
            <a:endParaRPr b="0" lang="fr-FR" sz="6000" strike="noStrike" u="none">
              <a:solidFill>
                <a:schemeClr val="dk1"/>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1" name="Google Shape;107;p21"/>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2" name="PlaceHolder 1"/>
          <p:cNvSpPr>
            <a:spLocks noGrp="1"/>
          </p:cNvSpPr>
          <p:nvPr>
            <p:ph type="title"/>
          </p:nvPr>
        </p:nvSpPr>
        <p:spPr>
          <a:xfrm>
            <a:off x="665640" y="498960"/>
            <a:ext cx="5089680" cy="1058400"/>
          </a:xfrm>
          <a:prstGeom prst="rect">
            <a:avLst/>
          </a:prstGeom>
          <a:noFill/>
          <a:ln w="0">
            <a:noFill/>
          </a:ln>
        </p:spPr>
        <p:txBody>
          <a:bodyPr lIns="91440" rIns="91440" tIns="91440" bIns="91440" anchor="b">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sp>
        <p:nvSpPr>
          <p:cNvPr id="43" name="Google Shape;110;p21"/>
          <p:cNvSpPr/>
          <p:nvPr/>
        </p:nvSpPr>
        <p:spPr>
          <a:xfrm>
            <a:off x="5985000" y="3460320"/>
            <a:ext cx="2718720" cy="644760"/>
          </a:xfrm>
          <a:prstGeom prst="rect">
            <a:avLst/>
          </a:prstGeom>
          <a:noFill/>
          <a:ln w="0">
            <a:noFill/>
          </a:ln>
        </p:spPr>
        <p:style>
          <a:lnRef idx="0"/>
          <a:fillRef idx="0"/>
          <a:effectRef idx="0"/>
          <a:fontRef idx="minor"/>
        </p:style>
        <p:txBody>
          <a:bodyPr tIns="91440" bIns="91440" anchor="t">
            <a:noAutofit/>
          </a:bodyPr>
          <a:p>
            <a:pPr algn="r" defTabSz="914400">
              <a:lnSpc>
                <a:spcPct val="100000"/>
              </a:lnSpc>
              <a:tabLst>
                <a:tab algn="l" pos="0"/>
              </a:tabLst>
            </a:pPr>
            <a:r>
              <a:rPr b="1" lang="en" sz="1000" strike="noStrike" u="none">
                <a:solidFill>
                  <a:schemeClr val="dk1"/>
                </a:solidFill>
                <a:effectLst/>
                <a:uFillTx/>
                <a:latin typeface="Be Vietnam Pro"/>
                <a:ea typeface="Be Vietnam Pro"/>
              </a:rPr>
              <a:t>CREDITS:</a:t>
            </a:r>
            <a:r>
              <a:rPr b="0" lang="en" sz="1000" strike="noStrike" u="none">
                <a:solidFill>
                  <a:schemeClr val="dk1"/>
                </a:solidFill>
                <a:effectLst/>
                <a:uFillTx/>
                <a:latin typeface="Be Vietnam Pro"/>
                <a:ea typeface="Be Vietnam Pro"/>
              </a:rPr>
              <a:t> This presentation template was created by </a:t>
            </a:r>
            <a:r>
              <a:rPr b="1" lang="en" sz="1000" strike="noStrike" u="sng">
                <a:solidFill>
                  <a:schemeClr val="dk1"/>
                </a:solidFill>
                <a:effectLst/>
                <a:uFillTx/>
                <a:latin typeface="Be Vietnam Pro"/>
                <a:ea typeface="Be Vietnam Pro"/>
                <a:hlinkClick r:id="rId2"/>
              </a:rPr>
              <a:t>Slidesgo</a:t>
            </a:r>
            <a:r>
              <a:rPr b="0" lang="en" sz="1000" strike="noStrike" u="none">
                <a:solidFill>
                  <a:schemeClr val="dk1"/>
                </a:solidFill>
                <a:effectLst/>
                <a:uFillTx/>
                <a:latin typeface="Be Vietnam Pro"/>
                <a:ea typeface="Be Vietnam Pro"/>
              </a:rPr>
              <a:t>, and includes icons, infographics &amp; images by </a:t>
            </a:r>
            <a:r>
              <a:rPr b="1" lang="en" sz="1000" strike="noStrike" u="sng">
                <a:solidFill>
                  <a:schemeClr val="dk1"/>
                </a:solidFill>
                <a:effectLst/>
                <a:uFillTx/>
                <a:latin typeface="Be Vietnam Pro"/>
                <a:ea typeface="Be Vietnam Pro"/>
                <a:hlinkClick r:id="rId3"/>
              </a:rPr>
              <a:t>Freepik</a:t>
            </a:r>
            <a:r>
              <a:rPr b="0" lang="en" sz="1000" strike="noStrike" u="none">
                <a:solidFill>
                  <a:schemeClr val="dk1"/>
                </a:solidFill>
                <a:effectLst/>
                <a:uFillTx/>
                <a:latin typeface="Be Vietnam Pro"/>
                <a:ea typeface="Be Vietnam Pro"/>
              </a:rPr>
              <a:t> </a:t>
            </a:r>
            <a:endParaRPr b="0" lang="en-US" sz="1000" strike="noStrike" u="none">
              <a:solidFill>
                <a:srgbClr val="000000"/>
              </a:solidFill>
              <a:effectLst/>
              <a:uFillTx/>
              <a:latin typeface="OpenSymbo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4" name="Google Shape;112;p22"/>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45" name="Google Shape;114;p23"/>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47" name="PlaceHolder 2"/>
          <p:cNvSpPr>
            <a:spLocks noGrp="1"/>
          </p:cNvSpPr>
          <p:nvPr>
            <p:ph type="body"/>
          </p:nvPr>
        </p:nvSpPr>
        <p:spPr>
          <a:xfrm>
            <a:off x="720000" y="1152360"/>
            <a:ext cx="770364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8" name="Google Shape;21;p5"/>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9" name="PlaceHolder 1"/>
          <p:cNvSpPr>
            <a:spLocks noGrp="1"/>
          </p:cNvSpPr>
          <p:nvPr>
            <p:ph type="title"/>
          </p:nvPr>
        </p:nvSpPr>
        <p:spPr>
          <a:xfrm>
            <a:off x="566640" y="319680"/>
            <a:ext cx="834840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50" name="Google Shape;28;p6"/>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1" name="PlaceHolder 1"/>
          <p:cNvSpPr>
            <a:spLocks noGrp="1"/>
          </p:cNvSpPr>
          <p:nvPr>
            <p:ph type="title"/>
          </p:nvPr>
        </p:nvSpPr>
        <p:spPr>
          <a:xfrm>
            <a:off x="527040" y="2955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228600"/>
            <a:ext cx="3998160" cy="1445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53" name="PlaceHolder 2"/>
          <p:cNvSpPr>
            <a:spLocks noGrp="1"/>
          </p:cNvSpPr>
          <p:nvPr>
            <p:ph type="body"/>
          </p:nvPr>
        </p:nvSpPr>
        <p:spPr>
          <a:xfrm>
            <a:off x="1609560" y="2066040"/>
            <a:ext cx="3823920" cy="2532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54"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trike="noStrike" u="none">
                <a:solidFill>
                  <a:schemeClr val="dk1"/>
                </a:solidFill>
                <a:effectLst/>
                <a:uFillTx/>
                <a:latin typeface="Aboreto"/>
                <a:ea typeface="Aboreto"/>
              </a:rPr>
              <a:t>xx%</a:t>
            </a:r>
            <a:endParaRPr b="0" lang="fr-FR" sz="60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8" name="PlaceHolder 2"/>
          <p:cNvSpPr>
            <a:spLocks noGrp="1"/>
          </p:cNvSpPr>
          <p:nvPr>
            <p:ph type="title"/>
          </p:nvPr>
        </p:nvSpPr>
        <p:spPr>
          <a:xfrm>
            <a:off x="2782080" y="4323960"/>
            <a:ext cx="3658320" cy="365040"/>
          </a:xfrm>
          <a:prstGeom prst="rect">
            <a:avLst/>
          </a:prstGeom>
          <a:noFill/>
          <a:ln w="0">
            <a:noFill/>
          </a:ln>
        </p:spPr>
        <p:txBody>
          <a:bodyPr lIns="91440" rIns="91440" tIns="91440" bIns="91440" anchor="t">
            <a:noAutofit/>
          </a:bodyPr>
          <a:p>
            <a:pPr indent="0">
              <a:buNone/>
            </a:pPr>
            <a:r>
              <a:rPr b="0" lang="fr-FR" sz="1200" strike="noStrike" u="none">
                <a:solidFill>
                  <a:schemeClr val="dk1"/>
                </a:solidFill>
                <a:effectLst/>
                <a:uFillTx/>
                <a:latin typeface="Arial"/>
              </a:rPr>
              <a:t>Click to edit the title text format</a:t>
            </a:r>
            <a:endParaRPr b="0" lang="fr-FR" sz="1200" strike="noStrike" u="none">
              <a:solidFill>
                <a:schemeClr val="dk1"/>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59" name="Google Shape;120;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0"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61" name="Google Shape;123;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2"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63"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 name="Google Shape;48;p13"/>
          <p:cNvSpPr/>
          <p:nvPr/>
        </p:nvSpPr>
        <p:spPr>
          <a:xfrm>
            <a:off x="1912680" y="228600"/>
            <a:ext cx="7017480" cy="468612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 name="PlaceHolder 1"/>
          <p:cNvSpPr>
            <a:spLocks noGrp="1"/>
          </p:cNvSpPr>
          <p:nvPr>
            <p:ph type="body"/>
          </p:nvPr>
        </p:nvSpPr>
        <p:spPr>
          <a:xfrm>
            <a:off x="402480" y="316080"/>
            <a:ext cx="3006720" cy="451116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 name="PlaceHolder 2"/>
          <p:cNvSpPr>
            <a:spLocks noGrp="1"/>
          </p:cNvSpPr>
          <p:nvPr>
            <p:ph type="title"/>
          </p:nvPr>
        </p:nvSpPr>
        <p:spPr>
          <a:xfrm>
            <a:off x="4156560" y="354600"/>
            <a:ext cx="416952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6" name="PlaceHolder 3"/>
          <p:cNvSpPr>
            <a:spLocks noGrp="1"/>
          </p:cNvSpPr>
          <p:nvPr>
            <p:ph type="title"/>
          </p:nvPr>
        </p:nvSpPr>
        <p:spPr>
          <a:xfrm>
            <a:off x="4180320" y="3891240"/>
            <a:ext cx="8640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7" name="PlaceHolder 4"/>
          <p:cNvSpPr>
            <a:spLocks noGrp="1"/>
          </p:cNvSpPr>
          <p:nvPr>
            <p:ph type="title"/>
          </p:nvPr>
        </p:nvSpPr>
        <p:spPr>
          <a:xfrm>
            <a:off x="4180320" y="20037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8" name="PlaceHolder 5"/>
          <p:cNvSpPr>
            <a:spLocks noGrp="1"/>
          </p:cNvSpPr>
          <p:nvPr>
            <p:ph type="title"/>
          </p:nvPr>
        </p:nvSpPr>
        <p:spPr>
          <a:xfrm>
            <a:off x="4180320" y="263304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9" name="PlaceHolder 6"/>
          <p:cNvSpPr>
            <a:spLocks noGrp="1"/>
          </p:cNvSpPr>
          <p:nvPr>
            <p:ph type="title"/>
          </p:nvPr>
        </p:nvSpPr>
        <p:spPr>
          <a:xfrm>
            <a:off x="4180320" y="3261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10" name="PlaceHolder 7"/>
          <p:cNvSpPr>
            <a:spLocks noGrp="1"/>
          </p:cNvSpPr>
          <p:nvPr>
            <p:ph type="title"/>
          </p:nvPr>
        </p:nvSpPr>
        <p:spPr>
          <a:xfrm>
            <a:off x="4180320" y="137448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1" name="Google Shape;62;p14"/>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2" name="PlaceHolder 1"/>
          <p:cNvSpPr>
            <a:spLocks noGrp="1"/>
          </p:cNvSpPr>
          <p:nvPr>
            <p:ph type="title"/>
          </p:nvPr>
        </p:nvSpPr>
        <p:spPr>
          <a:xfrm>
            <a:off x="527400" y="456480"/>
            <a:ext cx="5562360" cy="69804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4" name="Google Shape;66;p15"/>
          <p:cNvSpPr/>
          <p:nvPr/>
        </p:nvSpPr>
        <p:spPr>
          <a:xfrm>
            <a:off x="186120" y="164160"/>
            <a:ext cx="79801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5" name="PlaceHolder 1"/>
          <p:cNvSpPr>
            <a:spLocks noGrp="1"/>
          </p:cNvSpPr>
          <p:nvPr>
            <p:ph type="title"/>
          </p:nvPr>
        </p:nvSpPr>
        <p:spPr>
          <a:xfrm>
            <a:off x="565200" y="321840"/>
            <a:ext cx="4961520" cy="169812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6" name="PlaceHolder 2"/>
          <p:cNvSpPr>
            <a:spLocks noGrp="1"/>
          </p:cNvSpPr>
          <p:nvPr>
            <p:ph type="body"/>
          </p:nvPr>
        </p:nvSpPr>
        <p:spPr>
          <a:xfrm>
            <a:off x="1702800" y="2306880"/>
            <a:ext cx="3823920" cy="2513880"/>
          </a:xfrm>
          <a:prstGeom prst="rect">
            <a:avLst/>
          </a:prstGeom>
          <a:noFill/>
          <a:ln w="0">
            <a:noFill/>
          </a:ln>
        </p:spPr>
        <p:txBody>
          <a:bodyPr lIns="91440" rIns="91440" tIns="91440" bIns="91440" anchor="b">
            <a:noAutofit/>
          </a:bodyPr>
          <a:p>
            <a:pPr marL="432000" indent="-324000">
              <a:spcBef>
                <a:spcPts val="1417"/>
              </a:spcBef>
              <a:buClr>
                <a:srgbClr val="000000"/>
              </a:buClr>
              <a:buSzPct val="45000"/>
              <a:buFont typeface="Wingdings" charset="2"/>
              <a:buChar char=""/>
            </a:pPr>
            <a:r>
              <a:rPr b="0" lang="fr-FR" sz="1300" strike="noStrike" u="none">
                <a:solidFill>
                  <a:srgbClr val="000000"/>
                </a:solidFill>
                <a:effectLst/>
                <a:uFillTx/>
                <a:latin typeface="Arial"/>
              </a:rPr>
              <a:t>Click to edit the outline text format</a:t>
            </a:r>
            <a:endParaRPr b="0" lang="fr-FR" sz="13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300" strike="noStrike" u="none">
                <a:solidFill>
                  <a:srgbClr val="000000"/>
                </a:solidFill>
                <a:effectLst/>
                <a:uFillTx/>
                <a:latin typeface="Arial"/>
              </a:rPr>
              <a:t>Second Outline Level</a:t>
            </a:r>
            <a:endParaRPr b="0" lang="fr-FR" sz="13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300" strike="noStrike" u="none">
                <a:solidFill>
                  <a:srgbClr val="000000"/>
                </a:solidFill>
                <a:effectLst/>
                <a:uFillTx/>
                <a:latin typeface="Arial"/>
              </a:rPr>
              <a:t>Third Outline Level</a:t>
            </a:r>
            <a:endParaRPr b="0" lang="fr-FR" sz="13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300" strike="noStrike" u="none">
                <a:solidFill>
                  <a:srgbClr val="000000"/>
                </a:solidFill>
                <a:effectLst/>
                <a:uFillTx/>
                <a:latin typeface="Arial"/>
              </a:rPr>
              <a:t>Fourth Outline Level</a:t>
            </a:r>
            <a:endParaRPr b="0" lang="fr-FR" sz="13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Fifth Outline Level</a:t>
            </a:r>
            <a:endParaRPr b="0" lang="fr-FR" sz="13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Sixth Outline Level</a:t>
            </a:r>
            <a:endParaRPr b="0" lang="fr-FR" sz="13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Seventh Outline Level</a:t>
            </a:r>
            <a:endParaRPr b="0" lang="fr-FR" sz="1300" strike="noStrike" u="none">
              <a:solidFill>
                <a:srgbClr val="000000"/>
              </a:solidFill>
              <a:effectLst/>
              <a:uFillTx/>
              <a:latin typeface="Arial"/>
            </a:endParaRPr>
          </a:p>
        </p:txBody>
      </p:sp>
      <p:sp>
        <p:nvSpPr>
          <p:cNvPr id="17" name="PlaceHolder 3"/>
          <p:cNvSpPr>
            <a:spLocks noGrp="1"/>
          </p:cNvSpPr>
          <p:nvPr>
            <p:ph type="body"/>
          </p:nvPr>
        </p:nvSpPr>
        <p:spPr>
          <a:xfrm>
            <a:off x="5721120" y="279360"/>
            <a:ext cx="3055320" cy="458424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8" name="Google Shape;71;p16"/>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9" name="PlaceHolder 1"/>
          <p:cNvSpPr>
            <a:spLocks noGrp="1"/>
          </p:cNvSpPr>
          <p:nvPr>
            <p:ph type="title"/>
          </p:nvPr>
        </p:nvSpPr>
        <p:spPr>
          <a:xfrm>
            <a:off x="546840" y="32328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1" name="Google Shape;76;p18"/>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2" name="PlaceHolder 1"/>
          <p:cNvSpPr>
            <a:spLocks noGrp="1"/>
          </p:cNvSpPr>
          <p:nvPr>
            <p:ph type="title"/>
          </p:nvPr>
        </p:nvSpPr>
        <p:spPr>
          <a:xfrm>
            <a:off x="1992240" y="2691000"/>
            <a:ext cx="10263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3" name="PlaceHolder 2"/>
          <p:cNvSpPr>
            <a:spLocks noGrp="1"/>
          </p:cNvSpPr>
          <p:nvPr>
            <p:ph type="title"/>
          </p:nvPr>
        </p:nvSpPr>
        <p:spPr>
          <a:xfrm>
            <a:off x="2013840" y="1530000"/>
            <a:ext cx="9831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4" name="PlaceHolder 3"/>
          <p:cNvSpPr>
            <a:spLocks noGrp="1"/>
          </p:cNvSpPr>
          <p:nvPr>
            <p:ph type="title"/>
          </p:nvPr>
        </p:nvSpPr>
        <p:spPr>
          <a:xfrm>
            <a:off x="2013840" y="3852000"/>
            <a:ext cx="9831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5" name="PlaceHolder 4"/>
          <p:cNvSpPr>
            <a:spLocks noGrp="1"/>
          </p:cNvSpPr>
          <p:nvPr>
            <p:ph type="title"/>
          </p:nvPr>
        </p:nvSpPr>
        <p:spPr>
          <a:xfrm>
            <a:off x="559440" y="322920"/>
            <a:ext cx="83408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2"/>
    <p:sldLayoutId id="2147483673" r:id="rId3"/>
    <p:sldLayoutId id="2147483674"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Placeholder for pic" descr=""/>
          <p:cNvPicPr/>
          <p:nvPr/>
        </p:nvPicPr>
        <p:blipFill>
          <a:blip r:embed="rId1"/>
          <a:stretch/>
        </p:blipFill>
        <p:spPr>
          <a:xfrm>
            <a:off x="9360" y="-9360"/>
            <a:ext cx="9143640" cy="5143320"/>
          </a:xfrm>
          <a:prstGeom prst="rect">
            <a:avLst/>
          </a:prstGeom>
          <a:noFill/>
          <a:ln w="0">
            <a:noFill/>
          </a:ln>
        </p:spPr>
      </p:pic>
      <p:pic>
        <p:nvPicPr>
          <p:cNvPr id="65" name="Google Shape;131;p28" descr=""/>
          <p:cNvPicPr/>
          <p:nvPr/>
        </p:nvPicPr>
        <p:blipFill>
          <a:blip r:embed="rId2"/>
          <a:srcRect l="0" t="2333" r="0" b="13494"/>
          <a:stretch/>
        </p:blipFill>
        <p:spPr>
          <a:xfrm>
            <a:off x="0" y="6840"/>
            <a:ext cx="9143640" cy="5129640"/>
          </a:xfrm>
          <a:prstGeom prst="rect">
            <a:avLst/>
          </a:prstGeom>
          <a:noFill/>
          <a:ln w="0">
            <a:noFill/>
          </a:ln>
        </p:spPr>
      </p:pic>
      <p:sp>
        <p:nvSpPr>
          <p:cNvPr id="66" name="Google Shape;132;p28"/>
          <p:cNvSpPr/>
          <p:nvPr/>
        </p:nvSpPr>
        <p:spPr>
          <a:xfrm>
            <a:off x="7200" y="0"/>
            <a:ext cx="9143640" cy="5143320"/>
          </a:xfrm>
          <a:custGeom>
            <a:avLst/>
            <a:gdLst>
              <a:gd name="textAreaLeft" fmla="*/ 0 w 9143640"/>
              <a:gd name="textAreaRight" fmla="*/ 9144000 w 9143640"/>
              <a:gd name="textAreaTop" fmla="*/ 0 h 5143320"/>
              <a:gd name="textAreaBottom" fmla="*/ 5143680 h 514332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510645" y="4334320"/>
                </a:moveTo>
                <a:cubicBezTo>
                  <a:pt x="11510645" y="4476496"/>
                  <a:pt x="11395393" y="4591749"/>
                  <a:pt x="11253216" y="4591749"/>
                </a:cubicBezTo>
                <a:lnTo>
                  <a:pt x="8821483" y="4591749"/>
                </a:lnTo>
                <a:cubicBezTo>
                  <a:pt x="8679307" y="4591749"/>
                  <a:pt x="8564055" y="4707001"/>
                  <a:pt x="8564055" y="4849178"/>
                </a:cubicBezTo>
                <a:lnTo>
                  <a:pt x="8564055" y="6057202"/>
                </a:lnTo>
                <a:cubicBezTo>
                  <a:pt x="8564055" y="6199378"/>
                  <a:pt x="8448802" y="6314631"/>
                  <a:pt x="8306626" y="6314631"/>
                </a:cubicBezTo>
                <a:lnTo>
                  <a:pt x="6096000" y="6314631"/>
                </a:lnTo>
                <a:cubicBezTo>
                  <a:pt x="5953824" y="6314631"/>
                  <a:pt x="5838571" y="6199378"/>
                  <a:pt x="5838571" y="6057202"/>
                </a:cubicBezTo>
                <a:lnTo>
                  <a:pt x="5838571" y="3888105"/>
                </a:lnTo>
                <a:cubicBezTo>
                  <a:pt x="5838571" y="3745928"/>
                  <a:pt x="5723319" y="3630676"/>
                  <a:pt x="5581142" y="3630676"/>
                </a:cubicBezTo>
                <a:lnTo>
                  <a:pt x="3822002" y="3630676"/>
                </a:lnTo>
                <a:cubicBezTo>
                  <a:pt x="3679825" y="3630676"/>
                  <a:pt x="3564572" y="3515424"/>
                  <a:pt x="3564572" y="3373247"/>
                </a:cubicBezTo>
                <a:lnTo>
                  <a:pt x="3564572" y="3270250"/>
                </a:lnTo>
                <a:cubicBezTo>
                  <a:pt x="3564572" y="3128074"/>
                  <a:pt x="3449320" y="3012821"/>
                  <a:pt x="3307144" y="3012821"/>
                </a:cubicBezTo>
                <a:lnTo>
                  <a:pt x="938784" y="3012821"/>
                </a:lnTo>
                <a:cubicBezTo>
                  <a:pt x="796608" y="3012821"/>
                  <a:pt x="681355" y="2897569"/>
                  <a:pt x="681355" y="2755392"/>
                </a:cubicBezTo>
                <a:lnTo>
                  <a:pt x="681355" y="1390968"/>
                </a:lnTo>
                <a:cubicBezTo>
                  <a:pt x="681355" y="1248791"/>
                  <a:pt x="796608" y="1133539"/>
                  <a:pt x="938784" y="1133539"/>
                </a:cubicBezTo>
                <a:lnTo>
                  <a:pt x="3307144" y="1133539"/>
                </a:lnTo>
                <a:cubicBezTo>
                  <a:pt x="3449320" y="1133539"/>
                  <a:pt x="3564572" y="1145286"/>
                  <a:pt x="3564572" y="1003110"/>
                </a:cubicBezTo>
                <a:lnTo>
                  <a:pt x="3564572" y="771462"/>
                </a:lnTo>
                <a:cubicBezTo>
                  <a:pt x="3564572" y="629285"/>
                  <a:pt x="3679825" y="514032"/>
                  <a:pt x="3822002" y="514032"/>
                </a:cubicBezTo>
                <a:lnTo>
                  <a:pt x="8747569" y="514032"/>
                </a:lnTo>
                <a:cubicBezTo>
                  <a:pt x="8889746" y="514032"/>
                  <a:pt x="9004998" y="629285"/>
                  <a:pt x="9004998" y="771462"/>
                </a:cubicBezTo>
                <a:lnTo>
                  <a:pt x="9004998" y="1131824"/>
                </a:lnTo>
                <a:cubicBezTo>
                  <a:pt x="9004998" y="1274001"/>
                  <a:pt x="9120251" y="1262253"/>
                  <a:pt x="9262428" y="1262253"/>
                </a:cubicBezTo>
                <a:lnTo>
                  <a:pt x="11253216" y="1262253"/>
                </a:lnTo>
                <a:cubicBezTo>
                  <a:pt x="11395393" y="1262253"/>
                  <a:pt x="11510645" y="1377506"/>
                  <a:pt x="11510645" y="1519682"/>
                </a:cubicBezTo>
                <a:lnTo>
                  <a:pt x="11510645" y="4334320"/>
                </a:lnTo>
                <a:close/>
              </a:path>
            </a:pathLst>
          </a:custGeom>
          <a:gradFill rotWithShape="0">
            <a:gsLst>
              <a:gs pos="0">
                <a:srgbClr val="ffffff"/>
              </a:gs>
              <a:gs pos="100000">
                <a:srgbClr val="d9d9d9"/>
              </a:gs>
            </a:gsLst>
            <a:lin ang="18900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 name="PlaceHolder 1"/>
          <p:cNvSpPr>
            <a:spLocks noGrp="1"/>
          </p:cNvSpPr>
          <p:nvPr>
            <p:ph type="title"/>
          </p:nvPr>
        </p:nvSpPr>
        <p:spPr>
          <a:xfrm>
            <a:off x="457200" y="2905200"/>
            <a:ext cx="3857400" cy="1685520"/>
          </a:xfrm>
          <a:prstGeom prst="rect">
            <a:avLst/>
          </a:prstGeom>
          <a:noFill/>
          <a:ln w="0">
            <a:noFill/>
          </a:ln>
        </p:spPr>
        <p:txBody>
          <a:bodyPr lIns="91440" rIns="91440" tIns="91440" bIns="91440" anchor="b">
            <a:normAutofit/>
          </a:bodyPr>
          <a:p>
            <a:pPr indent="0">
              <a:lnSpc>
                <a:spcPct val="100000"/>
              </a:lnSpc>
              <a:buNone/>
              <a:tabLst>
                <a:tab algn="l" pos="0"/>
              </a:tabLst>
            </a:pPr>
            <a:r>
              <a:rPr b="0" lang="en" sz="6000" strike="noStrike" u="none">
                <a:solidFill>
                  <a:schemeClr val="dk1"/>
                </a:solidFill>
                <a:effectLst/>
                <a:uFillTx/>
                <a:latin typeface="Aboreto"/>
                <a:ea typeface="Aboreto"/>
              </a:rPr>
              <a:t>SpaDemo</a:t>
            </a:r>
            <a:endParaRPr b="0" lang="fr-FR" sz="6000" strike="noStrike" u="none">
              <a:solidFill>
                <a:schemeClr val="dk1"/>
              </a:solidFill>
              <a:effectLst/>
              <a:uFillTx/>
              <a:latin typeface="Arial"/>
            </a:endParaRPr>
          </a:p>
        </p:txBody>
      </p:sp>
      <p:sp>
        <p:nvSpPr>
          <p:cNvPr id="68" name="PlaceHolder 2"/>
          <p:cNvSpPr>
            <a:spLocks noGrp="1"/>
          </p:cNvSpPr>
          <p:nvPr>
            <p:ph type="subTitle"/>
          </p:nvPr>
        </p:nvSpPr>
        <p:spPr>
          <a:xfrm>
            <a:off x="6620040" y="3772080"/>
            <a:ext cx="1866600" cy="713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Akatab"/>
                <a:ea typeface="Akatab"/>
              </a:rPr>
              <a:t>Digitalisasi Manajemen Bisnis Spa &amp; Wellness</a:t>
            </a:r>
            <a:endParaRPr b="0" lang="en-US" sz="1400" strike="noStrike" u="none">
              <a:solidFill>
                <a:srgbClr val="000000"/>
              </a:solidFill>
              <a:effectLst/>
              <a:uFillTx/>
              <a:latin typeface="OpenSymbol"/>
            </a:endParaRPr>
          </a:p>
        </p:txBody>
      </p:sp>
      <p:sp>
        <p:nvSpPr>
          <p:cNvPr id="69" name="Google Shape;135;p28"/>
          <p:cNvSpPr/>
          <p:nvPr/>
        </p:nvSpPr>
        <p:spPr>
          <a:xfrm>
            <a:off x="6943680" y="361800"/>
            <a:ext cx="1723680" cy="38052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tabLst>
                <a:tab algn="l" pos="0"/>
              </a:tabLst>
            </a:pPr>
            <a:r>
              <a:rPr b="0" lang="en" sz="1800" strike="noStrike" u="none">
                <a:solidFill>
                  <a:schemeClr val="dk1"/>
                </a:solidFill>
                <a:effectLst/>
                <a:uFillTx/>
                <a:latin typeface="Arial"/>
              </a:rPr>
              <a:t>Start here</a:t>
            </a:r>
            <a:endParaRPr b="0" lang="en-US" sz="18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96"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Potensi Pengembangan dan Ekspansi</a:t>
            </a:r>
            <a:endParaRPr b="0" lang="fr-FR" sz="2600" strike="noStrike" u="none">
              <a:solidFill>
                <a:schemeClr val="dk1"/>
              </a:solidFill>
              <a:effectLst/>
              <a:uFillTx/>
              <a:latin typeface="Arial"/>
            </a:endParaRPr>
          </a:p>
        </p:txBody>
      </p:sp>
      <p:sp>
        <p:nvSpPr>
          <p:cNvPr id="97"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Dengan lebih dari 15.000 usaha spa di Indonesia dan 80% di antaranya belum terdigitalisasi, potensi pasar untuk SpaDemo sangat besar. Selain spa, ada peluang ekspansi ke klinik kecantikan, hotel, dan studio pilates. Strategi pengembangan produk dapat terus ditingkatkan untuk memenuhi kebutuhan yang berkembang di sektor wellness.</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Kesimpulan</a:t>
            </a:r>
            <a:endParaRPr b="0" lang="fr-FR" sz="3000" strike="noStrike" u="none">
              <a:solidFill>
                <a:schemeClr val="dk1"/>
              </a:solidFill>
              <a:effectLst/>
              <a:uFillTx/>
              <a:latin typeface="Arial"/>
            </a:endParaRPr>
          </a:p>
        </p:txBody>
      </p:sp>
      <p:sp>
        <p:nvSpPr>
          <p:cNvPr id="99"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SpaDemo adalah solusi digital yang revolusioner untuk industri wellness yang belum sepenuhnya tergarap. Dengan pendekatan all-in-one yang komprehensif, kami berkomitmen untuk membantu bisnis spa dalam bertransformasi ke arah digital, meningkatkan efisiensi dan layanan pelanggan. Mari bergabung dalam perjalanan inovasi ini dan tingkatkan keberhasilan bisnis Anda.</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66720" y="495360"/>
            <a:ext cx="5086080" cy="105696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trike="noStrike" u="none">
                <a:solidFill>
                  <a:schemeClr val="dk1"/>
                </a:solidFill>
                <a:effectLst/>
                <a:uFillTx/>
                <a:latin typeface="Aboreto"/>
                <a:ea typeface="Aboreto"/>
              </a:rPr>
              <a:t>Thank you!</a:t>
            </a:r>
            <a:endParaRPr b="0" lang="fr-FR" sz="4000" strike="noStrike" u="none">
              <a:solidFill>
                <a:schemeClr val="dk1"/>
              </a:solidFill>
              <a:effectLst/>
              <a:uFillTx/>
              <a:latin typeface="Arial"/>
            </a:endParaRPr>
          </a:p>
        </p:txBody>
      </p:sp>
      <p:sp>
        <p:nvSpPr>
          <p:cNvPr id="101" name="PlaceHolder 2"/>
          <p:cNvSpPr>
            <a:spLocks noGrp="1"/>
          </p:cNvSpPr>
          <p:nvPr>
            <p:ph type="subTitle"/>
          </p:nvPr>
        </p:nvSpPr>
        <p:spPr>
          <a:xfrm>
            <a:off x="771480" y="1523880"/>
            <a:ext cx="4447800" cy="12283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Be Vietnam Pro Light"/>
                <a:ea typeface="Be Vietnam Pro Light"/>
              </a:rPr>
              <a:t>Do you have any questions?</a:t>
            </a:r>
            <a:endParaRPr b="0" lang="en-US" sz="1200" strike="noStrike" u="none">
              <a:solidFill>
                <a:srgbClr val="000000"/>
              </a:solidFill>
              <a:effectLst/>
              <a:uFillTx/>
              <a:latin typeface="OpenSymbol"/>
            </a:endParaRPr>
          </a:p>
        </p:txBody>
      </p:sp>
      <p:grpSp>
        <p:nvGrpSpPr>
          <p:cNvPr id="102" name="Google Shape;334;p41"/>
          <p:cNvGrpSpPr/>
          <p:nvPr/>
        </p:nvGrpSpPr>
        <p:grpSpPr>
          <a:xfrm>
            <a:off x="841320" y="2755080"/>
            <a:ext cx="275760" cy="275760"/>
            <a:chOff x="841320" y="2755080"/>
            <a:chExt cx="275760" cy="275760"/>
          </a:xfrm>
        </p:grpSpPr>
        <p:sp>
          <p:nvSpPr>
            <p:cNvPr id="103" name="Google Shape;335;p41"/>
            <p:cNvSpPr/>
            <p:nvPr/>
          </p:nvSpPr>
          <p:spPr>
            <a:xfrm>
              <a:off x="841320" y="275508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4" name="Google Shape;336;p41"/>
            <p:cNvSpPr/>
            <p:nvPr/>
          </p:nvSpPr>
          <p:spPr>
            <a:xfrm>
              <a:off x="905400" y="282060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5" name="Google Shape;337;p41"/>
            <p:cNvSpPr/>
            <p:nvPr/>
          </p:nvSpPr>
          <p:spPr>
            <a:xfrm>
              <a:off x="1035000" y="279072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106" name="Google Shape;338;p41"/>
          <p:cNvGrpSpPr/>
          <p:nvPr/>
        </p:nvGrpSpPr>
        <p:grpSpPr>
          <a:xfrm>
            <a:off x="1489320" y="2773800"/>
            <a:ext cx="266400" cy="238320"/>
            <a:chOff x="1489320" y="2773800"/>
            <a:chExt cx="266400" cy="238320"/>
          </a:xfrm>
        </p:grpSpPr>
        <p:sp>
          <p:nvSpPr>
            <p:cNvPr id="107" name="Google Shape;339;p41"/>
            <p:cNvSpPr/>
            <p:nvPr/>
          </p:nvSpPr>
          <p:spPr>
            <a:xfrm>
              <a:off x="1498680" y="285804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8" name="Google Shape;340;p41"/>
            <p:cNvSpPr/>
            <p:nvPr/>
          </p:nvSpPr>
          <p:spPr>
            <a:xfrm>
              <a:off x="1489320" y="277380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9" name="Google Shape;341;p41"/>
            <p:cNvSpPr/>
            <p:nvPr/>
          </p:nvSpPr>
          <p:spPr>
            <a:xfrm>
              <a:off x="1591920" y="285804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sp>
        <p:nvSpPr>
          <p:cNvPr id="110" name="Google Shape;342;p41"/>
          <p:cNvSpPr/>
          <p:nvPr/>
        </p:nvSpPr>
        <p:spPr>
          <a:xfrm>
            <a:off x="5905440" y="4143240"/>
            <a:ext cx="2714400" cy="256680"/>
          </a:xfrm>
          <a:prstGeom prst="rect">
            <a:avLst/>
          </a:prstGeom>
          <a:noFill/>
          <a:ln w="0">
            <a:noFill/>
          </a:ln>
        </p:spPr>
        <p:style>
          <a:lnRef idx="0"/>
          <a:fillRef idx="0"/>
          <a:effectRef idx="0"/>
          <a:fontRef idx="minor"/>
        </p:style>
        <p:txBody>
          <a:bodyPr lIns="0" rIns="0" tIns="0" bIns="0" anchor="t">
            <a:normAutofit/>
          </a:bodyPr>
          <a:p>
            <a:pPr algn="r" defTabSz="914400">
              <a:lnSpc>
                <a:spcPct val="100000"/>
              </a:lnSpc>
              <a:tabLst>
                <a:tab algn="l" pos="0"/>
              </a:tabLst>
            </a:pPr>
            <a:r>
              <a:rPr b="0" lang="en" sz="1000" strike="noStrike" u="none">
                <a:solidFill>
                  <a:schemeClr val="dk1"/>
                </a:solidFill>
                <a:effectLst/>
                <a:uFillTx/>
                <a:latin typeface="Arial"/>
              </a:rPr>
              <a:t>+00 000 000 000</a:t>
            </a:r>
            <a:endParaRPr b="0" lang="en-US" sz="1000" strike="noStrike" u="none">
              <a:solidFill>
                <a:srgbClr val="000000"/>
              </a:solidFill>
              <a:effectLst/>
              <a:uFillTx/>
              <a:latin typeface="OpenSymbol"/>
            </a:endParaRPr>
          </a:p>
        </p:txBody>
      </p:sp>
      <p:sp>
        <p:nvSpPr>
          <p:cNvPr id="111" name="Google Shape;343;p41"/>
          <p:cNvSpPr/>
          <p:nvPr/>
        </p:nvSpPr>
        <p:spPr>
          <a:xfrm>
            <a:off x="2128320" y="275616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Pengenalan</a:t>
            </a:r>
            <a:endParaRPr b="0" lang="fr-FR" sz="3000" strike="noStrike" u="none">
              <a:solidFill>
                <a:schemeClr val="dk1"/>
              </a:solidFill>
              <a:effectLst/>
              <a:uFillTx/>
              <a:latin typeface="Arial"/>
            </a:endParaRPr>
          </a:p>
        </p:txBody>
      </p:sp>
      <p:sp>
        <p:nvSpPr>
          <p:cNvPr id="71"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SpaDemo adalah solusi inovatif yang dirancang untuk mengatasi tantangan dalam industri spa dan wellness. Dengan sistem manajemen all-in-one, kami memberikan alat yang diperlukan untuk digitalisasi reservasi, pengelolaan terapis, dan laporan keuangan, sehingga bisnis dapat beroperasi lebih efisien dan efektif.</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73"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75"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76"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a:bodyPr>
          <a:p>
            <a:pPr indent="0">
              <a:lnSpc>
                <a:spcPct val="100000"/>
              </a:lnSpc>
              <a:buNone/>
              <a:tabLst>
                <a:tab algn="l" pos="0"/>
              </a:tabLst>
            </a:pPr>
            <a:r>
              <a:rPr b="0" lang="en" sz="3300" strike="noStrike" u="none">
                <a:solidFill>
                  <a:schemeClr val="dk1"/>
                </a:solidFill>
                <a:effectLst/>
                <a:uFillTx/>
                <a:latin typeface="Aboreto"/>
                <a:ea typeface="Aboreto"/>
              </a:rPr>
              <a:t>Identifikasi Masalah</a:t>
            </a:r>
            <a:endParaRPr b="0" lang="fr-FR" sz="3300" strike="noStrike" u="none">
              <a:solidFill>
                <a:schemeClr val="dk1"/>
              </a:solidFill>
              <a:effectLst/>
              <a:uFillTx/>
              <a:latin typeface="Arial"/>
            </a:endParaRPr>
          </a:p>
        </p:txBody>
      </p:sp>
      <p:sp>
        <p:nvSpPr>
          <p:cNvPr id="77"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01</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Tantangan di Spa dan Wellness</a:t>
            </a:r>
            <a:endParaRPr b="0" lang="fr-FR" sz="3000" strike="noStrike" u="none">
              <a:solidFill>
                <a:schemeClr val="dk1"/>
              </a:solidFill>
              <a:effectLst/>
              <a:uFillTx/>
              <a:latin typeface="Arial"/>
            </a:endParaRPr>
          </a:p>
        </p:txBody>
      </p:sp>
      <p:sp>
        <p:nvSpPr>
          <p:cNvPr id="79"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Spa dan pusat wellness menghadapi berbagai tantangan yang signifikan dalam operasional mereka. Proses reservasi yang masih manual serta pengelolaan ruang dan terapis yang kompleks menghambat efisiensi. Di sisi lain, adanya kebutuhan untuk laporan yang tepat waktu menjadi semakin mendesak dalam dunia bisnis yang kompetitif.</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81"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Dampak Sistem Manual</a:t>
            </a:r>
            <a:endParaRPr b="0" lang="fr-FR" sz="2600" strike="noStrike" u="none">
              <a:solidFill>
                <a:schemeClr val="dk1"/>
              </a:solidFill>
              <a:effectLst/>
              <a:uFillTx/>
              <a:latin typeface="Arial"/>
            </a:endParaRPr>
          </a:p>
        </p:txBody>
      </p:sp>
      <p:sp>
        <p:nvSpPr>
          <p:cNvPr id="82"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Sistem manual tidak hanya mengakibatkan kehilangan waktu tetapi juga meningkatkan kemungkinan kesalahan manusia. Tanpa adanya laporan real-time, pengambilan keputusan menjadi lambat dan tidak tepat. Hal ini dapat memengaruhi profitabilitas dan kepuasan pelanggan, terutama dalam industri yang memerlukan respons cepat terhadap kebutuhan pasar.</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Kebutuhan Laporan Real-Time</a:t>
            </a:r>
            <a:endParaRPr b="0" lang="fr-FR" sz="3000" strike="noStrike" u="none">
              <a:solidFill>
                <a:schemeClr val="dk1"/>
              </a:solidFill>
              <a:effectLst/>
              <a:uFillTx/>
              <a:latin typeface="Arial"/>
            </a:endParaRPr>
          </a:p>
        </p:txBody>
      </p:sp>
      <p:sp>
        <p:nvSpPr>
          <p:cNvPr id="84"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Dalam industri spa, memiliki akses ke laporan real-time sangat penting untuk pengambilan keputusan yang cepat dan akurat. Dengan data yang tersedia seketika, pemilik bisnis dapat memantau kinerja layanan, mengidentifikasi tren, dan membuat strategi yang lebih baik. Ini membantu dalam meningkatkan efisiensi operasional dan menyesuaikan tawaran sesuai permintaan pelanggan.</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86"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88"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89"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a:bodyPr>
          <a:p>
            <a:pPr indent="0">
              <a:lnSpc>
                <a:spcPct val="100000"/>
              </a:lnSpc>
              <a:buNone/>
              <a:tabLst>
                <a:tab algn="l" pos="0"/>
              </a:tabLst>
            </a:pPr>
            <a:r>
              <a:rPr b="0" lang="en" sz="3300" strike="noStrike" u="none">
                <a:solidFill>
                  <a:schemeClr val="dk1"/>
                </a:solidFill>
                <a:effectLst/>
                <a:uFillTx/>
                <a:latin typeface="Aboreto"/>
                <a:ea typeface="Aboreto"/>
              </a:rPr>
              <a:t>Solusi dan Manfaat</a:t>
            </a:r>
            <a:endParaRPr b="0" lang="fr-FR" sz="3300" strike="noStrike" u="none">
              <a:solidFill>
                <a:schemeClr val="dk1"/>
              </a:solidFill>
              <a:effectLst/>
              <a:uFillTx/>
              <a:latin typeface="Arial"/>
            </a:endParaRPr>
          </a:p>
        </p:txBody>
      </p:sp>
      <p:sp>
        <p:nvSpPr>
          <p:cNvPr id="90"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02</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fontScale="85000" lnSpcReduction="9999"/>
          </a:bodyPr>
          <a:p>
            <a:pPr indent="0">
              <a:lnSpc>
                <a:spcPct val="100000"/>
              </a:lnSpc>
              <a:buNone/>
              <a:tabLst>
                <a:tab algn="l" pos="0"/>
              </a:tabLst>
            </a:pPr>
            <a:r>
              <a:rPr b="0" lang="en" sz="3000" strike="noStrike" u="none">
                <a:solidFill>
                  <a:schemeClr val="dk1"/>
                </a:solidFill>
                <a:effectLst/>
                <a:uFillTx/>
                <a:latin typeface="Aboreto"/>
                <a:ea typeface="Aboreto"/>
              </a:rPr>
              <a:t>Sistem Manajemen Spa &amp; Wellness All-in-One</a:t>
            </a:r>
            <a:endParaRPr b="0" lang="fr-FR" sz="3000" strike="noStrike" u="none">
              <a:solidFill>
                <a:schemeClr val="dk1"/>
              </a:solidFill>
              <a:effectLst/>
              <a:uFillTx/>
              <a:latin typeface="Arial"/>
            </a:endParaRPr>
          </a:p>
        </p:txBody>
      </p:sp>
      <p:sp>
        <p:nvSpPr>
          <p:cNvPr id="92"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SpaDemo menyediakan solusi manajemen yang terintegrasi, memungkinkan bisnis spa untuk mengautomatisasi proses reservasi, pengelolaan karyawan, dan pemantauan keuangan. Dengan sistem yang mudah digunakan dan semua fitur dalam satu platform, operasi bisnis akan lebih terorganisir dan efisien, serta meningkatkan pengalaman pelanggan.</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Fitur Utama SpaDemo</a:t>
            </a:r>
            <a:endParaRPr b="0" lang="fr-FR" sz="3000" strike="noStrike" u="none">
              <a:solidFill>
                <a:schemeClr val="dk1"/>
              </a:solidFill>
              <a:effectLst/>
              <a:uFillTx/>
              <a:latin typeface="Arial"/>
            </a:endParaRPr>
          </a:p>
        </p:txBody>
      </p:sp>
      <p:sp>
        <p:nvSpPr>
          <p:cNvPr id="94"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Fitur utama dari SpaDemo meliputi reservasi online, pengelolaan payroll, laporan keuangan yang siap ekspor, serta inventaris yang terintegrasi. Sistem ini juga dilengkapi dengan dukungan RFID untuk manajemen locker dan keanggotaan, sehingga memberikan pengalaman yang lebih baik bagi semua pengguna, dari pemilik hingga pelanggan.</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I Tools News by Slidesgo">
  <a:themeElements>
    <a:clrScheme name="Simple Light">
      <a:dk1>
        <a:srgbClr val="191919"/>
      </a:dk1>
      <a:lt1>
        <a:srgbClr val="ffffff"/>
      </a:lt1>
      <a:dk2>
        <a:srgbClr val="595959"/>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2025-07-15T03:10:32Z</dcterms:created>
  <dc:creator>Unknown Creator</dc:creator>
  <dc:description/>
  <dc:language>en-US</dc:language>
  <cp:lastModifiedBy>Unknown Creator</cp:lastModifiedBy>
  <dcterms:modified xsi:type="dcterms:W3CDTF">2025-07-15T03:10:32Z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