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Exo 2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2-regular.fntdata"/><Relationship Id="rId22" Type="http://schemas.openxmlformats.org/officeDocument/2006/relationships/font" Target="fonts/Exo2-italic.fntdata"/><Relationship Id="rId21" Type="http://schemas.openxmlformats.org/officeDocument/2006/relationships/font" Target="fonts/Exo2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xo2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62ab33d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62ab33d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62b955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62b955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62ab33d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62ab33d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862ab33d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862ab33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62ab33d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62ab33d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862ab33d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862ab33d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62ab33d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62ab33d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62ab33d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862ab33d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862ab33d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862ab33d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62ab33d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62ab33d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62ab33d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62ab33d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017500" y="259250"/>
            <a:ext cx="71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Exo 2"/>
                <a:ea typeface="Exo 2"/>
                <a:cs typeface="Exo 2"/>
                <a:sym typeface="Exo 2"/>
              </a:rPr>
              <a:t>SPL-1 Presentation</a:t>
            </a:r>
            <a:endParaRPr b="1" sz="3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355225" y="1172775"/>
            <a:ext cx="641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xo 2"/>
                <a:ea typeface="Exo 2"/>
                <a:cs typeface="Exo 2"/>
                <a:sym typeface="Exo 2"/>
              </a:rPr>
              <a:t>Presented by:</a:t>
            </a:r>
            <a:endParaRPr sz="18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xo 2"/>
                <a:ea typeface="Exo 2"/>
                <a:cs typeface="Exo 2"/>
                <a:sym typeface="Exo 2"/>
              </a:rPr>
              <a:t>Mashiat Amin Farin</a:t>
            </a:r>
            <a:endParaRPr sz="18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xo 2"/>
                <a:ea typeface="Exo 2"/>
                <a:cs typeface="Exo 2"/>
                <a:sym typeface="Exo 2"/>
              </a:rPr>
              <a:t>BSSE 1202</a:t>
            </a:r>
            <a:endParaRPr sz="18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369100" y="2938950"/>
            <a:ext cx="644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xo 2"/>
                <a:ea typeface="Exo 2"/>
                <a:cs typeface="Exo 2"/>
                <a:sym typeface="Exo 2"/>
              </a:rPr>
              <a:t>Topic:</a:t>
            </a:r>
            <a:endParaRPr b="1" sz="22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xo 2"/>
                <a:ea typeface="Exo 2"/>
                <a:cs typeface="Exo 2"/>
                <a:sym typeface="Exo 2"/>
              </a:rPr>
              <a:t>Image compression and processing tool</a:t>
            </a:r>
            <a:endParaRPr sz="22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017500" y="4126700"/>
            <a:ext cx="7114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Exo 2"/>
                <a:ea typeface="Exo 2"/>
                <a:cs typeface="Exo 2"/>
                <a:sym typeface="Exo 2"/>
              </a:rPr>
              <a:t>Supervised by:</a:t>
            </a:r>
            <a:endParaRPr b="1" sz="19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Exo 2"/>
                <a:ea typeface="Exo 2"/>
                <a:cs typeface="Exo 2"/>
                <a:sym typeface="Exo 2"/>
              </a:rPr>
              <a:t>Mohd. Zulfiquar Hafiz</a:t>
            </a:r>
            <a:endParaRPr sz="19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259250"/>
            <a:ext cx="85206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writing 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979000"/>
            <a:ext cx="38616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Exporting an image is important for us to view the compressed/filtered image. For now, image is being copied and exported.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475" y="342300"/>
            <a:ext cx="3648625" cy="463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Data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61925" y="1255275"/>
            <a:ext cx="244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pixel data, </a:t>
            </a:r>
            <a:r>
              <a:rPr lang="en"/>
              <a:t>and</a:t>
            </a:r>
            <a:r>
              <a:rPr lang="en"/>
              <a:t> being able to modify the pixel data is how we can add different filters and compress pixel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my program the pixel data is accessed by a 2D array, where the row indicated the pixel number [i*width+j] and the column indicates the RGB type. 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175" y="207675"/>
            <a:ext cx="6311275" cy="48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Data Output format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430125" y="1143875"/>
            <a:ext cx="748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pixel output is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formatted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as &lt;red,green,blue&gt; for per pixel.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Output for pixel data of the first row: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00" y="1950600"/>
            <a:ext cx="7561627" cy="290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006700"/>
            <a:ext cx="85206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file checking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 data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26025"/>
            <a:ext cx="85206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Structure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124750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image that I will be working on is .bmp images. BMP images are structured into 3 parts.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File header contains the file signature, file size and pixel size.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</a:t>
            </a:r>
            <a:r>
              <a:rPr lang="en" sz="1400"/>
              <a:t> header contains </a:t>
            </a:r>
            <a:r>
              <a:rPr lang="en" sz="1400"/>
              <a:t>height</a:t>
            </a:r>
            <a:r>
              <a:rPr lang="en" sz="1400"/>
              <a:t>, width,image size, compression type, RGB bit masks.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Pixel array contains 3 data for each pixel. Red, green and blue.</a:t>
            </a:r>
            <a:endParaRPr sz="1400"/>
          </a:p>
        </p:txBody>
      </p:sp>
      <p:sp>
        <p:nvSpPr>
          <p:cNvPr id="82" name="Google Shape;82;p15"/>
          <p:cNvSpPr/>
          <p:nvPr/>
        </p:nvSpPr>
        <p:spPr>
          <a:xfrm>
            <a:off x="2235550" y="2496025"/>
            <a:ext cx="4351800" cy="1943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File Header [contains general information]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235550" y="2938950"/>
            <a:ext cx="4351800" cy="15006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Information Header [Detailed information]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235550" y="3326525"/>
            <a:ext cx="4351800" cy="11130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Pixel array [Color data for each pixel]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64775"/>
            <a:ext cx="85206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Structure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25854" l="0" r="21764" t="0"/>
          <a:stretch/>
        </p:blipFill>
        <p:spPr>
          <a:xfrm>
            <a:off x="138350" y="1010800"/>
            <a:ext cx="4353376" cy="38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7732" t="73338"/>
          <a:stretch/>
        </p:blipFill>
        <p:spPr>
          <a:xfrm>
            <a:off x="4491725" y="1350025"/>
            <a:ext cx="4653500" cy="13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4718725" y="2994325"/>
            <a:ext cx="405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Image structure helps us retrieve data from the image and to check if everything is in order.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file Checking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files need to be checked as there are </a:t>
            </a:r>
            <a:r>
              <a:rPr lang="en"/>
              <a:t>numerous restrictions to image data and the code can only handle .bmp images. Reading and checking if the file is valid is an important step to image processing/compression.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if file is .bmp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if height and width is positive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Checking if file exists in the directory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48525"/>
            <a:ext cx="85206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file checking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75" y="847075"/>
            <a:ext cx="7419026" cy="39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03550"/>
            <a:ext cx="8520600" cy="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information reading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001150"/>
            <a:ext cx="85206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information gives us valuable insight on the image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28412" l="0" r="0" t="0"/>
          <a:stretch/>
        </p:blipFill>
        <p:spPr>
          <a:xfrm>
            <a:off x="355050" y="1434300"/>
            <a:ext cx="6963099" cy="341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Information reading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71743"/>
          <a:stretch/>
        </p:blipFill>
        <p:spPr>
          <a:xfrm>
            <a:off x="645850" y="1279775"/>
            <a:ext cx="7785150" cy="14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03875"/>
            <a:ext cx="8520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Information reading output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833"/>
          <a:stretch/>
        </p:blipFill>
        <p:spPr>
          <a:xfrm>
            <a:off x="451375" y="884875"/>
            <a:ext cx="3893625" cy="406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721475" y="984550"/>
            <a:ext cx="417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Here, the bit masks are in decimal values.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hexadecimal values are: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Red channel: FF0000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Green channel: 00FF00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Blue channel: 0000FF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Alpha channel: FF000000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Color space type: 73524742 (default for sRGB)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