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3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7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C6D1-D619-495D-B2B0-98589509DD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3974-8542-4602-AB9F-C6558DCD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862149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</a:t>
            </a:r>
          </a:p>
          <a:p>
            <a:pPr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Home      All Services      About Us      Order      Contact Us       </a:t>
            </a:r>
            <a:r>
              <a:rPr lang="en-US" sz="1400" dirty="0" smtClean="0">
                <a:solidFill>
                  <a:schemeClr val="bg1"/>
                </a:solidFill>
              </a:rPr>
              <a:t>Become Service Provider</a:t>
            </a:r>
            <a:r>
              <a:rPr lang="en-US" sz="1400" dirty="0" smtClean="0">
                <a:solidFill>
                  <a:schemeClr val="bg1"/>
                </a:solidFill>
              </a:rPr>
              <a:t>       Login          Sign Up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637312"/>
            <a:ext cx="5982788" cy="22206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                  </a:t>
            </a:r>
            <a:r>
              <a:rPr lang="en-US" b="1" dirty="0" smtClean="0">
                <a:solidFill>
                  <a:srgbClr val="FFC000"/>
                </a:solidFill>
              </a:rPr>
              <a:t>Online </a:t>
            </a:r>
            <a:r>
              <a:rPr lang="en-US" b="1" dirty="0">
                <a:solidFill>
                  <a:srgbClr val="FFC000"/>
                </a:solidFill>
              </a:rPr>
              <a:t>Home Repair Office</a:t>
            </a:r>
          </a:p>
          <a:p>
            <a:pPr lvl="0"/>
            <a:endParaRPr lang="en-US" sz="1200" dirty="0">
              <a:solidFill>
                <a:prstClr val="white"/>
              </a:solidFill>
            </a:endParaRP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     Head Office: 3rd floor, UCEP </a:t>
            </a:r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1200" dirty="0">
                <a:solidFill>
                  <a:prstClr val="white"/>
                </a:solidFill>
              </a:rPr>
              <a:t>Tower, 25 </a:t>
            </a:r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1200" dirty="0">
                <a:solidFill>
                  <a:prstClr val="white"/>
                </a:solidFill>
              </a:rPr>
              <a:t>Road, Dhaka 1000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     Business Office: Sky View Ocean Tower (1st floor</a:t>
            </a:r>
            <a:r>
              <a:rPr lang="en-US" sz="1200" dirty="0" smtClean="0">
                <a:solidFill>
                  <a:prstClr val="white"/>
                </a:solidFill>
              </a:rPr>
              <a:t>), </a:t>
            </a:r>
            <a:r>
              <a:rPr lang="en-US" sz="1200" dirty="0">
                <a:solidFill>
                  <a:prstClr val="white"/>
                </a:solidFill>
              </a:rPr>
              <a:t>Dhaka, Bangladesh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     +8809610-222-111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     onlinehomerepair@gmail.com.com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     Saturday-Thursday: 8:00 am - 8:00 pm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95703" y="4637312"/>
            <a:ext cx="1976845" cy="1580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Services</a:t>
            </a:r>
          </a:p>
          <a:p>
            <a:pPr algn="ctr"/>
            <a:r>
              <a:rPr lang="en-US" sz="1400" dirty="0" smtClean="0"/>
              <a:t>Electrical Services</a:t>
            </a:r>
          </a:p>
          <a:p>
            <a:pPr algn="ctr"/>
            <a:r>
              <a:rPr lang="en-US" sz="1400" dirty="0" smtClean="0"/>
              <a:t>Plumbing Services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81257" y="4637312"/>
            <a:ext cx="1994263" cy="2220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Company</a:t>
            </a:r>
          </a:p>
          <a:p>
            <a:r>
              <a:rPr lang="en-US" sz="1200" dirty="0" smtClean="0"/>
              <a:t>  About Us</a:t>
            </a:r>
          </a:p>
          <a:p>
            <a:r>
              <a:rPr lang="en-US" sz="1200" dirty="0" smtClean="0"/>
              <a:t>  Career</a:t>
            </a:r>
          </a:p>
          <a:p>
            <a:r>
              <a:rPr lang="en-US" sz="1200" dirty="0" smtClean="0"/>
              <a:t> Community Guidelines</a:t>
            </a:r>
          </a:p>
          <a:p>
            <a:r>
              <a:rPr lang="en-US" sz="1200" dirty="0" smtClean="0"/>
              <a:t> Terms &amp; Conditions</a:t>
            </a:r>
          </a:p>
          <a:p>
            <a:r>
              <a:rPr lang="en-US" sz="1200" dirty="0" smtClean="0"/>
              <a:t> Privacy Policy </a:t>
            </a:r>
          </a:p>
          <a:p>
            <a:r>
              <a:rPr lang="en-US" sz="1200" dirty="0" smtClean="0"/>
              <a:t> Contact Us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895703" y="6069874"/>
            <a:ext cx="1985554" cy="7881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75520" y="4637311"/>
            <a:ext cx="2316480" cy="2220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Discover</a:t>
            </a:r>
          </a:p>
          <a:p>
            <a:r>
              <a:rPr lang="en-US" sz="1200" dirty="0" smtClean="0"/>
              <a:t>News &amp; </a:t>
            </a:r>
            <a:r>
              <a:rPr lang="en-US" sz="1200" dirty="0" err="1" smtClean="0"/>
              <a:t>Articals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How it Works </a:t>
            </a:r>
          </a:p>
          <a:p>
            <a:r>
              <a:rPr lang="en-US" sz="1200" dirty="0" smtClean="0"/>
              <a:t>Earn Money </a:t>
            </a:r>
          </a:p>
          <a:p>
            <a:r>
              <a:rPr lang="en-US" sz="1200" dirty="0" smtClean="0"/>
              <a:t>FAQ </a:t>
            </a:r>
          </a:p>
          <a:p>
            <a:r>
              <a:rPr lang="en-US" sz="1200" dirty="0" smtClean="0"/>
              <a:t>Corporate Pitch</a:t>
            </a:r>
          </a:p>
          <a:p>
            <a:r>
              <a:rPr lang="en-US" sz="1200" dirty="0" smtClean="0"/>
              <a:t>Become Service Provider 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1048" t="-1740" r="49273" b="1740"/>
          <a:stretch/>
        </p:blipFill>
        <p:spPr>
          <a:xfrm>
            <a:off x="2312961" y="1332409"/>
            <a:ext cx="3112478" cy="15926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r="50655"/>
          <a:stretch/>
        </p:blipFill>
        <p:spPr>
          <a:xfrm>
            <a:off x="0" y="3312157"/>
            <a:ext cx="4158344" cy="12758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18" name="TextBox 17"/>
          <p:cNvSpPr txBox="1"/>
          <p:nvPr/>
        </p:nvSpPr>
        <p:spPr>
          <a:xfrm>
            <a:off x="78377" y="283798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Us Feedback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26" y="3312157"/>
            <a:ext cx="3783874" cy="12646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3989" y="4758412"/>
            <a:ext cx="343447" cy="3434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217" y="3076157"/>
            <a:ext cx="4275909" cy="15308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1098" y="260613"/>
            <a:ext cx="283028" cy="3409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/>
          <a:srcRect l="49161"/>
          <a:stretch/>
        </p:blipFill>
        <p:spPr>
          <a:xfrm>
            <a:off x="5574613" y="1359883"/>
            <a:ext cx="3599868" cy="15377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038743" y="947940"/>
            <a:ext cx="13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44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4943690"/>
            <a:ext cx="12193057" cy="19143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16662"/>
              </p:ext>
            </p:extLst>
          </p:nvPr>
        </p:nvGraphicFramePr>
        <p:xfrm>
          <a:off x="882468" y="1163803"/>
          <a:ext cx="2618377" cy="3096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377"/>
              </a:tblGrid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My Account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Addresses 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Orders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Promotions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Offers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61" y="1465489"/>
            <a:ext cx="2684689" cy="2533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89120" y="1793966"/>
            <a:ext cx="2882537" cy="63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025" y="42154"/>
            <a:ext cx="1743318" cy="24296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09806" y="182880"/>
            <a:ext cx="2122439" cy="66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4943690"/>
            <a:ext cx="12193057" cy="19143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72264"/>
              </p:ext>
            </p:extLst>
          </p:nvPr>
        </p:nvGraphicFramePr>
        <p:xfrm>
          <a:off x="342537" y="1161104"/>
          <a:ext cx="2618377" cy="3096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377"/>
              </a:tblGrid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My Account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Addresses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Orders 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Promotions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Offers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047" y="1142851"/>
            <a:ext cx="6663554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047" y="2219535"/>
            <a:ext cx="8621328" cy="16671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01097" y="243840"/>
            <a:ext cx="2142309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1909" y="392511"/>
            <a:ext cx="1036318" cy="15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4943690"/>
            <a:ext cx="12193057" cy="19143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18705"/>
              </p:ext>
            </p:extLst>
          </p:nvPr>
        </p:nvGraphicFramePr>
        <p:xfrm>
          <a:off x="882468" y="1163803"/>
          <a:ext cx="2618377" cy="3096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377"/>
              </a:tblGrid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My Account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Addresses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Orders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Promotions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Offers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79" y="1781322"/>
            <a:ext cx="7048500" cy="2295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829" y="318459"/>
            <a:ext cx="1180057" cy="17145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18514" y="261257"/>
            <a:ext cx="2394857" cy="6294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4943690"/>
            <a:ext cx="12193057" cy="19143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57141"/>
              </p:ext>
            </p:extLst>
          </p:nvPr>
        </p:nvGraphicFramePr>
        <p:xfrm>
          <a:off x="882468" y="1163803"/>
          <a:ext cx="2618377" cy="3096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377"/>
              </a:tblGrid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My Account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Addresses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Orders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Promotions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Offers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882" y="1281143"/>
            <a:ext cx="5068007" cy="34771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09806" y="304800"/>
            <a:ext cx="1959428" cy="4005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185" y="346994"/>
            <a:ext cx="1036410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4943690"/>
            <a:ext cx="12193057" cy="19143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75722"/>
              </p:ext>
            </p:extLst>
          </p:nvPr>
        </p:nvGraphicFramePr>
        <p:xfrm>
          <a:off x="281577" y="1169813"/>
          <a:ext cx="2618377" cy="3538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377"/>
              </a:tblGrid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My Account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Addresses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Orders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Promotions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Invite a friend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Offers 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377" y="2323809"/>
            <a:ext cx="8620491" cy="16704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18514" y="269966"/>
            <a:ext cx="1915886" cy="4963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990" y="358068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10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4943690"/>
            <a:ext cx="12193057" cy="19143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57" y="982494"/>
            <a:ext cx="40679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 As Service Provider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330" y="1548684"/>
            <a:ext cx="4743099" cy="31336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37464" y="3918857"/>
            <a:ext cx="766354" cy="26996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Register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17"/>
            <a:ext cx="121920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057" y="982494"/>
            <a:ext cx="40679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As Service Provider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462" y="1367247"/>
            <a:ext cx="4039670" cy="3544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17"/>
            <a:ext cx="121920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154619" y="1004172"/>
            <a:ext cx="1202637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07077"/>
              </p:ext>
            </p:extLst>
          </p:nvPr>
        </p:nvGraphicFramePr>
        <p:xfrm>
          <a:off x="125283" y="1004172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54101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516777" y="1920240"/>
            <a:ext cx="2709333" cy="1097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99315" y="1946959"/>
            <a:ext cx="2709333" cy="10438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Jobs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81853" y="1967105"/>
            <a:ext cx="2709333" cy="10538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529050"/>
            <a:ext cx="10120634" cy="123494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50674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29334"/>
              </p:ext>
            </p:extLst>
          </p:nvPr>
        </p:nvGraphicFramePr>
        <p:xfrm>
          <a:off x="107865" y="1056327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04889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59902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158355" y="1480543"/>
            <a:ext cx="93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Job List 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05777"/>
              </p:ext>
            </p:extLst>
          </p:nvPr>
        </p:nvGraphicFramePr>
        <p:xfrm>
          <a:off x="2301965" y="2577737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SL   No.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Phone 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Area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Service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Edit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1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99793"/>
              </p:ext>
            </p:extLst>
          </p:nvPr>
        </p:nvGraphicFramePr>
        <p:xfrm>
          <a:off x="133991" y="1047618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284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82913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105334" y="1219279"/>
            <a:ext cx="876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Review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95362"/>
              </p:ext>
            </p:extLst>
          </p:nvPr>
        </p:nvGraphicFramePr>
        <p:xfrm>
          <a:off x="2301965" y="2577737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SL   No.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E-Mail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Edit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12" b="602"/>
          <a:stretch/>
        </p:blipFill>
        <p:spPr>
          <a:xfrm>
            <a:off x="3309257" y="1412125"/>
            <a:ext cx="4746172" cy="31337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09257" y="3091543"/>
            <a:ext cx="1497874" cy="41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5314" y="1231594"/>
            <a:ext cx="740229" cy="218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868090"/>
            <a:ext cx="12192000" cy="1989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17"/>
            <a:ext cx="121920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07521"/>
              </p:ext>
            </p:extLst>
          </p:nvPr>
        </p:nvGraphicFramePr>
        <p:xfrm>
          <a:off x="125283" y="1056328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284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82913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985309" y="939404"/>
            <a:ext cx="864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Profile 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763" y="1410789"/>
            <a:ext cx="8723986" cy="352681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274650" y="1691061"/>
            <a:ext cx="1375955" cy="29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Profile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39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84498"/>
              </p:ext>
            </p:extLst>
          </p:nvPr>
        </p:nvGraphicFramePr>
        <p:xfrm>
          <a:off x="142699" y="1047619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284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82913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764704" y="1118888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51018" y="1530320"/>
            <a:ext cx="766802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Your privacy and security are top priority. We do all we can to keep your account secure, and we encourage you to do the same by following best practices: Update your password regularly, enable Two-Factor Authentication, and keep your Support PIN private.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018" y="3291056"/>
            <a:ext cx="9365943" cy="6606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50742" y="2945723"/>
            <a:ext cx="21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Time Password: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741" y="4405688"/>
            <a:ext cx="9466219" cy="5319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03197" y="3901397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Password: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47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11321"/>
              </p:ext>
            </p:extLst>
          </p:nvPr>
        </p:nvGraphicFramePr>
        <p:xfrm>
          <a:off x="125283" y="1004076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36474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64799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79184"/>
              </p:ext>
            </p:extLst>
          </p:nvPr>
        </p:nvGraphicFramePr>
        <p:xfrm>
          <a:off x="1927497" y="1390226"/>
          <a:ext cx="7085874" cy="3617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640"/>
                <a:gridCol w="5521234"/>
              </a:tblGrid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Your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Phone 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Phone 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National Id Card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Upload NID 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Upload Your Photo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518264" y="2037806"/>
            <a:ext cx="5468982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18264" y="2660469"/>
            <a:ext cx="5468982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264" y="3259739"/>
            <a:ext cx="5480779" cy="475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264" y="3925466"/>
            <a:ext cx="5480779" cy="4755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264" y="4495647"/>
            <a:ext cx="5480779" cy="475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264" y="1412891"/>
            <a:ext cx="5480779" cy="475529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89854"/>
              </p:ext>
            </p:extLst>
          </p:nvPr>
        </p:nvGraphicFramePr>
        <p:xfrm>
          <a:off x="2005874" y="93422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Personal Information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Company Information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Provide Area &amp; Service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Service Opening Time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Your Bank Account Details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8209" y="4552076"/>
            <a:ext cx="1838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84195"/>
              </p:ext>
            </p:extLst>
          </p:nvPr>
        </p:nvGraphicFramePr>
        <p:xfrm>
          <a:off x="125283" y="1004076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45393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82913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89736"/>
              </p:ext>
            </p:extLst>
          </p:nvPr>
        </p:nvGraphicFramePr>
        <p:xfrm>
          <a:off x="2074817" y="1007020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Personal Information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Company Information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Provide Area &amp; Service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Service Opening Time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Your Bank Account Details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771" y="4595404"/>
            <a:ext cx="1838325" cy="419100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09170"/>
              </p:ext>
            </p:extLst>
          </p:nvPr>
        </p:nvGraphicFramePr>
        <p:xfrm>
          <a:off x="2153194" y="1581069"/>
          <a:ext cx="7085874" cy="3014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640"/>
                <a:gridCol w="5521234"/>
              </a:tblGrid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Company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Service Delivery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License 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Company Address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6028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Company Logo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3849189" y="1654095"/>
            <a:ext cx="5268686" cy="435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49189" y="2217111"/>
            <a:ext cx="5268686" cy="435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49189" y="2841957"/>
            <a:ext cx="5268686" cy="435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849189" y="3406041"/>
            <a:ext cx="5268686" cy="435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49189" y="4029206"/>
            <a:ext cx="5268686" cy="435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3057" cy="670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7406" y="121921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-2003" b="66593"/>
          <a:stretch/>
        </p:blipFill>
        <p:spPr>
          <a:xfrm>
            <a:off x="11135888" y="162685"/>
            <a:ext cx="1057169" cy="5030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17323"/>
              </p:ext>
            </p:extLst>
          </p:nvPr>
        </p:nvGraphicFramePr>
        <p:xfrm>
          <a:off x="125283" y="1004076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56442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49451"/>
              </p:ext>
            </p:extLst>
          </p:nvPr>
        </p:nvGraphicFramePr>
        <p:xfrm>
          <a:off x="11156647" y="665737"/>
          <a:ext cx="1036410" cy="588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29414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Dashboard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9414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Logout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6" y="6244696"/>
            <a:ext cx="1838325" cy="4191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16464"/>
              </p:ext>
            </p:extLst>
          </p:nvPr>
        </p:nvGraphicFramePr>
        <p:xfrm>
          <a:off x="2188029" y="716084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Personal Information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Company Information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Provide Area &amp; Service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Service Opening Time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Your Bank Account Details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7533"/>
              </p:ext>
            </p:extLst>
          </p:nvPr>
        </p:nvGraphicFramePr>
        <p:xfrm>
          <a:off x="2076994" y="1170070"/>
          <a:ext cx="8560525" cy="771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874"/>
                <a:gridCol w="7062651"/>
              </a:tblGrid>
              <a:tr h="3728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 Service Area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Service Warranty in days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211977" y="1876403"/>
            <a:ext cx="8490857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Select Provider Service &amp; Sub Service (select multiple service &amp; sub service &amp; input price)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57601" y="1161019"/>
            <a:ext cx="6096000" cy="2746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57601" y="1542136"/>
            <a:ext cx="6096000" cy="2746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452" y="2243752"/>
            <a:ext cx="10023566" cy="1283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630" y="3528167"/>
            <a:ext cx="10207370" cy="325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11321"/>
              </p:ext>
            </p:extLst>
          </p:nvPr>
        </p:nvGraphicFramePr>
        <p:xfrm>
          <a:off x="125283" y="1004076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36474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64799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771" y="4604113"/>
            <a:ext cx="1838325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430" y="2038037"/>
            <a:ext cx="9901644" cy="2284029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26011"/>
              </p:ext>
            </p:extLst>
          </p:nvPr>
        </p:nvGraphicFramePr>
        <p:xfrm>
          <a:off x="2039771" y="116377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Personal Information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Company Information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Provide Area &amp; Service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Service Opening Time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Your Bank Account Details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3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11321"/>
              </p:ext>
            </p:extLst>
          </p:nvPr>
        </p:nvGraphicFramePr>
        <p:xfrm>
          <a:off x="125283" y="1004076"/>
          <a:ext cx="1511929" cy="229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29"/>
              </a:tblGrid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Job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Reviews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My Account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89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36474"/>
              </p:ext>
            </p:extLst>
          </p:nvPr>
        </p:nvGraphicFramePr>
        <p:xfrm>
          <a:off x="107407" y="3854543"/>
          <a:ext cx="153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64799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178" y="1647825"/>
            <a:ext cx="9110044" cy="2874420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11862"/>
              </p:ext>
            </p:extLst>
          </p:nvPr>
        </p:nvGraphicFramePr>
        <p:xfrm>
          <a:off x="1907178" y="105056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Personal Information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Company Information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Provide Area &amp; Service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Service Opening Time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Your Bank Account Details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5120562"/>
            <a:ext cx="12193057" cy="1737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71" y="304800"/>
            <a:ext cx="2133600" cy="42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242" y="304800"/>
            <a:ext cx="1872343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Contact 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34" y="365967"/>
            <a:ext cx="1036410" cy="15058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60935"/>
              </p:ext>
            </p:extLst>
          </p:nvPr>
        </p:nvGraphicFramePr>
        <p:xfrm>
          <a:off x="81740" y="1309937"/>
          <a:ext cx="1816728" cy="2661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728"/>
              </a:tblGrid>
              <a:tr h="4436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 Dashboard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36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Serviceman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36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Serviceman Reviews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36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36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361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Feedbacks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19469"/>
              </p:ext>
            </p:extLst>
          </p:nvPr>
        </p:nvGraphicFramePr>
        <p:xfrm>
          <a:off x="150949" y="4163231"/>
          <a:ext cx="17562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22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MAIN NAVIGATION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 Profile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086934" y="907635"/>
            <a:ext cx="1036320" cy="9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64799"/>
              </p:ext>
            </p:extLst>
          </p:nvPr>
        </p:nvGraphicFramePr>
        <p:xfrm>
          <a:off x="11086844" y="925515"/>
          <a:ext cx="1036410" cy="91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410"/>
              </a:tblGrid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Dashboard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Logout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27310"/>
              </p:ext>
            </p:extLst>
          </p:nvPr>
        </p:nvGraphicFramePr>
        <p:xfrm>
          <a:off x="1953623" y="175591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Options: Message, Terminate</a:t>
                      </a:r>
                      <a:r>
                        <a:rPr lang="en-US" baseline="0" dirty="0" smtClean="0"/>
                        <a:t> membership, see legal info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66240"/>
              </p:ext>
            </p:extLst>
          </p:nvPr>
        </p:nvGraphicFramePr>
        <p:xfrm>
          <a:off x="1944915" y="265898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Options: Message, Terminate</a:t>
                      </a:r>
                      <a:r>
                        <a:rPr lang="en-US" baseline="0" dirty="0" smtClean="0"/>
                        <a:t> membership, see legal info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57835"/>
              </p:ext>
            </p:extLst>
          </p:nvPr>
        </p:nvGraphicFramePr>
        <p:xfrm>
          <a:off x="1927497" y="310912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Serviceman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52043"/>
              </p:ext>
            </p:extLst>
          </p:nvPr>
        </p:nvGraphicFramePr>
        <p:xfrm>
          <a:off x="1936206" y="220503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 rating</a:t>
                      </a:r>
                      <a:r>
                        <a:rPr lang="en-US" baseline="0" dirty="0" smtClean="0"/>
                        <a:t> of serviceman for better understanding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08391"/>
              </p:ext>
            </p:extLst>
          </p:nvPr>
        </p:nvGraphicFramePr>
        <p:xfrm>
          <a:off x="1949269" y="3548472"/>
          <a:ext cx="81004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 from customers and serviceman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5340" y="1034613"/>
            <a:ext cx="88517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ADMIN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968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262" y="1184367"/>
            <a:ext cx="4578629" cy="3640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81302"/>
            <a:ext cx="12192000" cy="1876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17"/>
            <a:ext cx="121920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3" y="1184366"/>
            <a:ext cx="11782697" cy="4066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364480"/>
            <a:ext cx="12192000" cy="1493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7" y="0"/>
            <a:ext cx="12193057" cy="914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364" y="290755"/>
            <a:ext cx="276425" cy="332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717"/>
            <a:ext cx="121920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71" y="1176801"/>
            <a:ext cx="7918882" cy="3663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0"/>
            <a:ext cx="12193057" cy="914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8" y="4944863"/>
            <a:ext cx="12193057" cy="1913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-1" r="47989" b="1843"/>
          <a:stretch/>
        </p:blipFill>
        <p:spPr>
          <a:xfrm>
            <a:off x="5028090" y="1251750"/>
            <a:ext cx="875560" cy="29296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90" y="1807037"/>
            <a:ext cx="896190" cy="317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90" y="3942301"/>
            <a:ext cx="896190" cy="3170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460" y="4416924"/>
            <a:ext cx="896190" cy="317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90" y="2901119"/>
            <a:ext cx="896190" cy="3170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460" y="2292756"/>
            <a:ext cx="896190" cy="3170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460" y="3421710"/>
            <a:ext cx="896190" cy="3170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42" y="1251750"/>
            <a:ext cx="952500" cy="333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17" name="Rounded Rectangle 16"/>
          <p:cNvSpPr/>
          <p:nvPr/>
        </p:nvSpPr>
        <p:spPr>
          <a:xfrm>
            <a:off x="7750206" y="1296798"/>
            <a:ext cx="239697" cy="2432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880" y="1802398"/>
            <a:ext cx="1057423" cy="3715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879" y="2318704"/>
            <a:ext cx="1057423" cy="3715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879" y="2835010"/>
            <a:ext cx="1057423" cy="3715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878" y="3394455"/>
            <a:ext cx="1057423" cy="3715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8956" y="4429925"/>
            <a:ext cx="1057423" cy="3715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20878" y="3942301"/>
            <a:ext cx="985421" cy="37436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3342" y="3983293"/>
            <a:ext cx="816561" cy="2760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0"/>
          <a:srcRect r="-20" b="36795"/>
          <a:stretch/>
        </p:blipFill>
        <p:spPr>
          <a:xfrm>
            <a:off x="8984017" y="1019183"/>
            <a:ext cx="2856021" cy="3635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7381" y="337998"/>
            <a:ext cx="296636" cy="3573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34717"/>
            <a:ext cx="121920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1" y="1176801"/>
            <a:ext cx="7918882" cy="3663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0"/>
            <a:ext cx="12193057" cy="914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8" y="4944863"/>
            <a:ext cx="12193057" cy="1913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-1" r="47989" b="1843"/>
          <a:stretch/>
        </p:blipFill>
        <p:spPr>
          <a:xfrm>
            <a:off x="5028090" y="1251750"/>
            <a:ext cx="875560" cy="29296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90" y="1807037"/>
            <a:ext cx="896190" cy="317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90" y="3942301"/>
            <a:ext cx="896190" cy="3170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460" y="4416924"/>
            <a:ext cx="896190" cy="317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90" y="2901119"/>
            <a:ext cx="896190" cy="3170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460" y="2292756"/>
            <a:ext cx="896190" cy="317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460" y="3421710"/>
            <a:ext cx="896190" cy="3170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42" y="1251750"/>
            <a:ext cx="952500" cy="333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15" name="Rounded Rectangle 14"/>
          <p:cNvSpPr/>
          <p:nvPr/>
        </p:nvSpPr>
        <p:spPr>
          <a:xfrm>
            <a:off x="7750206" y="1296798"/>
            <a:ext cx="239697" cy="2432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880" y="1802398"/>
            <a:ext cx="1057423" cy="3715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879" y="2318704"/>
            <a:ext cx="1057423" cy="3715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879" y="2835010"/>
            <a:ext cx="1057423" cy="3715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878" y="3394455"/>
            <a:ext cx="1057423" cy="3715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8956" y="4429925"/>
            <a:ext cx="1057423" cy="3715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20878" y="3942301"/>
            <a:ext cx="985421" cy="37436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3342" y="3983293"/>
            <a:ext cx="816561" cy="2760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/>
          <a:srcRect r="-20" b="36795"/>
          <a:stretch/>
        </p:blipFill>
        <p:spPr>
          <a:xfrm>
            <a:off x="8984017" y="1019183"/>
            <a:ext cx="2856021" cy="3635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4017" y="1578123"/>
            <a:ext cx="2856021" cy="307630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065623" y="3983293"/>
            <a:ext cx="2717792" cy="27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5513" y="278201"/>
            <a:ext cx="318504" cy="3836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4717"/>
            <a:ext cx="121920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8" y="1108251"/>
            <a:ext cx="4415244" cy="3733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22" y="1108251"/>
            <a:ext cx="3403556" cy="3840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7" y="0"/>
            <a:ext cx="12193057" cy="914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48354"/>
            <a:ext cx="12193057" cy="1914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740" y="274239"/>
            <a:ext cx="303849" cy="3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717"/>
            <a:ext cx="121920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35" y="2419894"/>
            <a:ext cx="79629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0"/>
            <a:ext cx="12193057" cy="914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48354"/>
            <a:ext cx="12193057" cy="1914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998" y="363718"/>
            <a:ext cx="287927" cy="3468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235" y="1156267"/>
            <a:ext cx="7858425" cy="823031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01928"/>
              </p:ext>
            </p:extLst>
          </p:nvPr>
        </p:nvGraphicFramePr>
        <p:xfrm>
          <a:off x="882468" y="1163803"/>
          <a:ext cx="2618377" cy="3096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377"/>
              </a:tblGrid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My Account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Addresses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Orders 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Promotions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Offers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71092"/>
              </p:ext>
            </p:extLst>
          </p:nvPr>
        </p:nvGraphicFramePr>
        <p:xfrm>
          <a:off x="9260114" y="3278406"/>
          <a:ext cx="26967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875"/>
                <a:gridCol w="1706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US" sz="1400" u="sng" dirty="0" smtClean="0">
                          <a:solidFill>
                            <a:srgbClr val="C00000"/>
                          </a:solidFill>
                        </a:rPr>
                        <a:t>Details</a:t>
                      </a:r>
                      <a:endParaRPr lang="en-US" sz="1400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rgbClr val="C00000"/>
                          </a:solidFill>
                        </a:rPr>
                        <a:t>         </a:t>
                      </a:r>
                      <a:r>
                        <a:rPr lang="en-US" sz="1400" u="sng" dirty="0" smtClean="0">
                          <a:solidFill>
                            <a:srgbClr val="C00000"/>
                          </a:solidFill>
                        </a:rPr>
                        <a:t>Report Issue</a:t>
                      </a:r>
                      <a:endParaRPr lang="en-US" sz="1400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717"/>
            <a:ext cx="121920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4943690"/>
            <a:ext cx="12193057" cy="191431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9408"/>
              </p:ext>
            </p:extLst>
          </p:nvPr>
        </p:nvGraphicFramePr>
        <p:xfrm>
          <a:off x="882468" y="1163803"/>
          <a:ext cx="2618377" cy="3096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377"/>
              </a:tblGrid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My Account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Addresses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Orders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Promotions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53">
                <a:tc>
                  <a:txBody>
                    <a:bodyPr/>
                    <a:lstStyle/>
                    <a:p>
                      <a:r>
                        <a:rPr lang="en-US" dirty="0" smtClean="0"/>
                        <a:t>My Offers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193" y="1450523"/>
            <a:ext cx="3454309" cy="28079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66262" y="163598"/>
            <a:ext cx="2891246" cy="67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361" y="249051"/>
            <a:ext cx="1562100" cy="1866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89373" y="249051"/>
            <a:ext cx="1741714" cy="6615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649</Words>
  <Application>Microsoft Office PowerPoint</Application>
  <PresentationFormat>Widescreen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100</cp:revision>
  <dcterms:created xsi:type="dcterms:W3CDTF">2020-12-04T05:31:42Z</dcterms:created>
  <dcterms:modified xsi:type="dcterms:W3CDTF">2020-12-04T13:36:00Z</dcterms:modified>
</cp:coreProperties>
</file>