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83" r:id="rId3"/>
    <p:sldId id="258" r:id="rId4"/>
    <p:sldId id="281" r:id="rId5"/>
    <p:sldId id="282" r:id="rId6"/>
    <p:sldId id="284" r:id="rId7"/>
    <p:sldId id="285" r:id="rId8"/>
    <p:sldId id="279" r:id="rId9"/>
    <p:sldId id="278" r:id="rId10"/>
  </p:sldIdLst>
  <p:sldSz cx="9144000" cy="5143500" type="screen16x9"/>
  <p:notesSz cx="6858000" cy="9144000"/>
  <p:embeddedFontLst>
    <p:embeddedFont>
      <p:font typeface="Barlow Light" panose="020B0604020202020204" charset="0"/>
      <p:regular r:id="rId12"/>
      <p:bold r:id="rId13"/>
      <p:italic r:id="rId14"/>
      <p:boldItalic r:id="rId15"/>
    </p:embeddedFont>
    <p:embeddedFont>
      <p:font typeface="Raleway Thin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Barlow" panose="020B0604020202020204" charset="0"/>
      <p:regular r:id="rId24"/>
      <p:bold r:id="rId25"/>
      <p:italic r:id="rId26"/>
      <p:boldItalic r:id="rId27"/>
    </p:embeddedFont>
    <p:embeddedFont>
      <p:font typeface="Source Sans Pr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B9"/>
    <a:srgbClr val="3A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4248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42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83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26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76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53301" y="1908249"/>
            <a:ext cx="8290698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1" dirty="0" smtClean="0"/>
              <a:t>Onlin</a:t>
            </a:r>
            <a:r>
              <a:rPr lang="en-US" b="1" dirty="0" smtClean="0">
                <a:solidFill>
                  <a:srgbClr val="007BB9"/>
                </a:solidFill>
              </a:rPr>
              <a:t>e</a:t>
            </a:r>
            <a:r>
              <a:rPr lang="en-US" b="1" dirty="0" smtClean="0"/>
              <a:t> </a:t>
            </a:r>
            <a:r>
              <a:rPr lang="en-US" b="1" dirty="0"/>
              <a:t>Home Repair System</a:t>
            </a:r>
            <a:endParaRPr b="1" dirty="0"/>
          </a:p>
        </p:txBody>
      </p:sp>
      <p:sp>
        <p:nvSpPr>
          <p:cNvPr id="364" name="Google Shape;585;p45"/>
          <p:cNvSpPr txBox="1"/>
          <p:nvPr/>
        </p:nvSpPr>
        <p:spPr>
          <a:xfrm>
            <a:off x="562455" y="3508744"/>
            <a:ext cx="2986600" cy="137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00"/>
              </a:spcAft>
            </a:pPr>
            <a:r>
              <a:rPr lang="en-US" sz="1200" b="1" u="sng" dirty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</a:t>
            </a:r>
            <a:r>
              <a:rPr lang="en-US" sz="1200" b="1" u="sng" dirty="0" smtClean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</a:p>
          <a:p>
            <a:pPr algn="ctr">
              <a:lnSpc>
                <a:spcPct val="107000"/>
              </a:lnSpc>
              <a:spcAft>
                <a:spcPts val="1000"/>
              </a:spcAft>
            </a:pPr>
            <a:r>
              <a:rPr lang="en-US" sz="1200" b="1" dirty="0" err="1" smtClean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Sazzad</a:t>
            </a:r>
            <a:r>
              <a:rPr lang="en-US" sz="1200" b="1" dirty="0" smtClean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Hossain    </a:t>
            </a:r>
            <a:r>
              <a:rPr lang="en-US" sz="1200" b="1" dirty="0" smtClean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200" b="1" dirty="0" smtClean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1610139042  </a:t>
            </a:r>
          </a:p>
          <a:p>
            <a:pPr algn="ctr" latinLnBrk="0">
              <a:lnSpc>
                <a:spcPct val="107000"/>
              </a:lnSpc>
              <a:spcAft>
                <a:spcPts val="1000"/>
              </a:spcAft>
            </a:pPr>
            <a:r>
              <a:rPr lang="en-US" sz="1200" b="1" dirty="0" err="1" smtClean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Prasanto</a:t>
            </a:r>
            <a:r>
              <a:rPr lang="en-US" sz="1200" b="1" dirty="0" smtClean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Dey</a:t>
            </a:r>
            <a:r>
              <a:rPr lang="en-US" sz="1200" b="1" dirty="0" smtClean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smtClean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200" b="1" dirty="0" smtClean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1621310042</a:t>
            </a:r>
          </a:p>
          <a:p>
            <a:pPr algn="ctr" latinLnBrk="0"/>
            <a:r>
              <a:rPr lang="en-US" sz="1200" b="1" dirty="0" smtClean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Anika </a:t>
            </a:r>
            <a:r>
              <a:rPr lang="en-US" sz="1200" b="1" dirty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Bin </a:t>
            </a:r>
            <a:r>
              <a:rPr lang="en-US" sz="1200" b="1" dirty="0" err="1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Wasim</a:t>
            </a:r>
            <a:r>
              <a:rPr lang="en-US" sz="1200" b="1" dirty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200" b="1" dirty="0" smtClean="0">
                <a:solidFill>
                  <a:srgbClr val="007BB9"/>
                </a:solidFill>
                <a:latin typeface="Raleway Th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1631297042</a:t>
            </a:r>
            <a:endParaRPr lang="en-US" sz="1200" b="1" dirty="0">
              <a:solidFill>
                <a:srgbClr val="007BB9"/>
              </a:solidFill>
              <a:latin typeface="Raleway Thin" panose="020B060402020202020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1200" dirty="0">
              <a:latin typeface="Raleway Thin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5314906" y="3508744"/>
            <a:ext cx="34202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7BB9"/>
                </a:solidFill>
                <a:latin typeface="Raleway Thin" panose="020B0604020202020204" charset="0"/>
                <a:cs typeface="Times New Roman" panose="02020603050405020304" pitchFamily="18" charset="0"/>
              </a:rPr>
              <a:t>Faculty Advisor</a:t>
            </a:r>
            <a:r>
              <a:rPr lang="en-US" b="1" dirty="0">
                <a:solidFill>
                  <a:srgbClr val="007BB9"/>
                </a:solidFill>
                <a:latin typeface="Raleway Thin" panose="020B0604020202020204" charset="0"/>
                <a:cs typeface="Times New Roman" panose="02020603050405020304" pitchFamily="18" charset="0"/>
              </a:rPr>
              <a:t>  </a:t>
            </a:r>
          </a:p>
          <a:p>
            <a:pPr algn="ctr"/>
            <a:endParaRPr lang="en-US" b="1" dirty="0">
              <a:solidFill>
                <a:srgbClr val="007BB9"/>
              </a:solidFill>
              <a:latin typeface="Raleway Thin" panose="020B060402020202020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007BB9"/>
                </a:solidFill>
                <a:latin typeface="Raleway Thin" panose="020B0604020202020204" charset="0"/>
                <a:cs typeface="Times New Roman" panose="02020603050405020304" pitchFamily="18" charset="0"/>
              </a:rPr>
              <a:t>Dr. Mohammad </a:t>
            </a:r>
            <a:r>
              <a:rPr lang="en-US" b="1" dirty="0" err="1">
                <a:solidFill>
                  <a:srgbClr val="007BB9"/>
                </a:solidFill>
                <a:latin typeface="Raleway Thin" panose="020B0604020202020204" charset="0"/>
                <a:cs typeface="Times New Roman" panose="02020603050405020304" pitchFamily="18" charset="0"/>
              </a:rPr>
              <a:t>Ashrafuzzaman</a:t>
            </a:r>
            <a:r>
              <a:rPr lang="en-US" b="1" dirty="0">
                <a:solidFill>
                  <a:srgbClr val="007BB9"/>
                </a:solidFill>
                <a:latin typeface="Raleway Thin" panose="020B0604020202020204" charset="0"/>
                <a:cs typeface="Times New Roman" panose="02020603050405020304" pitchFamily="18" charset="0"/>
              </a:rPr>
              <a:t> Khan</a:t>
            </a:r>
          </a:p>
        </p:txBody>
      </p:sp>
      <p:sp>
        <p:nvSpPr>
          <p:cNvPr id="5" name="Right Triangle 4"/>
          <p:cNvSpPr/>
          <p:nvPr/>
        </p:nvSpPr>
        <p:spPr>
          <a:xfrm rot="10800000">
            <a:off x="6848132" y="-7"/>
            <a:ext cx="2285728" cy="154593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309185" y="-309190"/>
            <a:ext cx="1545932" cy="2164302"/>
          </a:xfrm>
          <a:prstGeom prst="rtTriangle">
            <a:avLst/>
          </a:prstGeom>
          <a:solidFill>
            <a:srgbClr val="007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536" y="4545686"/>
            <a:ext cx="693464" cy="597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8943" y="0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BB9"/>
                </a:solidFill>
                <a:latin typeface="+mj-lt"/>
              </a:rPr>
              <a:t>Design of The Project</a:t>
            </a:r>
            <a:endParaRPr lang="en-US" sz="2000" dirty="0">
              <a:solidFill>
                <a:srgbClr val="007BB9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07776"/>
            <a:ext cx="295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O</a:t>
            </a:r>
            <a:r>
              <a:rPr lang="en-US" u="sng" dirty="0" smtClean="0">
                <a:solidFill>
                  <a:srgbClr val="002060"/>
                </a:solidFill>
              </a:rPr>
              <a:t>ur </a:t>
            </a:r>
            <a:r>
              <a:rPr lang="en-US" u="sng" dirty="0">
                <a:solidFill>
                  <a:srgbClr val="002060"/>
                </a:solidFill>
              </a:rPr>
              <a:t>works visually using </a:t>
            </a:r>
            <a:r>
              <a:rPr lang="en-US" u="sng" dirty="0" smtClean="0">
                <a:solidFill>
                  <a:srgbClr val="002060"/>
                </a:solidFill>
              </a:rPr>
              <a:t>diagrams:</a:t>
            </a:r>
            <a:endParaRPr lang="en-US" u="sng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89785"/>
              </p:ext>
            </p:extLst>
          </p:nvPr>
        </p:nvGraphicFramePr>
        <p:xfrm>
          <a:off x="2927395" y="664187"/>
          <a:ext cx="2749779" cy="39547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49779"/>
              </a:tblGrid>
              <a:tr h="1778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Home Page</a:t>
                      </a:r>
                      <a:endParaRPr lang="en-US" sz="105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761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u="sng" dirty="0" smtClean="0">
                          <a:solidFill>
                            <a:srgbClr val="0070C0"/>
                          </a:solidFill>
                        </a:rPr>
                        <a:t>Header section has: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</a:rPr>
                        <a:t>Home, Cart, About, </a:t>
                      </a:r>
                      <a:r>
                        <a:rPr lang="en-US" sz="1000" baseline="0" dirty="0" smtClean="0">
                          <a:solidFill>
                            <a:srgbClr val="002060"/>
                          </a:solidFill>
                        </a:rPr>
                        <a:t>Plumbing service,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B0F0"/>
                          </a:solidFill>
                        </a:rPr>
                        <a:t>Login</a:t>
                      </a:r>
                      <a:r>
                        <a:rPr lang="en-US" sz="1000" baseline="0" dirty="0" smtClean="0">
                          <a:solidFill>
                            <a:srgbClr val="002060"/>
                          </a:solidFill>
                        </a:rPr>
                        <a:t> and Electrical service.</a:t>
                      </a:r>
                    </a:p>
                  </a:txBody>
                  <a:tcPr/>
                </a:tc>
              </a:tr>
              <a:tr h="553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u="sng" baseline="0" dirty="0" smtClean="0">
                          <a:solidFill>
                            <a:srgbClr val="0070C0"/>
                          </a:solidFill>
                        </a:rPr>
                        <a:t>Body section has: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002060"/>
                          </a:solidFill>
                        </a:rPr>
                        <a:t>Service lists, Subscribe to your newsletter and Map.</a:t>
                      </a:r>
                    </a:p>
                  </a:txBody>
                  <a:tcPr/>
                </a:tc>
              </a:tr>
              <a:tr h="194177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b="1" u="sng" dirty="0" smtClean="0">
                          <a:solidFill>
                            <a:srgbClr val="0070C0"/>
                          </a:solidFill>
                        </a:rPr>
                        <a:t>Footer section has:</a:t>
                      </a:r>
                      <a:r>
                        <a:rPr lang="en-US" sz="10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About,</a:t>
                      </a:r>
                      <a:r>
                        <a:rPr lang="en-US" sz="1000" u="none" strike="noStrike" cap="none" baseline="0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Career,</a:t>
                      </a:r>
                      <a:r>
                        <a:rPr lang="en-US" sz="1000" u="none" strike="noStrike" cap="none" baseline="0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Community Guideline,</a:t>
                      </a:r>
                      <a:r>
                        <a:rPr lang="en-US" sz="1000" u="none" strike="noStrike" cap="none" baseline="0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Terms and Conditions,</a:t>
                      </a:r>
                      <a:r>
                        <a:rPr lang="en-US" sz="1000" u="none" strike="noStrike" cap="none" baseline="0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Privacy Policy,</a:t>
                      </a:r>
                      <a:r>
                        <a:rPr lang="en-US" sz="1000" u="none" strike="noStrike" cap="none" baseline="0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Facebook page link,</a:t>
                      </a:r>
                      <a:r>
                        <a:rPr lang="en-US" sz="1000" u="none" strike="noStrike" cap="none" baseline="0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Twitter page link,</a:t>
                      </a:r>
                      <a:r>
                        <a:rPr lang="en-US" sz="1000" u="none" strike="noStrike" cap="none" baseline="0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err="1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Youtube</a:t>
                      </a: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 page link, </a:t>
                      </a:r>
                      <a:r>
                        <a:rPr lang="en-US" sz="1000" u="none" strike="noStrike" cap="none" dirty="0" err="1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Instagram</a:t>
                      </a: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 page link,</a:t>
                      </a:r>
                      <a:r>
                        <a:rPr lang="en-US" sz="1000" u="none" strike="noStrike" cap="none" baseline="0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Blog page link,</a:t>
                      </a:r>
                      <a:r>
                        <a:rPr lang="en-US" sz="1000" u="none" strike="noStrike" cap="none" baseline="0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How It Works,</a:t>
                      </a:r>
                      <a:r>
                        <a:rPr lang="en-US" sz="1000" u="none" strike="noStrike" baseline="0" dirty="0" smtClean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10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Earn Money,</a:t>
                      </a:r>
                      <a:r>
                        <a:rPr lang="en-US" sz="1000" u="none" strike="noStrike" baseline="0" dirty="0" smtClean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10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Frequently Asked Questions,</a:t>
                      </a:r>
                      <a:r>
                        <a:rPr lang="en-US" sz="1000" u="none" strike="noStrike" baseline="0" dirty="0" smtClean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10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Become A Service Provider,</a:t>
                      </a:r>
                      <a:r>
                        <a:rPr lang="en-US" sz="1000" u="none" strike="noStrike" baseline="0" dirty="0" smtClean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Login As Serviceman or Manager</a:t>
                      </a:r>
                      <a:r>
                        <a:rPr lang="en-US" sz="1000" u="none" strike="noStrike" baseline="0" dirty="0" smtClean="0">
                          <a:solidFill>
                            <a:srgbClr val="002060"/>
                          </a:solidFill>
                          <a:effectLst/>
                        </a:rPr>
                        <a:t>,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Login As Product Manager.</a:t>
                      </a:r>
                      <a:endParaRPr lang="en-US" sz="1000" dirty="0" smtClean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28259"/>
              </p:ext>
            </p:extLst>
          </p:nvPr>
        </p:nvGraphicFramePr>
        <p:xfrm>
          <a:off x="6224112" y="856058"/>
          <a:ext cx="2835298" cy="35952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35298"/>
              </a:tblGrid>
              <a:tr h="46171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Employee Management System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42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u="sng" dirty="0" smtClean="0">
                          <a:solidFill>
                            <a:schemeClr val="accent2"/>
                          </a:solidFill>
                        </a:rPr>
                        <a:t>Header section has: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Home,</a:t>
                      </a:r>
                      <a:r>
                        <a:rPr lang="en-US" sz="1000" u="none" strike="noStrike" cap="none" baseline="0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Main Service Page,</a:t>
                      </a:r>
                      <a:r>
                        <a:rPr lang="en-US" sz="1000" u="none" strike="noStrike" cap="none" baseline="0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Contact,</a:t>
                      </a:r>
                      <a:r>
                        <a:rPr lang="en-US" sz="1000" u="none" strike="noStrike" cap="none" baseline="0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About Us</a:t>
                      </a:r>
                      <a:r>
                        <a:rPr lang="en-US" sz="1000" u="none" strike="noStrike" cap="none" baseline="0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, </a:t>
                      </a:r>
                      <a:r>
                        <a:rPr lang="en-US" sz="1000" u="none" strike="noStrike" cap="none" baseline="0" dirty="0" smtClean="0">
                          <a:solidFill>
                            <a:srgbClr val="00B0F0"/>
                          </a:solidFill>
                          <a:effectLst/>
                          <a:sym typeface="Arial"/>
                        </a:rPr>
                        <a:t>Employee </a:t>
                      </a:r>
                      <a:r>
                        <a:rPr lang="en-US" sz="1000" u="none" strike="noStrike" cap="none" dirty="0" smtClean="0">
                          <a:solidFill>
                            <a:srgbClr val="00B0F0"/>
                          </a:solidFill>
                          <a:effectLst/>
                          <a:sym typeface="Arial"/>
                        </a:rPr>
                        <a:t>Login </a:t>
                      </a: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and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  </a:t>
                      </a:r>
                      <a:r>
                        <a:rPr lang="en-US" sz="1000" u="none" strike="noStrike" cap="none" dirty="0" smtClean="0">
                          <a:solidFill>
                            <a:srgbClr val="00B0F0"/>
                          </a:solidFill>
                          <a:effectLst/>
                          <a:sym typeface="Arial"/>
                        </a:rPr>
                        <a:t>Admin Login</a:t>
                      </a:r>
                      <a:r>
                        <a:rPr lang="en-US" sz="10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.</a:t>
                      </a:r>
                    </a:p>
                  </a:txBody>
                  <a:tcPr/>
                </a:tc>
              </a:tr>
              <a:tr h="942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u="sng" baseline="0" dirty="0" smtClean="0">
                          <a:solidFill>
                            <a:schemeClr val="accent2"/>
                          </a:solidFill>
                        </a:rPr>
                        <a:t>Employee Dashboard: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</a:rPr>
                        <a:t>HOME, My Profile, My Projects, Apply Leave, Log Out</a:t>
                      </a:r>
                    </a:p>
                  </a:txBody>
                  <a:tcPr/>
                </a:tc>
              </a:tr>
              <a:tr h="1185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u="sng" baseline="0" dirty="0" smtClean="0">
                          <a:solidFill>
                            <a:schemeClr val="accent2"/>
                          </a:solidFill>
                        </a:rPr>
                        <a:t>Admin Dashboard: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</a:rPr>
                        <a:t>Home, Add Employee,</a:t>
                      </a:r>
                      <a:r>
                        <a:rPr lang="en-US" sz="10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</a:rPr>
                        <a:t>View Employee,</a:t>
                      </a:r>
                      <a:r>
                        <a:rPr lang="en-US" sz="10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</a:rPr>
                        <a:t>Assign Project, Project Status, Salary Table,</a:t>
                      </a:r>
                      <a:r>
                        <a:rPr lang="en-US" sz="10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</a:rPr>
                        <a:t>Employee Leave, Job Applications,</a:t>
                      </a:r>
                      <a:r>
                        <a:rPr lang="en-US" sz="10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</a:rPr>
                        <a:t>Log Out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V="1">
            <a:off x="5821899" y="1039389"/>
            <a:ext cx="415370" cy="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21899" y="1045968"/>
            <a:ext cx="6579" cy="3164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900921" y="4197031"/>
            <a:ext cx="920978" cy="13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72808" y="1953790"/>
            <a:ext cx="2227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38858" y="2193555"/>
            <a:ext cx="22914" cy="1271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807" y="1953790"/>
            <a:ext cx="0" cy="497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072807" y="2440593"/>
            <a:ext cx="160243" cy="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921632" y="2182684"/>
            <a:ext cx="433119" cy="12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961772" y="3454766"/>
            <a:ext cx="275754" cy="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9655"/>
              </p:ext>
            </p:extLst>
          </p:nvPr>
        </p:nvGraphicFramePr>
        <p:xfrm>
          <a:off x="167411" y="2381561"/>
          <a:ext cx="2417906" cy="189617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17906"/>
              </a:tblGrid>
              <a:tr h="2260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Product</a:t>
                      </a:r>
                      <a:r>
                        <a:rPr lang="en-US" sz="1050" baseline="0" dirty="0" smtClean="0"/>
                        <a:t> Management</a:t>
                      </a:r>
                      <a:r>
                        <a:rPr lang="en-US" sz="1050" dirty="0" smtClean="0"/>
                        <a:t> System</a:t>
                      </a:r>
                      <a:endParaRPr lang="en-US" sz="1050" dirty="0"/>
                    </a:p>
                    <a:p>
                      <a:pPr algn="ctr"/>
                      <a:r>
                        <a:rPr lang="en-US" sz="1050" dirty="0" smtClean="0"/>
                        <a:t>(Only accessed</a:t>
                      </a:r>
                      <a:r>
                        <a:rPr lang="en-US" sz="1050" baseline="0" dirty="0" smtClean="0"/>
                        <a:t> by admins</a:t>
                      </a:r>
                      <a:r>
                        <a:rPr lang="en-US" sz="1050" dirty="0" smtClean="0"/>
                        <a:t>)</a:t>
                      </a:r>
                    </a:p>
                  </a:txBody>
                  <a:tcPr/>
                </a:tc>
              </a:tr>
              <a:tr h="467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u="sng" dirty="0" smtClean="0">
                          <a:solidFill>
                            <a:srgbClr val="0070C0"/>
                          </a:solidFill>
                        </a:rPr>
                        <a:t>Header section has: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Log out.</a:t>
                      </a:r>
                      <a:endParaRPr lang="en-US" sz="1000" baseline="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93605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b="1" u="sng" dirty="0" smtClean="0">
                          <a:solidFill>
                            <a:srgbClr val="0070C0"/>
                          </a:solidFill>
                        </a:rPr>
                        <a:t>Left</a:t>
                      </a:r>
                      <a:r>
                        <a:rPr lang="en-US" sz="1000" b="1" u="sng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000" b="1" u="sng" dirty="0" smtClean="0">
                          <a:solidFill>
                            <a:srgbClr val="0070C0"/>
                          </a:solidFill>
                        </a:rPr>
                        <a:t>vertical navigation section has:</a:t>
                      </a:r>
                      <a:r>
                        <a:rPr lang="en-US" sz="10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 Home,</a:t>
                      </a:r>
                      <a:r>
                        <a:rPr lang="en-US" sz="1000" u="none" strike="noStrike" cap="none" baseline="0" dirty="0" smtClean="0"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Orders,</a:t>
                      </a:r>
                      <a:r>
                        <a:rPr lang="en-US" sz="1000" u="none" strike="noStrike" cap="none" baseline="0" dirty="0" smtClean="0"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Menu,</a:t>
                      </a:r>
                      <a:r>
                        <a:rPr lang="en-US" sz="1000" u="none" strike="noStrike" cap="none" baseline="0" dirty="0" smtClean="0"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Category List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 Users,</a:t>
                      </a:r>
                      <a:r>
                        <a:rPr lang="en-US" sz="1000" u="none" strike="noStrike" cap="none" baseline="0" dirty="0" smtClean="0"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Site Setting.</a:t>
                      </a:r>
                      <a:endParaRPr lang="en-US" sz="1000" u="none" strike="noStrike" cap="none" dirty="0" smtClean="0">
                        <a:solidFill>
                          <a:srgbClr val="002060"/>
                        </a:solidFill>
                        <a:effectLst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2795827" y="4440432"/>
            <a:ext cx="217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795827" y="2677416"/>
            <a:ext cx="6579" cy="176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588822" y="2677416"/>
            <a:ext cx="207005" cy="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63362"/>
              </p:ext>
            </p:extLst>
          </p:nvPr>
        </p:nvGraphicFramePr>
        <p:xfrm>
          <a:off x="62157" y="1039389"/>
          <a:ext cx="2417906" cy="10287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17906"/>
              </a:tblGrid>
              <a:tr h="2260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Customer</a:t>
                      </a:r>
                      <a:r>
                        <a:rPr lang="en-US" sz="1050" baseline="0" dirty="0" smtClean="0"/>
                        <a:t> Profile</a:t>
                      </a:r>
                      <a:endParaRPr lang="en-US" sz="1050" dirty="0" smtClean="0"/>
                    </a:p>
                  </a:txBody>
                  <a:tcPr/>
                </a:tc>
              </a:tr>
              <a:tr h="467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u="sng" dirty="0" smtClean="0">
                          <a:solidFill>
                            <a:srgbClr val="0070C0"/>
                          </a:solidFill>
                        </a:rPr>
                        <a:t>Personal</a:t>
                      </a:r>
                      <a:r>
                        <a:rPr lang="en-US" sz="1000" b="1" u="sng" baseline="0" dirty="0" smtClean="0">
                          <a:solidFill>
                            <a:srgbClr val="0070C0"/>
                          </a:solidFill>
                        </a:rPr>
                        <a:t> Info</a:t>
                      </a:r>
                      <a:r>
                        <a:rPr lang="en-US" sz="1000" b="1" u="sng" dirty="0" smtClean="0">
                          <a:solidFill>
                            <a:srgbClr val="0070C0"/>
                          </a:solidFill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dirty="0" smtClean="0"/>
                        <a:t>First Name,</a:t>
                      </a:r>
                      <a:r>
                        <a:rPr lang="en-US" sz="1000" u="none" baseline="0" dirty="0" smtClean="0"/>
                        <a:t> </a:t>
                      </a:r>
                      <a:r>
                        <a:rPr lang="en-US" sz="1000" u="none" dirty="0" smtClean="0"/>
                        <a:t>Last Name,</a:t>
                      </a:r>
                      <a:r>
                        <a:rPr lang="en-US" sz="1000" u="none" baseline="0" dirty="0" smtClean="0"/>
                        <a:t> </a:t>
                      </a:r>
                      <a:r>
                        <a:rPr lang="en-US" sz="1000" u="none" dirty="0" smtClean="0"/>
                        <a:t>Email,</a:t>
                      </a:r>
                      <a:r>
                        <a:rPr lang="en-US" sz="1000" u="none" baseline="0" dirty="0" smtClean="0"/>
                        <a:t> </a:t>
                      </a:r>
                      <a:r>
                        <a:rPr lang="en-US" sz="1000" u="none" dirty="0" smtClean="0"/>
                        <a:t>Phone,</a:t>
                      </a:r>
                      <a:r>
                        <a:rPr lang="en-US" sz="1000" u="none" baseline="0" dirty="0" smtClean="0"/>
                        <a:t> </a:t>
                      </a:r>
                      <a:r>
                        <a:rPr lang="en-US" sz="1000" u="none" dirty="0" smtClean="0"/>
                        <a:t>Address.</a:t>
                      </a:r>
                      <a:endParaRPr lang="en-US" sz="1000" b="0" u="none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7" name="Straight Arrow Connector 76"/>
          <p:cNvCxnSpPr/>
          <p:nvPr/>
        </p:nvCxnSpPr>
        <p:spPr>
          <a:xfrm flipH="1" flipV="1">
            <a:off x="2480063" y="1288620"/>
            <a:ext cx="532852" cy="26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85394"/>
              </p:ext>
            </p:extLst>
          </p:nvPr>
        </p:nvGraphicFramePr>
        <p:xfrm>
          <a:off x="997728" y="4720855"/>
          <a:ext cx="6096000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1605134" y="4295706"/>
            <a:ext cx="6578" cy="44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2" idx="0"/>
          </p:cNvCxnSpPr>
          <p:nvPr/>
        </p:nvCxnSpPr>
        <p:spPr>
          <a:xfrm>
            <a:off x="4039148" y="4618049"/>
            <a:ext cx="6580" cy="10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473163" y="4440432"/>
            <a:ext cx="0" cy="30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85519" y="2039309"/>
            <a:ext cx="26314" cy="286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2" idx="1"/>
          </p:cNvCxnSpPr>
          <p:nvPr/>
        </p:nvCxnSpPr>
        <p:spPr>
          <a:xfrm flipV="1">
            <a:off x="111833" y="4906275"/>
            <a:ext cx="885895" cy="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3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8454" y="59206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BB9"/>
                </a:solidFill>
                <a:latin typeface="+mj-lt"/>
              </a:rPr>
              <a:t>Design of The Project</a:t>
            </a:r>
            <a:endParaRPr lang="en-US" sz="2400" dirty="0">
              <a:solidFill>
                <a:srgbClr val="007BB9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1723"/>
            <a:ext cx="236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latin typeface="+mn-lt"/>
              </a:rPr>
              <a:t>O</a:t>
            </a:r>
            <a:r>
              <a:rPr lang="en-US" u="sng" dirty="0" smtClean="0">
                <a:solidFill>
                  <a:srgbClr val="0070C0"/>
                </a:solidFill>
                <a:latin typeface="+mn-lt"/>
              </a:rPr>
              <a:t>ur Individual contributions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63" y="809500"/>
            <a:ext cx="5414037" cy="2462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964" y="3271519"/>
            <a:ext cx="5466664" cy="1871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809500"/>
            <a:ext cx="367733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F0"/>
                </a:solidFill>
                <a:latin typeface="+mn-lt"/>
              </a:rPr>
              <a:t>Discussion of our contribution given below: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+mn-lt"/>
              </a:rPr>
              <a:t>Sazzad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  created Home option, cart page, About us page, Login option.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+mn-lt"/>
              </a:rPr>
              <a:t>Frontend design were created by </a:t>
            </a:r>
            <a:r>
              <a:rPr lang="en-US" dirty="0" err="1" smtClean="0">
                <a:solidFill>
                  <a:srgbClr val="002060"/>
                </a:solidFill>
                <a:latin typeface="+mn-lt"/>
              </a:rPr>
              <a:t>Sazzad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.</a:t>
            </a:r>
            <a:endParaRPr lang="en-US" dirty="0" smtClean="0">
              <a:solidFill>
                <a:srgbClr val="002060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+mn-lt"/>
              </a:rPr>
              <a:t>Static version of Plumbing and Electrical service categories were created by </a:t>
            </a:r>
            <a:r>
              <a:rPr lang="en-US" dirty="0" err="1" smtClean="0">
                <a:solidFill>
                  <a:srgbClr val="002060"/>
                </a:solidFill>
                <a:latin typeface="+mn-lt"/>
              </a:rPr>
              <a:t>Prasanto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. Then </a:t>
            </a:r>
            <a:r>
              <a:rPr lang="en-US" dirty="0" err="1" smtClean="0">
                <a:solidFill>
                  <a:srgbClr val="002060"/>
                </a:solidFill>
                <a:latin typeface="+mn-lt"/>
              </a:rPr>
              <a:t>Sazzad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 and Anika made the Plumbing services dynamic.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+mn-lt"/>
              </a:rPr>
              <a:t>Sazzad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 made Electric services dynamic.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52" y="400110"/>
            <a:ext cx="5867948" cy="27246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052" y="3124748"/>
            <a:ext cx="5867948" cy="20187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8214" y="0"/>
            <a:ext cx="406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BB9"/>
                </a:solidFill>
                <a:latin typeface="+mj-lt"/>
              </a:rPr>
              <a:t>Design of The Project (Continued)</a:t>
            </a:r>
            <a:endParaRPr lang="en-US" sz="2000" dirty="0">
              <a:solidFill>
                <a:srgbClr val="007BB9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85780"/>
            <a:ext cx="3276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Our </a:t>
            </a:r>
            <a:r>
              <a:rPr lang="en-US" u="sng" dirty="0">
                <a:solidFill>
                  <a:srgbClr val="0070C0"/>
                </a:solidFill>
              </a:rPr>
              <a:t>Individual </a:t>
            </a:r>
            <a:r>
              <a:rPr lang="en-US" u="sng" dirty="0" smtClean="0">
                <a:solidFill>
                  <a:srgbClr val="0070C0"/>
                </a:solidFill>
              </a:rPr>
              <a:t>contributions (continued)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56837" y="693557"/>
            <a:ext cx="3332889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2060"/>
                </a:solidFill>
              </a:rPr>
              <a:t>Subscribe to your newsletter option, Contact us section and Map were created by </a:t>
            </a:r>
            <a:r>
              <a:rPr lang="en-US" sz="1100" dirty="0" err="1" smtClean="0">
                <a:solidFill>
                  <a:srgbClr val="002060"/>
                </a:solidFill>
              </a:rPr>
              <a:t>Sazzad</a:t>
            </a:r>
            <a:r>
              <a:rPr lang="en-US" sz="11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2060"/>
                </a:solidFill>
              </a:rPr>
              <a:t>At Footer under Company heading, About page, Career page were created by </a:t>
            </a:r>
            <a:r>
              <a:rPr lang="en-US" sz="1100" dirty="0" err="1" smtClean="0">
                <a:solidFill>
                  <a:srgbClr val="002060"/>
                </a:solidFill>
              </a:rPr>
              <a:t>Sazzad</a:t>
            </a:r>
            <a:r>
              <a:rPr lang="en-US" sz="1100" dirty="0" smtClean="0">
                <a:solidFill>
                  <a:srgbClr val="002060"/>
                </a:solidFill>
              </a:rPr>
              <a:t>, Community Guideline page were created by </a:t>
            </a:r>
            <a:r>
              <a:rPr lang="en-US" sz="1100" dirty="0" err="1" smtClean="0">
                <a:solidFill>
                  <a:srgbClr val="002060"/>
                </a:solidFill>
              </a:rPr>
              <a:t>Prasanto</a:t>
            </a:r>
            <a:r>
              <a:rPr lang="en-US" sz="1100" dirty="0" smtClean="0">
                <a:solidFill>
                  <a:srgbClr val="002060"/>
                </a:solidFill>
              </a:rPr>
              <a:t>, Terms and Conditions Page were created by Anika and privacy policy page were created by </a:t>
            </a:r>
            <a:r>
              <a:rPr lang="en-US" sz="1100" dirty="0" err="1" smtClean="0">
                <a:solidFill>
                  <a:srgbClr val="002060"/>
                </a:solidFill>
              </a:rPr>
              <a:t>Sazzad</a:t>
            </a:r>
            <a:r>
              <a:rPr lang="en-US" sz="11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2060"/>
                </a:solidFill>
              </a:rPr>
              <a:t>At Footer Facebook, Twitter, YouTube, </a:t>
            </a:r>
            <a:r>
              <a:rPr lang="en-US" sz="1100" dirty="0" err="1" smtClean="0">
                <a:solidFill>
                  <a:srgbClr val="002060"/>
                </a:solidFill>
              </a:rPr>
              <a:t>Instagram</a:t>
            </a:r>
            <a:r>
              <a:rPr lang="en-US" sz="1100" dirty="0" smtClean="0">
                <a:solidFill>
                  <a:srgbClr val="002060"/>
                </a:solidFill>
              </a:rPr>
              <a:t>, Blog links were created by </a:t>
            </a:r>
            <a:r>
              <a:rPr lang="en-US" sz="1100" dirty="0" err="1" smtClean="0">
                <a:solidFill>
                  <a:srgbClr val="002060"/>
                </a:solidFill>
              </a:rPr>
              <a:t>Sazzad</a:t>
            </a:r>
            <a:r>
              <a:rPr lang="en-US" sz="11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2060"/>
                </a:solidFill>
              </a:rPr>
              <a:t>At Footer under Discover heading, Anika created How it works page, </a:t>
            </a:r>
            <a:r>
              <a:rPr lang="en-US" sz="1100" dirty="0" err="1" smtClean="0">
                <a:solidFill>
                  <a:srgbClr val="002060"/>
                </a:solidFill>
              </a:rPr>
              <a:t>Prasanto</a:t>
            </a:r>
            <a:r>
              <a:rPr lang="en-US" sz="1100" dirty="0" smtClean="0">
                <a:solidFill>
                  <a:srgbClr val="002060"/>
                </a:solidFill>
              </a:rPr>
              <a:t> created Earn money and Frequently asked questions page and </a:t>
            </a:r>
            <a:r>
              <a:rPr lang="en-US" sz="1100" dirty="0" err="1" smtClean="0">
                <a:solidFill>
                  <a:srgbClr val="002060"/>
                </a:solidFill>
              </a:rPr>
              <a:t>Sazzad</a:t>
            </a:r>
            <a:r>
              <a:rPr lang="en-US" sz="1100" dirty="0" smtClean="0">
                <a:solidFill>
                  <a:srgbClr val="002060"/>
                </a:solidFill>
              </a:rPr>
              <a:t> created Became a service provider, Login as serviceman or manager, login as product manager page.</a:t>
            </a:r>
            <a:endParaRPr lang="en-US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4219" y="0"/>
            <a:ext cx="5979780" cy="2052466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6102"/>
          <a:stretch/>
        </p:blipFill>
        <p:spPr>
          <a:xfrm>
            <a:off x="3210268" y="2110658"/>
            <a:ext cx="5933732" cy="16906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268" y="3859503"/>
            <a:ext cx="5933732" cy="1283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F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-52628" y="52628"/>
            <a:ext cx="33286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Our </a:t>
            </a:r>
            <a:r>
              <a:rPr lang="en-US" u="sng" dirty="0">
                <a:solidFill>
                  <a:srgbClr val="0070C0"/>
                </a:solidFill>
              </a:rPr>
              <a:t>Individual </a:t>
            </a:r>
            <a:r>
              <a:rPr lang="en-US" u="sng" dirty="0" smtClean="0">
                <a:solidFill>
                  <a:srgbClr val="0070C0"/>
                </a:solidFill>
              </a:rPr>
              <a:t>contributions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0" y="350828"/>
            <a:ext cx="3039230" cy="116615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Product management System were created by </a:t>
            </a:r>
            <a:r>
              <a:rPr lang="en-US" sz="1200" dirty="0" err="1" smtClean="0"/>
              <a:t>Sazzad</a:t>
            </a:r>
            <a:r>
              <a:rPr lang="en-US" sz="1200" dirty="0" smtClean="0"/>
              <a:t> and  contains Home, Orders, Menu, Categories, Users and Site settings.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580" y="1555863"/>
            <a:ext cx="3039229" cy="120032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Employee management System Serviceman Dashboard were created by </a:t>
            </a:r>
            <a:r>
              <a:rPr lang="en-US" sz="1200" dirty="0" err="1" smtClean="0"/>
              <a:t>Sazzad</a:t>
            </a:r>
            <a:r>
              <a:rPr lang="en-US" sz="1200" dirty="0" smtClean="0"/>
              <a:t> and contains Home, My profile, My projects, Apply leave and log out. 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580" y="2869351"/>
            <a:ext cx="3045809" cy="22741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Employee management system Admin Dashboard were created by </a:t>
            </a:r>
            <a:r>
              <a:rPr lang="en-US" sz="1200" dirty="0" err="1" smtClean="0"/>
              <a:t>Prasanto</a:t>
            </a:r>
            <a:r>
              <a:rPr lang="en-US" sz="1200" dirty="0" smtClean="0"/>
              <a:t> and Anika. </a:t>
            </a:r>
            <a:r>
              <a:rPr lang="en-US" sz="1200" dirty="0" err="1" smtClean="0"/>
              <a:t>Prasanto</a:t>
            </a:r>
            <a:r>
              <a:rPr lang="en-US" sz="1200" dirty="0"/>
              <a:t> created </a:t>
            </a:r>
            <a:r>
              <a:rPr lang="en-US" sz="1200" dirty="0" smtClean="0"/>
              <a:t>Home </a:t>
            </a:r>
            <a:r>
              <a:rPr lang="en-US" sz="1200" dirty="0"/>
              <a:t>page, </a:t>
            </a:r>
            <a:r>
              <a:rPr lang="en-US" sz="1200" dirty="0" smtClean="0"/>
              <a:t>Add </a:t>
            </a:r>
            <a:r>
              <a:rPr lang="en-US" sz="1200" dirty="0"/>
              <a:t>Employee page, </a:t>
            </a:r>
            <a:r>
              <a:rPr lang="en-US" sz="1200" dirty="0" smtClean="0"/>
              <a:t>View Employee, Assign </a:t>
            </a:r>
            <a:r>
              <a:rPr lang="en-US" sz="1200" dirty="0"/>
              <a:t>Project page, </a:t>
            </a:r>
            <a:r>
              <a:rPr lang="en-US" sz="1200" dirty="0" smtClean="0"/>
              <a:t>Logout </a:t>
            </a:r>
            <a:r>
              <a:rPr lang="en-US" sz="1200" dirty="0"/>
              <a:t>page</a:t>
            </a:r>
            <a:r>
              <a:rPr lang="en-US" sz="1200" dirty="0" smtClean="0"/>
              <a:t>. </a:t>
            </a:r>
            <a:r>
              <a:rPr lang="en-US" sz="1200" dirty="0"/>
              <a:t>Anika </a:t>
            </a:r>
            <a:r>
              <a:rPr lang="en-US" sz="1200" dirty="0" smtClean="0"/>
              <a:t>created, EMS Contact page, EMS About </a:t>
            </a:r>
            <a:r>
              <a:rPr lang="en-US" sz="1200" dirty="0"/>
              <a:t>Us page, </a:t>
            </a:r>
            <a:r>
              <a:rPr lang="en-US" sz="1200" dirty="0" smtClean="0"/>
              <a:t>admin </a:t>
            </a:r>
            <a:r>
              <a:rPr lang="en-US" sz="1200" dirty="0"/>
              <a:t>project status </a:t>
            </a:r>
            <a:r>
              <a:rPr lang="en-US" sz="1200" dirty="0" smtClean="0"/>
              <a:t>page, admin </a:t>
            </a:r>
            <a:r>
              <a:rPr lang="en-US" sz="1200" dirty="0"/>
              <a:t>salary table page,  </a:t>
            </a:r>
            <a:r>
              <a:rPr lang="en-US" sz="1200" dirty="0" smtClean="0"/>
              <a:t>admin </a:t>
            </a:r>
            <a:r>
              <a:rPr lang="en-US" sz="1200" dirty="0"/>
              <a:t>Job application </a:t>
            </a:r>
            <a:r>
              <a:rPr lang="en-US" sz="1200" dirty="0" smtClean="0"/>
              <a:t>page.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16204" y="1350666"/>
            <a:ext cx="388127" cy="131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029361" y="2413921"/>
            <a:ext cx="490091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029361" y="4256740"/>
            <a:ext cx="493381" cy="394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2444" y="0"/>
            <a:ext cx="4841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BB9"/>
                </a:solidFill>
                <a:latin typeface="+mj-lt"/>
              </a:rPr>
              <a:t>Design of The Project (Continued)</a:t>
            </a:r>
            <a:endParaRPr lang="en-US" sz="2000" dirty="0">
              <a:solidFill>
                <a:srgbClr val="007BB9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16" y="199378"/>
            <a:ext cx="908808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u="sng" dirty="0" smtClean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Teamwork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Our </a:t>
            </a:r>
            <a:r>
              <a:rPr lang="en-US" sz="1200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teamwork helped us a lot. From the beginning of the project we discussed about related works on website, so that we can do feature selection for our website. </a:t>
            </a:r>
            <a:endParaRPr lang="en-US" sz="1200" dirty="0" smtClean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We </a:t>
            </a:r>
            <a:r>
              <a:rPr lang="en-US" sz="1200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talked about updates of our website and how we should merge our </a:t>
            </a:r>
            <a:r>
              <a:rPr lang="en-US" sz="1200" dirty="0" smtClean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works.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We heaped each other to understand our works.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We </a:t>
            </a:r>
            <a:r>
              <a:rPr lang="en-US" sz="1200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always selected the time of our meeting by discussing with every member of our group.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3440" y="1894410"/>
            <a:ext cx="2068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Results </a:t>
            </a:r>
            <a:r>
              <a:rPr lang="en-US" sz="2000" dirty="0" smtClean="0">
                <a:solidFill>
                  <a:schemeClr val="accent2"/>
                </a:solidFill>
              </a:rPr>
              <a:t>Analysis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916" y="2294520"/>
            <a:ext cx="908808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200" u="sng" dirty="0" smtClean="0">
                <a:solidFill>
                  <a:schemeClr val="accent2"/>
                </a:solidFill>
              </a:rPr>
              <a:t>The Results We Got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Our website’s customer sign up, login and profile work perfectly.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We can add service to cart and increase and also decrease the quantity of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Our payment system </a:t>
            </a:r>
            <a:r>
              <a:rPr lang="en-US" sz="1200" dirty="0" smtClean="0">
                <a:solidFill>
                  <a:srgbClr val="002060"/>
                </a:solidFill>
              </a:rPr>
              <a:t>works.</a:t>
            </a:r>
            <a:endParaRPr lang="en-US" sz="12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We can add and delete product from Product </a:t>
            </a:r>
            <a:r>
              <a:rPr lang="en-US" sz="1200" dirty="0">
                <a:solidFill>
                  <a:srgbClr val="002060"/>
                </a:solidFill>
              </a:rPr>
              <a:t>M</a:t>
            </a:r>
            <a:r>
              <a:rPr lang="en-US" sz="1200" dirty="0" smtClean="0">
                <a:solidFill>
                  <a:srgbClr val="002060"/>
                </a:solidFill>
              </a:rPr>
              <a:t>anagement System of our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Orders can be approved by admin from Product </a:t>
            </a:r>
            <a:r>
              <a:rPr lang="en-US" sz="1200" dirty="0">
                <a:solidFill>
                  <a:srgbClr val="002060"/>
                </a:solidFill>
              </a:rPr>
              <a:t>M</a:t>
            </a:r>
            <a:r>
              <a:rPr lang="en-US" sz="1200" dirty="0" smtClean="0">
                <a:solidFill>
                  <a:srgbClr val="002060"/>
                </a:solidFill>
              </a:rPr>
              <a:t>anagement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At Employee Management System Serviceman login and Admin login works perfectly.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At Employee Management System Serviceman Dashboard serviceman can update profile info and password.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At Employee Management System Serviceman Dashboard serviceman </a:t>
            </a:r>
            <a:r>
              <a:rPr lang="en-US" sz="1200" dirty="0" smtClean="0">
                <a:solidFill>
                  <a:srgbClr val="002060"/>
                </a:solidFill>
              </a:rPr>
              <a:t>can apply for leave.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Service man can see assigned works from their account after login.</a:t>
            </a:r>
            <a:endParaRPr lang="en-US" sz="1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After providing service serviceman can mark assigned work by admin as done from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Service providers can successfully log out from their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At Employee Management System Admin Dashboard Admin can see leaderboard and reset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Admin can add and remove employee after taking proper interview from Admin Dashboard. </a:t>
            </a:r>
          </a:p>
        </p:txBody>
      </p:sp>
    </p:spTree>
    <p:extLst>
      <p:ext uri="{BB962C8B-B14F-4D97-AF65-F5344CB8AC3E}">
        <p14:creationId xmlns:p14="http://schemas.microsoft.com/office/powerpoint/2010/main" val="291554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892" y="400110"/>
            <a:ext cx="89170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u="sng" dirty="0" smtClean="0">
                <a:solidFill>
                  <a:schemeClr val="accent2"/>
                </a:solidFill>
              </a:rPr>
              <a:t>The Results We Got (continued)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Admin can view employee list from Admin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From Admin Dashboard admin can assign works to service providers.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Admin can check from Admin Dashboard that if the serviceman did the works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Admin can see salary table and give points to service providers based on their works. This points will be add as bonus in serviceman’s salary.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Admin can see leave request of the employees and can approve requests and also can cancel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Job application can be seen from Admin Dashboard.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6047" y="0"/>
            <a:ext cx="2068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Results </a:t>
            </a:r>
            <a:r>
              <a:rPr lang="en-US" sz="2000" dirty="0" smtClean="0">
                <a:solidFill>
                  <a:schemeClr val="accent2"/>
                </a:solidFill>
              </a:rPr>
              <a:t>Analysis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29" y="2404220"/>
            <a:ext cx="9105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2"/>
                </a:solidFill>
              </a:rPr>
              <a:t>Observation from Result Analysis (Results make sense or not)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observed from our website that everything (frontend, backend and database) works perfectly as we expected. Our website is ready for service.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92" y="3142884"/>
            <a:ext cx="9144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chemeClr val="accent2"/>
                </a:solidFill>
              </a:rPr>
              <a:t>Individual Contributions in Result analysis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B0F0"/>
                </a:solidFill>
              </a:rPr>
              <a:t>Sazzad’s</a:t>
            </a:r>
            <a:r>
              <a:rPr lang="en-US" dirty="0" smtClean="0">
                <a:solidFill>
                  <a:srgbClr val="00B0F0"/>
                </a:solidFill>
              </a:rPr>
              <a:t> Analysis: </a:t>
            </a:r>
            <a:r>
              <a:rPr lang="en-US" dirty="0" smtClean="0">
                <a:solidFill>
                  <a:srgbClr val="002060"/>
                </a:solidFill>
              </a:rPr>
              <a:t>Ensured the webpages and database connections are working, those were made by him.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B0F0"/>
                </a:solidFill>
              </a:rPr>
              <a:t>Prasanto’s</a:t>
            </a:r>
            <a:r>
              <a:rPr lang="en-US" dirty="0" smtClean="0">
                <a:solidFill>
                  <a:srgbClr val="00B0F0"/>
                </a:solidFill>
              </a:rPr>
              <a:t> Analysis: </a:t>
            </a:r>
            <a:r>
              <a:rPr lang="en-US" dirty="0">
                <a:solidFill>
                  <a:srgbClr val="002060"/>
                </a:solidFill>
              </a:rPr>
              <a:t>Ensured the </a:t>
            </a:r>
            <a:r>
              <a:rPr lang="en-US" dirty="0" smtClean="0">
                <a:solidFill>
                  <a:srgbClr val="002060"/>
                </a:solidFill>
              </a:rPr>
              <a:t>webpages</a:t>
            </a:r>
            <a:r>
              <a:rPr lang="en-US" dirty="0">
                <a:solidFill>
                  <a:srgbClr val="002060"/>
                </a:solidFill>
              </a:rPr>
              <a:t> and database connections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are </a:t>
            </a:r>
            <a:r>
              <a:rPr lang="en-US" dirty="0" smtClean="0">
                <a:solidFill>
                  <a:srgbClr val="002060"/>
                </a:solidFill>
              </a:rPr>
              <a:t>working, </a:t>
            </a:r>
            <a:r>
              <a:rPr lang="en-US" dirty="0">
                <a:solidFill>
                  <a:srgbClr val="002060"/>
                </a:solidFill>
              </a:rPr>
              <a:t>those were made by him. </a:t>
            </a:r>
            <a:endParaRPr lang="en-US" dirty="0" smtClean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Anika’s Analysis: </a:t>
            </a:r>
            <a:r>
              <a:rPr lang="en-US" dirty="0">
                <a:solidFill>
                  <a:srgbClr val="002060"/>
                </a:solidFill>
              </a:rPr>
              <a:t>Ensured the </a:t>
            </a:r>
            <a:r>
              <a:rPr lang="en-US" dirty="0" smtClean="0">
                <a:solidFill>
                  <a:srgbClr val="002060"/>
                </a:solidFill>
              </a:rPr>
              <a:t>webpages</a:t>
            </a:r>
            <a:r>
              <a:rPr lang="en-US" dirty="0">
                <a:solidFill>
                  <a:srgbClr val="002060"/>
                </a:solidFill>
              </a:rPr>
              <a:t> and database connections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are </a:t>
            </a:r>
            <a:r>
              <a:rPr lang="en-US" dirty="0" smtClean="0">
                <a:solidFill>
                  <a:srgbClr val="002060"/>
                </a:solidFill>
              </a:rPr>
              <a:t>working, </a:t>
            </a:r>
            <a:r>
              <a:rPr lang="en-US" dirty="0">
                <a:solidFill>
                  <a:srgbClr val="002060"/>
                </a:solidFill>
              </a:rPr>
              <a:t>those were made by </a:t>
            </a:r>
            <a:r>
              <a:rPr lang="en-US" dirty="0" smtClean="0">
                <a:solidFill>
                  <a:srgbClr val="002060"/>
                </a:solidFill>
              </a:rPr>
              <a:t>her. </a:t>
            </a:r>
            <a:endParaRPr lang="en-US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7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13"/>
          <p:cNvGrpSpPr/>
          <p:nvPr/>
        </p:nvGrpSpPr>
        <p:grpSpPr>
          <a:xfrm>
            <a:off x="8399242" y="47117"/>
            <a:ext cx="685552" cy="558097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90491" y="96859"/>
            <a:ext cx="2299826" cy="315712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Future Works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566" y="545481"/>
            <a:ext cx="886243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</a:rPr>
              <a:t>The Works We Want to Do in The Future</a:t>
            </a:r>
            <a:endParaRPr lang="en-US" sz="1600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We </a:t>
            </a:r>
            <a:r>
              <a:rPr lang="en-US" dirty="0">
                <a:solidFill>
                  <a:srgbClr val="002060"/>
                </a:solidFill>
              </a:rPr>
              <a:t>want to implement a map in Employee Management System. So that Service Providers can easily find </a:t>
            </a:r>
            <a:r>
              <a:rPr lang="en-US" dirty="0" smtClean="0">
                <a:solidFill>
                  <a:srgbClr val="002060"/>
                </a:solidFill>
              </a:rPr>
              <a:t>out the </a:t>
            </a:r>
            <a:r>
              <a:rPr lang="en-US" dirty="0">
                <a:solidFill>
                  <a:srgbClr val="002060"/>
                </a:solidFill>
              </a:rPr>
              <a:t>customer address </a:t>
            </a:r>
            <a:r>
              <a:rPr lang="en-US" dirty="0" smtClean="0">
                <a:solidFill>
                  <a:srgbClr val="002060"/>
                </a:solidFill>
              </a:rPr>
              <a:t>locations.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our </a:t>
            </a:r>
            <a:r>
              <a:rPr lang="en-US" dirty="0" smtClean="0">
                <a:solidFill>
                  <a:srgbClr val="002060"/>
                </a:solidFill>
              </a:rPr>
              <a:t>system besides cash on delivery we want to add digital payment system like </a:t>
            </a:r>
            <a:r>
              <a:rPr lang="en-US" dirty="0" err="1" smtClean="0">
                <a:solidFill>
                  <a:srgbClr val="002060"/>
                </a:solidFill>
              </a:rPr>
              <a:t>bKash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Nagad</a:t>
            </a:r>
            <a:r>
              <a:rPr lang="en-US" dirty="0" smtClean="0">
                <a:solidFill>
                  <a:srgbClr val="002060"/>
                </a:solidFill>
              </a:rPr>
              <a:t>, Rocket, Credit card and Debit card.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We want improve our site’s security. It will ensure the safety of customer, service provider and admin information data. 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In our system we </a:t>
            </a:r>
            <a:r>
              <a:rPr lang="en-US" dirty="0" smtClean="0">
                <a:solidFill>
                  <a:srgbClr val="002060"/>
                </a:solidFill>
              </a:rPr>
              <a:t>want </a:t>
            </a:r>
            <a:r>
              <a:rPr lang="en-US" dirty="0">
                <a:solidFill>
                  <a:srgbClr val="002060"/>
                </a:solidFill>
              </a:rPr>
              <a:t>to set up a Chat-Bot. So that customer can learn information about our services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We </a:t>
            </a:r>
            <a:r>
              <a:rPr lang="en-US" dirty="0" smtClean="0">
                <a:solidFill>
                  <a:srgbClr val="002060"/>
                </a:solidFill>
              </a:rPr>
              <a:t>want to set up a Notification System in Employee Management System. Service Providers will be able to know their new assigned works through notifications.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We want add more services in our website besides Plumbing and Electrical services. For instance, Cleaning, Laundry, Car rental and CCTV services.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Launch our website by web hosting.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29615" y="1108288"/>
            <a:ext cx="5926370" cy="6874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Thank You.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1705964" y="2212875"/>
            <a:ext cx="4343700" cy="7835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1183</Words>
  <Application>Microsoft Office PowerPoint</Application>
  <PresentationFormat>On-screen Show (16:9)</PresentationFormat>
  <Paragraphs>103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Barlow Light</vt:lpstr>
      <vt:lpstr>Raleway Thin</vt:lpstr>
      <vt:lpstr>Calibri</vt:lpstr>
      <vt:lpstr>Barlow</vt:lpstr>
      <vt:lpstr>Times New Roman</vt:lpstr>
      <vt:lpstr>Wingdings</vt:lpstr>
      <vt:lpstr>Arial</vt:lpstr>
      <vt:lpstr>Source Sans Pro</vt:lpstr>
      <vt:lpstr>Gaoler template</vt:lpstr>
      <vt:lpstr>Online Home Repair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Works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account</cp:lastModifiedBy>
  <cp:revision>133</cp:revision>
  <dcterms:modified xsi:type="dcterms:W3CDTF">2021-05-15T16:41:16Z</dcterms:modified>
</cp:coreProperties>
</file>