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200" y="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370 PROJECT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Fundamentals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4800600"/>
            <a:ext cx="82296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    Inventory Management System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Project Name:</a:t>
            </a:r>
            <a:endParaRPr lang="en-US" dirty="0"/>
          </a:p>
        </p:txBody>
      </p:sp>
      <p:pic>
        <p:nvPicPr>
          <p:cNvPr id="6" name="Picture 5" descr="Database_iStock_000020783950XSm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219200"/>
            <a:ext cx="3718568" cy="37078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/>
          <a:lstStyle/>
          <a:p>
            <a:r>
              <a:rPr dirty="0" smtClean="0"/>
              <a:t>Members: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981200"/>
            <a:ext cx="8153400" cy="411480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5200" dirty="0" smtClean="0"/>
              <a:t>Md. </a:t>
            </a:r>
            <a:r>
              <a:rPr lang="en-US" sz="5200" dirty="0" err="1" smtClean="0"/>
              <a:t>Sazzadul</a:t>
            </a:r>
            <a:r>
              <a:rPr lang="en-US" sz="5200" dirty="0" smtClean="0"/>
              <a:t> Islam</a:t>
            </a:r>
          </a:p>
          <a:p>
            <a:pPr algn="ctr">
              <a:buNone/>
            </a:pPr>
            <a:r>
              <a:rPr lang="en-US" sz="5200" dirty="0" smtClean="0"/>
              <a:t>13201081</a:t>
            </a:r>
          </a:p>
          <a:p>
            <a:pPr algn="ctr">
              <a:buNone/>
            </a:pPr>
            <a:endParaRPr lang="en-US" sz="5200" dirty="0" smtClean="0"/>
          </a:p>
          <a:p>
            <a:pPr algn="ctr"/>
            <a:r>
              <a:rPr lang="en-US" sz="5200" dirty="0" smtClean="0"/>
              <a:t>Md. </a:t>
            </a:r>
            <a:r>
              <a:rPr lang="en-US" sz="5200" dirty="0" err="1" smtClean="0"/>
              <a:t>Maqsud</a:t>
            </a:r>
            <a:r>
              <a:rPr lang="en-US" sz="5200" dirty="0" smtClean="0"/>
              <a:t> </a:t>
            </a:r>
            <a:r>
              <a:rPr lang="en-US" sz="5200" dirty="0" err="1" smtClean="0"/>
              <a:t>Ul</a:t>
            </a:r>
            <a:r>
              <a:rPr lang="en-US" sz="5200" dirty="0" smtClean="0"/>
              <a:t> Anwar</a:t>
            </a:r>
          </a:p>
          <a:p>
            <a:pPr algn="ctr">
              <a:buNone/>
            </a:pPr>
            <a:r>
              <a:rPr lang="en-US" sz="5200" dirty="0" smtClean="0"/>
              <a:t>13101033</a:t>
            </a:r>
          </a:p>
          <a:p>
            <a:pPr algn="ctr">
              <a:buNone/>
            </a:pPr>
            <a:endParaRPr lang="en-US" sz="5200" dirty="0" smtClean="0"/>
          </a:p>
          <a:p>
            <a:pPr algn="ctr"/>
            <a:r>
              <a:rPr lang="en-US" sz="5200" dirty="0" err="1" smtClean="0"/>
              <a:t>Tahanima</a:t>
            </a:r>
            <a:r>
              <a:rPr lang="en-US" sz="5200" dirty="0" smtClean="0"/>
              <a:t> </a:t>
            </a:r>
            <a:r>
              <a:rPr lang="en-US" sz="5200" dirty="0" err="1"/>
              <a:t>C</a:t>
            </a:r>
            <a:r>
              <a:rPr lang="en-US" sz="5200" dirty="0" err="1" smtClean="0"/>
              <a:t>howdhury</a:t>
            </a:r>
            <a:r>
              <a:rPr lang="en-US" sz="5200" dirty="0" smtClean="0"/>
              <a:t> </a:t>
            </a:r>
            <a:endParaRPr lang="en-US" sz="5200" dirty="0" smtClean="0"/>
          </a:p>
          <a:p>
            <a:pPr algn="ctr">
              <a:buNone/>
            </a:pPr>
            <a:r>
              <a:rPr lang="en-US" sz="5200" dirty="0" smtClean="0"/>
              <a:t>13101108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ER DIAGRAM: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17" y="1524000"/>
            <a:ext cx="7776566" cy="4572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7696200" cy="520643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Schema Diagram: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72000"/>
          </a:xfrm>
        </p:spPr>
        <p:txBody>
          <a:bodyPr>
            <a:noAutofit/>
          </a:bodyPr>
          <a:lstStyle/>
          <a:p>
            <a:r>
              <a:rPr lang="en-US" sz="1600" dirty="0" smtClean="0"/>
              <a:t>1) Extract details of all customers.</a:t>
            </a:r>
          </a:p>
          <a:p>
            <a:endParaRPr lang="en-US" sz="1600" dirty="0" smtClean="0"/>
          </a:p>
          <a:p>
            <a:r>
              <a:rPr lang="en-US" sz="1600" dirty="0" smtClean="0"/>
              <a:t>2) Extract details of a particular customer.</a:t>
            </a:r>
          </a:p>
          <a:p>
            <a:endParaRPr lang="en-US" sz="1600" dirty="0" smtClean="0"/>
          </a:p>
          <a:p>
            <a:r>
              <a:rPr lang="en-US" sz="1600" dirty="0" smtClean="0"/>
              <a:t>3) Extract payment information of a particular customer.</a:t>
            </a:r>
          </a:p>
          <a:p>
            <a:endParaRPr lang="en-US" sz="1600" dirty="0" smtClean="0"/>
          </a:p>
          <a:p>
            <a:r>
              <a:rPr lang="en-US" sz="1600" dirty="0" smtClean="0"/>
              <a:t>4) Extract total number of customers till date</a:t>
            </a:r>
          </a:p>
          <a:p>
            <a:endParaRPr lang="en-US" sz="1600" dirty="0" smtClean="0"/>
          </a:p>
          <a:p>
            <a:r>
              <a:rPr lang="en-US" sz="1600" dirty="0" smtClean="0"/>
              <a:t>5) Extract details of all products.</a:t>
            </a:r>
          </a:p>
          <a:p>
            <a:endParaRPr lang="en-US" sz="1600" dirty="0" smtClean="0"/>
          </a:p>
          <a:p>
            <a:r>
              <a:rPr lang="en-US" sz="1600" dirty="0" smtClean="0"/>
              <a:t>6) Extract details about a particular product.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smtClean="0"/>
              <a:t>Query List: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7) Extract quantity left of a particular product.</a:t>
            </a:r>
          </a:p>
          <a:p>
            <a:endParaRPr lang="en-US" dirty="0" smtClean="0"/>
          </a:p>
          <a:p>
            <a:r>
              <a:rPr lang="en-US" dirty="0" smtClean="0"/>
              <a:t>8) Extract products out of stock.</a:t>
            </a:r>
          </a:p>
          <a:p>
            <a:endParaRPr lang="en-US" dirty="0" smtClean="0"/>
          </a:p>
          <a:p>
            <a:r>
              <a:rPr lang="en-US" dirty="0" smtClean="0"/>
              <a:t>9) </a:t>
            </a:r>
            <a:r>
              <a:rPr lang="en-US" dirty="0"/>
              <a:t>Get most expensive product.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10</a:t>
            </a:r>
            <a:r>
              <a:rPr lang="en-US" dirty="0"/>
              <a:t>) Get cheapest product.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11) Extract details of all suppliers.</a:t>
            </a:r>
          </a:p>
          <a:p>
            <a:endParaRPr lang="en-US" dirty="0" smtClean="0"/>
          </a:p>
          <a:p>
            <a:r>
              <a:rPr lang="en-US" dirty="0" smtClean="0"/>
              <a:t>12) Extract all the dates a given supplier has supplied products.</a:t>
            </a:r>
          </a:p>
          <a:p>
            <a:endParaRPr lang="en-US" dirty="0" smtClean="0"/>
          </a:p>
          <a:p>
            <a:r>
              <a:rPr lang="en-US" dirty="0" smtClean="0"/>
              <a:t>13) Extract details of a particular supplier.</a:t>
            </a:r>
          </a:p>
          <a:p>
            <a:endParaRPr lang="en-US" dirty="0" smtClean="0"/>
          </a:p>
          <a:p>
            <a:r>
              <a:rPr lang="en-US" dirty="0" smtClean="0"/>
              <a:t>14) Extract all the products a given supplier has supplied.</a:t>
            </a:r>
          </a:p>
          <a:p>
            <a:endParaRPr lang="en-US" dirty="0" smtClean="0"/>
          </a:p>
          <a:p>
            <a:r>
              <a:rPr lang="en-US" dirty="0" smtClean="0"/>
              <a:t>15) Extract total number of suppliers till date.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Query List: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database has two multiple views: one for admin and another for sales person</a:t>
            </a:r>
          </a:p>
          <a:p>
            <a:r>
              <a:rPr lang="en-US" dirty="0" smtClean="0"/>
              <a:t>Our database can only </a:t>
            </a:r>
            <a:r>
              <a:rPr lang="en-US" dirty="0" smtClean="0"/>
              <a:t>add, delete and update </a:t>
            </a:r>
            <a:r>
              <a:rPr lang="en-US" dirty="0" smtClean="0"/>
              <a:t>items through admin view </a:t>
            </a:r>
            <a:r>
              <a:rPr lang="en-US" dirty="0" smtClean="0"/>
              <a:t>and can edit and delete </a:t>
            </a:r>
            <a:r>
              <a:rPr lang="en-US" smtClean="0"/>
              <a:t>through salesman view.</a:t>
            </a:r>
            <a:endParaRPr lang="en-US" dirty="0" smtClean="0"/>
          </a:p>
          <a:p>
            <a:r>
              <a:rPr lang="en-US" dirty="0" smtClean="0"/>
              <a:t>Our Database has used different tables and relation to make the database more efficient.</a:t>
            </a:r>
          </a:p>
          <a:p>
            <a:r>
              <a:rPr lang="en-US" dirty="0" smtClean="0"/>
              <a:t>Our Database Can come up with Different Queries and extract data from different table</a:t>
            </a:r>
          </a:p>
          <a:p>
            <a:r>
              <a:rPr lang="en-US" dirty="0" smtClean="0"/>
              <a:t>Our Database Has Login System to make the Database more secured.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Features: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276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8000" dirty="0" smtClean="0"/>
              <a:t>Thank You</a:t>
            </a:r>
            <a:endParaRPr lang="en-US" sz="8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255</TotalTime>
  <Words>258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Paper</vt:lpstr>
      <vt:lpstr>Database Fundamentals</vt:lpstr>
      <vt:lpstr>Project Name:</vt:lpstr>
      <vt:lpstr>Members:</vt:lpstr>
      <vt:lpstr>ER DIAGRAM:</vt:lpstr>
      <vt:lpstr>Schema Diagram:</vt:lpstr>
      <vt:lpstr>Query List:</vt:lpstr>
      <vt:lpstr>Query List:</vt:lpstr>
      <vt:lpstr>Features: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MD. MAQSUD UL ANWAR</dc:creator>
  <cp:lastModifiedBy>Tahanima Chowdhury</cp:lastModifiedBy>
  <cp:revision>18</cp:revision>
  <dcterms:created xsi:type="dcterms:W3CDTF">2006-08-16T00:00:00Z</dcterms:created>
  <dcterms:modified xsi:type="dcterms:W3CDTF">2015-04-07T08:16:00Z</dcterms:modified>
</cp:coreProperties>
</file>