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Lazy FCA Model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1" dirty="0"/>
              <a:t>A Step-by-Step Approach</a:t>
            </a:r>
            <a:endParaRPr lang="en-US" b="1" dirty="0"/>
          </a:p>
          <a:p>
            <a:r>
              <a:rPr lang="en-US" b="1" dirty="0"/>
              <a:t>By</a:t>
            </a:r>
          </a:p>
          <a:p>
            <a:r>
              <a:rPr lang="en-US" b="1" dirty="0"/>
              <a:t>Mohammad </a:t>
            </a:r>
            <a:r>
              <a:rPr lang="en-US" b="1" dirty="0" err="1"/>
              <a:t>Shazzad</a:t>
            </a:r>
            <a:r>
              <a:rPr lang="en-US" b="1" dirty="0"/>
              <a:t> Hossain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with Main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Comparison:</a:t>
            </a:r>
          </a:p>
          <a:p>
            <a:r>
              <a:rPr dirty="0"/>
              <a:t>- Lazy FCA accuracy on the main dataset</a:t>
            </a:r>
            <a:r>
              <a:rPr lang="en-US" dirty="0"/>
              <a:t> is 65</a:t>
            </a:r>
            <a:r>
              <a:rPr dirty="0"/>
              <a:t>%.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063"/>
            <a:ext cx="8229600" cy="1143000"/>
          </a:xfrm>
        </p:spPr>
        <p:txBody>
          <a:bodyPr/>
          <a:lstStyle/>
          <a:p>
            <a:r>
              <a:t>Comparison with Binarized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Comparison:</a:t>
            </a:r>
          </a:p>
          <a:p>
            <a:r>
              <a:rPr dirty="0"/>
              <a:t>- Lazy FCA : </a:t>
            </a:r>
            <a:r>
              <a:rPr lang="en-US" dirty="0"/>
              <a:t>70</a:t>
            </a:r>
            <a:r>
              <a:rPr dirty="0"/>
              <a:t>.%.</a:t>
            </a:r>
          </a:p>
          <a:p>
            <a:r>
              <a:rPr dirty="0"/>
              <a:t>- Machine learning models on binarized dataset:</a:t>
            </a:r>
          </a:p>
          <a:p>
            <a:r>
              <a:rPr dirty="0"/>
              <a:t>  - Random Forest: </a:t>
            </a:r>
            <a:r>
              <a:rPr lang="en-US" dirty="0"/>
              <a:t>68</a:t>
            </a:r>
            <a:r>
              <a:rPr dirty="0"/>
              <a:t>%</a:t>
            </a:r>
          </a:p>
          <a:p>
            <a:r>
              <a:rPr dirty="0"/>
              <a:t>  - Naive Bayes</a:t>
            </a:r>
            <a:r>
              <a:rPr lang="en-US" dirty="0"/>
              <a:t> Classifier</a:t>
            </a:r>
            <a:r>
              <a:rPr dirty="0"/>
              <a:t>: </a:t>
            </a:r>
            <a:r>
              <a:rPr lang="en-US" dirty="0"/>
              <a:t>67</a:t>
            </a:r>
            <a:r>
              <a:rPr dirty="0"/>
              <a:t>%.</a:t>
            </a:r>
            <a:endParaRPr lang="en-US" dirty="0"/>
          </a:p>
          <a:p>
            <a:r>
              <a:rPr lang="en-US" dirty="0"/>
              <a:t>  - Logistic Regression: 72%.</a:t>
            </a:r>
          </a:p>
          <a:p>
            <a:r>
              <a:rPr lang="en-US" dirty="0"/>
              <a:t>  - Decision Tree Classifier: 68%</a:t>
            </a:r>
          </a:p>
          <a:p>
            <a:r>
              <a:rPr lang="en-US" dirty="0"/>
              <a:t>  - Support Vector Classifier: 69%</a:t>
            </a:r>
          </a:p>
          <a:p>
            <a:r>
              <a:rPr lang="en-US" dirty="0"/>
              <a:t>  - K-Nearest Neighbors Classifier: 71%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Improve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Strategies to improve Lazy FCA accuracy:</a:t>
            </a:r>
          </a:p>
          <a:p>
            <a:r>
              <a:rPr dirty="0"/>
              <a:t>- Refine binarization thresholds based on domain insights.</a:t>
            </a:r>
          </a:p>
          <a:p>
            <a:r>
              <a:rPr dirty="0"/>
              <a:t>- Use partial matching for concepts.</a:t>
            </a:r>
          </a:p>
          <a:p>
            <a:r>
              <a:rPr dirty="0"/>
              <a:t>- Combine Lazy FCA features with machine learning models (hybrid approach).</a:t>
            </a:r>
          </a:p>
          <a:p>
            <a:r>
              <a:rPr dirty="0"/>
              <a:t>- Dynamically adjust concept intents for better alignment.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 Select This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Dataset Link: https://github.com/aiplanethub/Datasets/blob/master/liver_patient.csv</a:t>
            </a:r>
          </a:p>
          <a:p>
            <a:r>
              <a:rPr dirty="0"/>
              <a:t>The dataset was selected because:</a:t>
            </a:r>
          </a:p>
          <a:p>
            <a:r>
              <a:rPr dirty="0"/>
              <a:t>- It is a well-known dataset for classification problems.</a:t>
            </a:r>
          </a:p>
          <a:p>
            <a:r>
              <a:rPr dirty="0"/>
              <a:t>- Contains a mix of numerical and categorical features.</a:t>
            </a:r>
          </a:p>
          <a:p>
            <a:r>
              <a:rPr dirty="0"/>
              <a:t>- Suitable for evaluating the performance of Lazy FCA and other models.</a:t>
            </a:r>
          </a:p>
          <a:p>
            <a:r>
              <a:rPr dirty="0"/>
              <a:t>- Target variable: Presence of </a:t>
            </a:r>
            <a:r>
              <a:rPr lang="en-US" dirty="0"/>
              <a:t>liver disease</a:t>
            </a:r>
            <a:r>
              <a:rPr dirty="0"/>
              <a:t>, which is a binary classification task.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Key observations from EDA:</a:t>
            </a:r>
          </a:p>
          <a:p>
            <a:r>
              <a:rPr dirty="0"/>
              <a:t>- </a:t>
            </a:r>
            <a:r>
              <a:rPr lang="en-US" dirty="0"/>
              <a:t>The dataset contains 583 rows and 11 columns, with a mix of numerical and categorical data.</a:t>
            </a:r>
            <a:r>
              <a:rPr dirty="0"/>
              <a:t>.</a:t>
            </a:r>
          </a:p>
          <a:p>
            <a:r>
              <a:rPr dirty="0"/>
              <a:t>- Features include age,</a:t>
            </a:r>
            <a:r>
              <a:rPr lang="en-US" dirty="0"/>
              <a:t> gender,</a:t>
            </a:r>
            <a:r>
              <a:rPr dirty="0"/>
              <a:t> </a:t>
            </a:r>
            <a:r>
              <a:rPr lang="en-US" dirty="0"/>
              <a:t>total bilirubin</a:t>
            </a:r>
            <a:r>
              <a:rPr dirty="0"/>
              <a:t>, </a:t>
            </a:r>
            <a:r>
              <a:rPr lang="en-US" dirty="0"/>
              <a:t>direct bilirubin</a:t>
            </a:r>
            <a:r>
              <a:rPr dirty="0"/>
              <a:t>,</a:t>
            </a:r>
            <a:r>
              <a:rPr lang="en-US" dirty="0"/>
              <a:t> alkaline phosphatase, </a:t>
            </a:r>
            <a:r>
              <a:rPr lang="nb-NO" dirty="0"/>
              <a:t>liver disease </a:t>
            </a:r>
            <a:r>
              <a:rPr dirty="0"/>
              <a:t>etc.</a:t>
            </a:r>
          </a:p>
          <a:p>
            <a:r>
              <a:rPr dirty="0"/>
              <a:t>- </a:t>
            </a:r>
            <a:r>
              <a:rPr lang="en-US" dirty="0"/>
              <a:t>Most columns are fully populated except for 4 </a:t>
            </a:r>
            <a:r>
              <a:rPr dirty="0"/>
              <a:t>missing values detected</a:t>
            </a:r>
            <a:r>
              <a:rPr lang="en-US" dirty="0"/>
              <a:t> (Albumin and Globulin Ratio)</a:t>
            </a:r>
            <a:r>
              <a:rPr dirty="0"/>
              <a:t>.</a:t>
            </a:r>
          </a:p>
          <a:p>
            <a:r>
              <a:rPr dirty="0"/>
              <a:t>- Target variable is binary, representing presence or absence of </a:t>
            </a:r>
            <a:r>
              <a:rPr lang="nb-NO" dirty="0"/>
              <a:t>liver disease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Threshold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Thresholds were selected for binarization based on:</a:t>
            </a:r>
          </a:p>
          <a:p>
            <a:r>
              <a:rPr lang="en-US" dirty="0"/>
              <a:t>Defined thresholds for continuous variables based on typical medical reference ranges or domain knowledge.</a:t>
            </a:r>
          </a:p>
          <a:p>
            <a:r>
              <a:rPr dirty="0"/>
              <a:t>Examples: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Age: 60 to identify older individuals at risk.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Total Bilirubin: 1.2 (upper normal limit).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Albumin and Globulin Ratio: 1.0 (healthy balance).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Binarization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The dataset was binarized to transform continuous variables into categories</a:t>
            </a:r>
            <a:r>
              <a:rPr lang="en-US" dirty="0"/>
              <a:t>.</a:t>
            </a:r>
            <a:endParaRPr dirty="0"/>
          </a:p>
          <a:p>
            <a:r>
              <a:rPr lang="en-US" dirty="0"/>
              <a:t>Each feature was binarized to form new binary columns, making it easier for the Lazy FCA model to compute and classify instances.</a:t>
            </a:r>
          </a:p>
          <a:p>
            <a:r>
              <a:rPr lang="en-US" dirty="0"/>
              <a:t>Binarization helped standardize features and prepared the data for binary-based comparisons in algorithms like Lazy FCA and Logistic Regression.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EDE4-E0B5-4725-A972-CF62E4D5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105720"/>
            <a:ext cx="7529512" cy="268287"/>
          </a:xfrm>
        </p:spPr>
        <p:txBody>
          <a:bodyPr>
            <a:noAutofit/>
          </a:bodyPr>
          <a:lstStyle/>
          <a:p>
            <a:r>
              <a:rPr lang="en-US" sz="2800" b="1" dirty="0"/>
              <a:t>Binarize continuous variables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68CC79B5-8775-4953-87B5-C6C02488F7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741909"/>
              </p:ext>
            </p:extLst>
          </p:nvPr>
        </p:nvGraphicFramePr>
        <p:xfrm>
          <a:off x="453628" y="436712"/>
          <a:ext cx="8236743" cy="640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5581">
                  <a:extLst>
                    <a:ext uri="{9D8B030D-6E8A-4147-A177-3AD203B41FA5}">
                      <a16:colId xmlns:a16="http://schemas.microsoft.com/office/drawing/2014/main" val="223514970"/>
                    </a:ext>
                  </a:extLst>
                </a:gridCol>
                <a:gridCol w="2745581">
                  <a:extLst>
                    <a:ext uri="{9D8B030D-6E8A-4147-A177-3AD203B41FA5}">
                      <a16:colId xmlns:a16="http://schemas.microsoft.com/office/drawing/2014/main" val="677025315"/>
                    </a:ext>
                  </a:extLst>
                </a:gridCol>
                <a:gridCol w="2745581">
                  <a:extLst>
                    <a:ext uri="{9D8B030D-6E8A-4147-A177-3AD203B41FA5}">
                      <a16:colId xmlns:a16="http://schemas.microsoft.com/office/drawing/2014/main" val="1946576494"/>
                    </a:ext>
                  </a:extLst>
                </a:gridCol>
              </a:tblGrid>
              <a:tr h="352343">
                <a:tc>
                  <a:txBody>
                    <a:bodyPr/>
                    <a:lstStyle/>
                    <a:p>
                      <a:r>
                        <a:rPr lang="en-US" b="1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Reason for Threshold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155354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Older individuals are at higher risk for liver issues.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655337"/>
                  </a:ext>
                </a:extLst>
              </a:tr>
              <a:tr h="880857">
                <a:tc>
                  <a:txBody>
                    <a:bodyPr/>
                    <a:lstStyle/>
                    <a:p>
                      <a:r>
                        <a:rPr lang="en-US"/>
                        <a:t>Total_Bilirubin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 normal range for bilirubin in healthy individuals.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197621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r>
                        <a:rPr lang="en-US" dirty="0" err="1"/>
                        <a:t>Direct_Bilirubin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 upper limit for direct bilirubin.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784303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r>
                        <a:rPr lang="en-US" dirty="0" err="1"/>
                        <a:t>Alkaline_Phosphotase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 upper limit for alkaline phosphatase..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478584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r>
                        <a:rPr lang="en-US" dirty="0" err="1"/>
                        <a:t>Aspartate_Aminotransferase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 upper limit for ALT enzyme.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528843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r>
                        <a:rPr lang="en-US" dirty="0" err="1"/>
                        <a:t>Aspartate_Aminotransferase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 upper limit for AST enzyme.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92735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r>
                        <a:rPr lang="en-US" dirty="0" err="1"/>
                        <a:t>Total_Proteins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limit of normal total proteins..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33018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r>
                        <a:rPr lang="en-US" dirty="0"/>
                        <a:t>Albumin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limit of normal albumin levels.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788763"/>
                  </a:ext>
                </a:extLst>
              </a:tr>
              <a:tr h="616600">
                <a:tc>
                  <a:txBody>
                    <a:bodyPr/>
                    <a:lstStyle/>
                    <a:p>
                      <a:r>
                        <a:rPr lang="en-US" dirty="0" err="1"/>
                        <a:t>Albumin_and_Globulin_Ratio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alanced</a:t>
                      </a:r>
                      <a:r>
                        <a:rPr lang="en-US" dirty="0"/>
                        <a:t> healthy reference for the ratio..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676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91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 Lazy FCA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Steps to implement Lazy FCA:</a:t>
            </a:r>
          </a:p>
          <a:p>
            <a:r>
              <a:rPr dirty="0"/>
              <a:t>1. Create a binary context table.</a:t>
            </a:r>
          </a:p>
          <a:p>
            <a:r>
              <a:rPr dirty="0"/>
              <a:t>2. Define formal concepts dynamically from the dataset.</a:t>
            </a:r>
          </a:p>
          <a:p>
            <a:r>
              <a:rPr dirty="0"/>
              <a:t>3. Evaluate objects against the generated concepts for classification.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Binary Decision Function, Classifier,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Implemented the following:</a:t>
            </a:r>
          </a:p>
          <a:p>
            <a:r>
              <a:t>- Binary Decision Function: Checks if an object satisfies a concept.</a:t>
            </a:r>
          </a:p>
          <a:p>
            <a:r>
              <a:t>- Classifier: Matches objects to concepts and predicts class labels.</a:t>
            </a:r>
          </a:p>
          <a:p>
            <a:r>
              <a:t>- Pattern Extraction: Identifies attribute combinations unique to each target class.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Lazy FCA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Lazy FCA Accuracy:</a:t>
            </a:r>
          </a:p>
          <a:p>
            <a:r>
              <a:rPr dirty="0"/>
              <a:t>- Initial accuracy 7</a:t>
            </a:r>
            <a:r>
              <a:rPr lang="en-US" dirty="0"/>
              <a:t>0</a:t>
            </a:r>
            <a:r>
              <a:rPr dirty="0"/>
              <a:t>%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554411-082A-4BC6-ADE7-7442F4A13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70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635</Words>
  <Application>Microsoft Office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Unicode MS</vt:lpstr>
      <vt:lpstr>Calibri</vt:lpstr>
      <vt:lpstr>Office Theme</vt:lpstr>
      <vt:lpstr>Lazy FCA Model Analysis</vt:lpstr>
      <vt:lpstr>Why I Select This Dataset</vt:lpstr>
      <vt:lpstr>Exploratory Data Analysis (EDA)</vt:lpstr>
      <vt:lpstr>Threshold Selection</vt:lpstr>
      <vt:lpstr>Data Binarization</vt:lpstr>
      <vt:lpstr>Binarize continuous variables</vt:lpstr>
      <vt:lpstr>Implement Lazy FCA</vt:lpstr>
      <vt:lpstr>Binary Decision Function, Classifier, Pattern</vt:lpstr>
      <vt:lpstr>Lazy FCA Accuracy</vt:lpstr>
      <vt:lpstr>Comparison with Main Dataset</vt:lpstr>
      <vt:lpstr>Comparison with Binarized Dataset</vt:lpstr>
      <vt:lpstr>How to Improve Accuracy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Lazy FCA Model Analysis</dc:title>
  <dc:subject/>
  <dc:creator>Administrator</dc:creator>
  <cp:keywords/>
  <dc:description>generated using python-pptx</dc:description>
  <cp:lastModifiedBy>Administrator</cp:lastModifiedBy>
  <cp:revision>11</cp:revision>
  <dcterms:created xsi:type="dcterms:W3CDTF">2013-01-27T09:14:16Z</dcterms:created>
  <dcterms:modified xsi:type="dcterms:W3CDTF">2024-12-09T21:40:21Z</dcterms:modified>
  <cp:category/>
</cp:coreProperties>
</file>