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662-FB7D-F439-66CB-32A0BD19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2882A-F9C7-979F-ACFF-95D889BDD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0A72-EC40-DD9C-CCF3-F4D66B51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C509-8166-2382-17E7-45B05957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B907-EA26-D0EF-C35A-5343AE58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80EB-C0D2-EF70-73BE-0CADE653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47CBE-6371-9529-E595-84DD3444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814A-A099-B86B-1D4C-195E6F0A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F81A-C9EC-DF1E-732A-9EA78D24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FF9B-FF6A-1666-83FD-6C7B9999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6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CA150-0330-639F-4A0C-290CD4D63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7D11A-F917-4077-44CF-715EE9B3B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DA12-1F5D-448B-85C2-F1D2607E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5F70-2CCB-7731-30C8-0F37C474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EC38-A169-343C-667F-2CC68E52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B319-AD55-C866-3537-E50581FC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071A-F50C-12F1-C332-27D7647B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76782-43DA-2998-5CDC-D316E303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B379-831F-9BC7-EB4E-279DB68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C59D2-0B0A-5221-B01F-0ED8698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6A53-9D68-A17A-37B2-54B92135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FC2E1-FCEE-2E75-0CC0-9A8E5B0CA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6D5E5-136B-5C61-9E8C-BB43A900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A121-A4F1-63DD-B9F7-0B8941BA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68D3-0CAA-2010-633B-7622A6D4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3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AB32-280F-41E5-D8D7-23FEA9A3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D49B-10EF-0695-3DEC-9515EDCAB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27022-AA35-E218-B6C5-74526320F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21DA6-166F-B6A6-48A6-C25BACB7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5E1A4-23C5-F9E9-E098-878FD2F3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77D35-7231-6AA9-39C9-45792818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2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D798-2565-9B58-4691-8A0ACC11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B4F4F-C9BC-982D-B173-6A0317C3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6084-EC16-4A17-02EF-0BA2DA4BF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2F3D3-58CE-0B07-A5A9-29BCA548F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C5BAE-680D-DA07-A33D-5DF8C2FB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0D29C-4095-B986-46B2-D560671E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34CB-6644-F0DD-E0B9-63CD3277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B0F71-1A80-1EBC-EABC-C8955E97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4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B09-0D19-45EB-0783-EA6104D9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6827-3515-04E2-77B5-262A1573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2AE63-52E7-A521-52E2-5523422E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F8E00-252D-D9B5-5DDF-5964A187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D4E9D-D101-D596-69B5-314DDC4C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32BCB-D4AE-9360-D142-9887C128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DFF74-68F6-6E5A-C23C-31960F8D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7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3446-E291-0EA5-1C2B-E994FECD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B467-72F8-3E72-9481-3229C280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C1061-1C34-14A6-1A44-6A2A0A630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6586-2772-CA29-7E94-E1E5939A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1A6B6-EFA4-1861-4E41-F40A5FA1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1ECA-4AA6-15E4-3235-4D0DB0EB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9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9357-3442-6CCA-C9F1-ACA3B93E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BF7BD-3496-89BF-3039-61578E751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C1D81-227C-3DAD-6262-3922BB4D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7C024-1A86-C815-6025-1C1FDAC3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723A3-63C8-4B4A-25CC-ECE7A503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8B71-FF26-58E3-9BCC-F70A61B1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0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8CC39-7189-0F4C-AA9A-BDB3C5F8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81B2-FC87-C6D9-93E9-01E46305A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79B5-2EC8-FBDD-022C-223C13F86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04F7-525E-45BF-927A-A0B5DA4EC9B0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339D-EA64-2BDA-51AC-2136EE803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61F0-6FB1-1FE7-B299-4003BC926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6B37-6F75-4A8B-9281-C00396826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6D139-1140-F7B9-5FF1-AB8CDFBA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777859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DoYouLike</a:t>
            </a:r>
            <a:endParaRPr lang="ko-KR" altLang="en-US" sz="40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E662032-C078-FD4C-06FD-82F971361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939026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00" dirty="0">
                <a:solidFill>
                  <a:schemeClr val="tx2"/>
                </a:solidFill>
              </a:rPr>
              <a:t>기숙사 룸메이트 매칭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algn="l"/>
            <a:endParaRPr lang="en-US" altLang="ko-KR" sz="1100" dirty="0">
              <a:solidFill>
                <a:schemeClr val="tx2"/>
              </a:solidFill>
            </a:endParaRPr>
          </a:p>
        </p:txBody>
      </p:sp>
      <p:pic>
        <p:nvPicPr>
          <p:cNvPr id="7" name="Picture 6" descr="A cartoon character with wings and blue hat&#10;&#10;Description automatically generated">
            <a:extLst>
              <a:ext uri="{FF2B5EF4-FFF2-40B4-BE49-F238E27FC236}">
                <a16:creationId xmlns:a16="http://schemas.microsoft.com/office/drawing/2014/main" id="{1BDF2A32-D95C-CA20-F7D5-E5B223AC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2" b="91990" l="9114" r="95190">
                        <a14:foregroundMark x1="44557" y1="30825" x2="41519" y2="47816"/>
                        <a14:foregroundMark x1="41519" y1="47816" x2="46835" y2="30097"/>
                        <a14:foregroundMark x1="46835" y1="30097" x2="38481" y2="43447"/>
                        <a14:foregroundMark x1="38481" y1="43447" x2="46076" y2="19660"/>
                        <a14:foregroundMark x1="46076" y1="19660" x2="39494" y2="43447"/>
                        <a14:foregroundMark x1="39494" y1="43447" x2="60000" y2="49515"/>
                        <a14:foregroundMark x1="60000" y1="49515" x2="62785" y2="30340"/>
                        <a14:foregroundMark x1="62785" y1="30340" x2="61772" y2="31796"/>
                        <a14:foregroundMark x1="78734" y1="37621" x2="59494" y2="61893"/>
                        <a14:foregroundMark x1="59494" y1="61893" x2="55696" y2="63592"/>
                        <a14:foregroundMark x1="88608" y1="47816" x2="84810" y2="63107"/>
                        <a14:foregroundMark x1="92152" y1="51214" x2="88861" y2="55825"/>
                        <a14:foregroundMark x1="93671" y1="50728" x2="95190" y2="53155"/>
                        <a14:foregroundMark x1="36456" y1="10922" x2="51899" y2="6796"/>
                        <a14:foregroundMark x1="51899" y1="6796" x2="61772" y2="6796"/>
                        <a14:foregroundMark x1="58481" y1="8252" x2="53671" y2="4612"/>
                        <a14:foregroundMark x1="45570" y1="25485" x2="37975" y2="56068"/>
                        <a14:foregroundMark x1="37975" y1="56068" x2="49620" y2="70146"/>
                        <a14:foregroundMark x1="46582" y1="74272" x2="31392" y2="51214"/>
                        <a14:foregroundMark x1="31392" y1="51214" x2="32658" y2="32524"/>
                        <a14:foregroundMark x1="32658" y1="32524" x2="48861" y2="21602"/>
                        <a14:foregroundMark x1="48861" y1="21602" x2="49873" y2="21602"/>
                        <a14:foregroundMark x1="29367" y1="66748" x2="28101" y2="68932"/>
                        <a14:foregroundMark x1="38734" y1="90291" x2="41519" y2="90049"/>
                        <a14:foregroundMark x1="53418" y1="90534" x2="55443" y2="90534"/>
                        <a14:foregroundMark x1="52658" y1="78155" x2="43291" y2="49029"/>
                        <a14:foregroundMark x1="43291" y1="49029" x2="51646" y2="46845"/>
                        <a14:foregroundMark x1="59241" y1="34709" x2="48861" y2="64320"/>
                        <a14:foregroundMark x1="48861" y1="64320" x2="48861" y2="64320"/>
                        <a14:foregroundMark x1="75190" y1="45146" x2="60759" y2="58010"/>
                        <a14:foregroundMark x1="60759" y1="58010" x2="61772" y2="59223"/>
                        <a14:foregroundMark x1="78228" y1="49515" x2="62532" y2="62864"/>
                        <a14:foregroundMark x1="62532" y1="62864" x2="78481" y2="45146"/>
                        <a14:foregroundMark x1="57975" y1="37864" x2="42785" y2="37621"/>
                        <a14:foregroundMark x1="46881" y1="81553" x2="37215" y2="69417"/>
                        <a14:foregroundMark x1="47070" y1="81790" x2="46881" y2="81553"/>
                        <a14:foregroundMark x1="47848" y1="82767" x2="47760" y2="82657"/>
                        <a14:foregroundMark x1="37215" y1="69417" x2="36203" y2="65777"/>
                        <a14:foregroundMark x1="34684" y1="62864" x2="33165" y2="68447"/>
                        <a14:foregroundMark x1="33671" y1="64320" x2="27595" y2="66262"/>
                        <a14:foregroundMark x1="26582" y1="69417" x2="26076" y2="73301"/>
                        <a14:foregroundMark x1="49367" y1="53155" x2="41519" y2="52913"/>
                        <a14:foregroundMark x1="41035" y1="81553" x2="43038" y2="88350"/>
                        <a14:foregroundMark x1="39747" y1="77184" x2="41035" y2="81553"/>
                        <a14:foregroundMark x1="46582" y1="41019" x2="61772" y2="18932"/>
                        <a14:foregroundMark x1="52911" y1="79126" x2="53418" y2="87864"/>
                        <a14:foregroundMark x1="23797" y1="62379" x2="21772" y2="66505"/>
                        <a14:foregroundMark x1="21772" y1="60922" x2="33418" y2="71845"/>
                        <a14:foregroundMark x1="33418" y1="71845" x2="34684" y2="71602"/>
                        <a14:foregroundMark x1="30380" y1="72087" x2="19129" y2="63292"/>
                        <a14:foregroundMark x1="13579" y1="57073" x2="12405" y2="49757"/>
                        <a14:foregroundMark x1="30517" y1="70794" x2="31646" y2="71845"/>
                        <a14:foregroundMark x1="23038" y1="63835" x2="30309" y2="70600"/>
                        <a14:foregroundMark x1="30512" y1="71886" x2="18840" y2="63544"/>
                        <a14:foregroundMark x1="32152" y1="73058" x2="31025" y2="72253"/>
                        <a14:foregroundMark x1="33418" y1="67718" x2="20759" y2="63592"/>
                        <a14:foregroundMark x1="54177" y1="70388" x2="56456" y2="89078"/>
                        <a14:foregroundMark x1="56456" y1="89078" x2="52911" y2="90534"/>
                        <a14:foregroundMark x1="12911" y1="56311" x2="15443" y2="43689"/>
                        <a14:foregroundMark x1="14937" y1="54854" x2="15190" y2="43204"/>
                        <a14:foregroundMark x1="22532" y1="61893" x2="35443" y2="71602"/>
                        <a14:foregroundMark x1="35443" y1="71602" x2="35443" y2="71602"/>
                        <a14:foregroundMark x1="35097" y1="85551" x2="36203" y2="91505"/>
                        <a14:foregroundMark x1="32911" y1="73786" x2="34388" y2="81737"/>
                        <a14:foregroundMark x1="37700" y1="90103" x2="47089" y2="81311"/>
                        <a14:foregroundMark x1="36203" y1="91505" x2="37653" y2="90148"/>
                        <a14:foregroundMark x1="18481" y1="42961" x2="12405" y2="50728"/>
                        <a14:foregroundMark x1="12405" y1="52913" x2="15443" y2="42961"/>
                        <a14:foregroundMark x1="16203" y1="41990" x2="11392" y2="53155"/>
                        <a14:foregroundMark x1="12911" y1="53398" x2="15443" y2="41748"/>
                        <a14:foregroundMark x1="15443" y1="41748" x2="15190" y2="55825"/>
                        <a14:foregroundMark x1="12911" y1="52184" x2="23291" y2="42476"/>
                        <a14:foregroundMark x1="34177" y1="71602" x2="44304" y2="84466"/>
                        <a14:foregroundMark x1="44304" y1="84466" x2="45823" y2="91505"/>
                        <a14:foregroundMark x1="51392" y1="90291" x2="49873" y2="91505"/>
                        <a14:foregroundMark x1="35949" y1="88350" x2="49620" y2="84951"/>
                        <a14:foregroundMark x1="55190" y1="74272" x2="60759" y2="90291"/>
                        <a14:foregroundMark x1="60759" y1="90291" x2="59747" y2="91990"/>
                        <a14:backgroundMark x1="33165" y1="82767" x2="32392" y2="77879"/>
                        <a14:backgroundMark x1="35949" y1="85680" x2="33418" y2="81311"/>
                        <a14:backgroundMark x1="11392" y1="58981" x2="18228" y2="64078"/>
                        <a14:backgroundMark x1="13418" y1="58495" x2="13418" y2="57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4304" y="177567"/>
            <a:ext cx="1480317" cy="1544027"/>
          </a:xfrm>
          <a:prstGeom prst="rect">
            <a:avLst/>
          </a:prstGeom>
        </p:spPr>
      </p:pic>
      <p:pic>
        <p:nvPicPr>
          <p:cNvPr id="5" name="Picture 4" descr="A cartoon character holding a book&#10;&#10;Description automatically generated">
            <a:extLst>
              <a:ext uri="{FF2B5EF4-FFF2-40B4-BE49-F238E27FC236}">
                <a16:creationId xmlns:a16="http://schemas.microsoft.com/office/drawing/2014/main" id="{92A077C9-D183-DF6B-2BEF-0395DBDC7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37" b="95408" l="10000" r="91111">
                        <a14:foregroundMark x1="22500" y1="9949" x2="42778" y2="6633"/>
                        <a14:foregroundMark x1="42778" y1="6633" x2="42778" y2="6633"/>
                        <a14:foregroundMark x1="23889" y1="6888" x2="42778" y2="4337"/>
                        <a14:foregroundMark x1="42778" y1="4337" x2="46111" y2="4337"/>
                        <a14:foregroundMark x1="50556" y1="20408" x2="33333" y2="39796"/>
                        <a14:foregroundMark x1="33333" y1="39796" x2="46389" y2="52806"/>
                        <a14:foregroundMark x1="46389" y1="52806" x2="70000" y2="39286"/>
                        <a14:foregroundMark x1="70000" y1="39286" x2="51389" y2="28571"/>
                        <a14:foregroundMark x1="60833" y1="26786" x2="37500" y2="35714"/>
                        <a14:foregroundMark x1="37500" y1="35714" x2="61111" y2="58929"/>
                        <a14:foregroundMark x1="61111" y1="58929" x2="85596" y2="37819"/>
                        <a14:foregroundMark x1="84906" y1="34342" x2="71111" y2="29847"/>
                        <a14:foregroundMark x1="71111" y1="29847" x2="61111" y2="47194"/>
                        <a14:foregroundMark x1="61111" y1="47194" x2="58889" y2="43112"/>
                        <a14:foregroundMark x1="33889" y1="52296" x2="53056" y2="63520"/>
                        <a14:foregroundMark x1="53056" y1="63520" x2="79167" y2="60969"/>
                        <a14:foregroundMark x1="79167" y1="60969" x2="80278" y2="41837"/>
                        <a14:foregroundMark x1="80278" y1="41837" x2="78611" y2="40306"/>
                        <a14:foregroundMark x1="34167" y1="49745" x2="34722" y2="25765"/>
                        <a14:foregroundMark x1="34722" y1="25765" x2="58056" y2="14286"/>
                        <a14:foregroundMark x1="58056" y1="14286" x2="74722" y2="20408"/>
                        <a14:foregroundMark x1="74722" y1="20408" x2="83611" y2="31888"/>
                        <a14:foregroundMark x1="83438" y1="38738" x2="84722" y2="53827"/>
                        <a14:foregroundMark x1="84722" y1="53827" x2="84167" y2="53827"/>
                        <a14:foregroundMark x1="56944" y1="16071" x2="66389" y2="14031"/>
                        <a14:foregroundMark x1="60833" y1="23724" x2="61111" y2="21939"/>
                        <a14:foregroundMark x1="63889" y1="7908" x2="63333" y2="9439"/>
                        <a14:foregroundMark x1="55833" y1="13520" x2="58056" y2="8163"/>
                        <a14:foregroundMark x1="43611" y1="68878" x2="26111" y2="59694"/>
                        <a14:foregroundMark x1="26111" y1="59694" x2="26111" y2="59694"/>
                        <a14:foregroundMark x1="33333" y1="59694" x2="34722" y2="57908"/>
                        <a14:foregroundMark x1="32222" y1="58673" x2="32500" y2="50000"/>
                        <a14:foregroundMark x1="28889" y1="69388" x2="28611" y2="59694"/>
                        <a14:foregroundMark x1="28611" y1="67092" x2="24167" y2="62755"/>
                        <a14:foregroundMark x1="28056" y1="67857" x2="19444" y2="62245"/>
                        <a14:foregroundMark x1="21111" y1="61224" x2="26111" y2="58418"/>
                        <a14:foregroundMark x1="53889" y1="80102" x2="50278" y2="70918"/>
                        <a14:foregroundMark x1="66944" y1="79337" x2="68056" y2="75510"/>
                        <a14:foregroundMark x1="65000" y1="77296" x2="45000" y2="75255"/>
                        <a14:foregroundMark x1="45000" y1="75255" x2="56944" y2="70663"/>
                        <a14:foregroundMark x1="66389" y1="67092" x2="66389" y2="91837"/>
                        <a14:foregroundMark x1="72778" y1="65816" x2="72778" y2="87500"/>
                        <a14:foregroundMark x1="72778" y1="87500" x2="68611" y2="93112"/>
                        <a14:foregroundMark x1="55278" y1="78061" x2="49722" y2="95663"/>
                        <a14:foregroundMark x1="61944" y1="72449" x2="70000" y2="73724"/>
                        <a14:foregroundMark x1="81111" y1="66582" x2="83889" y2="75255"/>
                        <a14:foregroundMark x1="41389" y1="76786" x2="47500" y2="64031"/>
                        <a14:foregroundMark x1="47778" y1="72704" x2="47222" y2="69133"/>
                        <a14:foregroundMark x1="48889" y1="71939" x2="48611" y2="69133"/>
                        <a14:foregroundMark x1="41111" y1="78061" x2="34167" y2="72194"/>
                        <a14:foregroundMark x1="45278" y1="80357" x2="32222" y2="74490"/>
                        <a14:foregroundMark x1="86667" y1="60714" x2="91111" y2="69643"/>
                        <a14:backgroundMark x1="87222" y1="33163" x2="87222" y2="37500"/>
                        <a14:backgroundMark x1="87222" y1="37755" x2="88333" y2="34949"/>
                        <a14:backgroundMark x1="88611" y1="38265" x2="86389" y2="33418"/>
                        <a14:backgroundMark x1="89444" y1="38776" x2="86389" y2="33418"/>
                        <a14:backgroundMark x1="89444" y1="35969" x2="85000" y2="34184"/>
                        <a14:backgroundMark x1="85278" y1="34184" x2="86944" y2="37245"/>
                        <a14:backgroundMark x1="87778" y1="41071" x2="85278" y2="329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8188" y="3918973"/>
            <a:ext cx="2410902" cy="2625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D7FC1-B8D0-C0EB-8987-A21DD122E7F7}"/>
              </a:ext>
            </a:extLst>
          </p:cNvPr>
          <p:cNvSpPr txBox="1"/>
          <p:nvPr/>
        </p:nvSpPr>
        <p:spPr>
          <a:xfrm>
            <a:off x="832910" y="494701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니블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(Nibble)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5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AA88D-5346-C207-4024-703F2F5D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68" y="470601"/>
            <a:ext cx="3355569" cy="6003520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6A25D5-0253-C24B-0DE7-9AFD65C53396}"/>
              </a:ext>
            </a:extLst>
          </p:cNvPr>
          <p:cNvSpPr txBox="1"/>
          <p:nvPr/>
        </p:nvSpPr>
        <p:spPr>
          <a:xfrm>
            <a:off x="6195527" y="541174"/>
            <a:ext cx="4161453" cy="995422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로그인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6382136" y="2565931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기존에 가입했던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 </a:t>
            </a:r>
            <a:r>
              <a:rPr lang="ko-KR" altLang="en-US" dirty="0"/>
              <a:t>입력하기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43F52-A6E6-5A0A-3303-4E6196C571E9}"/>
              </a:ext>
            </a:extLst>
          </p:cNvPr>
          <p:cNvSpPr txBox="1"/>
          <p:nvPr/>
        </p:nvSpPr>
        <p:spPr>
          <a:xfrm>
            <a:off x="6344812" y="3731484"/>
            <a:ext cx="411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 </a:t>
            </a:r>
            <a:r>
              <a:rPr lang="ko-KR" altLang="en-US" dirty="0"/>
              <a:t>다 입력하면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Login</a:t>
            </a:r>
            <a:r>
              <a:rPr lang="ko-KR" altLang="en-US" dirty="0"/>
              <a:t>버튼 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8985B-15EF-7DBE-62ED-7838AB055646}"/>
              </a:ext>
            </a:extLst>
          </p:cNvPr>
          <p:cNvSpPr txBox="1"/>
          <p:nvPr/>
        </p:nvSpPr>
        <p:spPr>
          <a:xfrm>
            <a:off x="5944046" y="5062876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회원가입 기록이 없으면</a:t>
            </a:r>
            <a:r>
              <a:rPr lang="en-US" altLang="ko-KR" dirty="0"/>
              <a:t>, Sign up </a:t>
            </a:r>
            <a:r>
              <a:rPr lang="ko-KR" altLang="en-US" dirty="0"/>
              <a:t>버튼 클릭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961052" y="3293712"/>
            <a:ext cx="3163078" cy="167018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88308-A736-159A-23D8-D33DAA562AF9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4124130" y="2750597"/>
            <a:ext cx="2258006" cy="137820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36DDA-D49E-9000-5F6C-24FA85B03A75}"/>
              </a:ext>
            </a:extLst>
          </p:cNvPr>
          <p:cNvSpPr/>
          <p:nvPr/>
        </p:nvSpPr>
        <p:spPr>
          <a:xfrm>
            <a:off x="955677" y="5213874"/>
            <a:ext cx="3163078" cy="4156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223563-7B03-33C5-8DAF-88920F002323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4118755" y="3916150"/>
            <a:ext cx="2226057" cy="150552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C2A87-20D4-0961-74B7-B40A9A2CEA5A}"/>
              </a:ext>
            </a:extLst>
          </p:cNvPr>
          <p:cNvSpPr/>
          <p:nvPr/>
        </p:nvSpPr>
        <p:spPr>
          <a:xfrm>
            <a:off x="949454" y="5674810"/>
            <a:ext cx="3163078" cy="4380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FDD2F6-A35B-7407-876E-E88F1FCB0F7C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4112532" y="5247542"/>
            <a:ext cx="1831514" cy="64628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1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617039-C521-106A-F03E-4A0D9165BFA5}"/>
              </a:ext>
            </a:extLst>
          </p:cNvPr>
          <p:cNvSpPr txBox="1"/>
          <p:nvPr/>
        </p:nvSpPr>
        <p:spPr>
          <a:xfrm>
            <a:off x="6638925" y="441783"/>
            <a:ext cx="4288061" cy="908864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회원가입 페이지</a:t>
            </a:r>
            <a:r>
              <a:rPr lang="en-US" altLang="ko-KR" sz="36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3600" dirty="0"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81" y="599549"/>
            <a:ext cx="3419952" cy="5753903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1118118" y="1927195"/>
            <a:ext cx="1055066" cy="471621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2301621" y="1927195"/>
            <a:ext cx="1878493" cy="471621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1223158" y="5700156"/>
            <a:ext cx="2956956" cy="50979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90188308-A736-159A-23D8-D33DAA562AF9}"/>
              </a:ext>
            </a:extLst>
          </p:cNvPr>
          <p:cNvCxnSpPr/>
          <p:nvPr/>
        </p:nvCxnSpPr>
        <p:spPr>
          <a:xfrm flipV="1">
            <a:off x="4180114" y="5118265"/>
            <a:ext cx="2707574" cy="83678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6975902" y="1978339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계정 로그아웃</a:t>
            </a:r>
            <a:r>
              <a:rPr lang="en-US" altLang="ko-KR" dirty="0"/>
              <a:t>(</a:t>
            </a:r>
            <a:r>
              <a:rPr lang="ko-KR" altLang="en-US" dirty="0"/>
              <a:t>회원정보 페이지와 같음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6975902" y="3544186"/>
            <a:ext cx="262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ID</a:t>
            </a:r>
            <a:r>
              <a:rPr lang="ko-KR" altLang="en-US" dirty="0"/>
              <a:t>에서 </a:t>
            </a:r>
            <a:r>
              <a:rPr lang="en-US" altLang="ko-KR" dirty="0"/>
              <a:t>PW</a:t>
            </a:r>
            <a:r>
              <a:rPr lang="ko-KR" altLang="en-US" dirty="0"/>
              <a:t> 교체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6975902" y="4925367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기존에 가입했던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 </a:t>
            </a:r>
            <a:r>
              <a:rPr lang="ko-KR" altLang="en-US" dirty="0"/>
              <a:t>삭제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A5636C0-6D59-4002-3617-1E7384EFE8B8}"/>
              </a:ext>
            </a:extLst>
          </p:cNvPr>
          <p:cNvCxnSpPr>
            <a:cxnSpLocks/>
            <a:stCxn id="12" idx="0"/>
            <a:endCxn id="21" idx="1"/>
          </p:cNvCxnSpPr>
          <p:nvPr/>
        </p:nvCxnSpPr>
        <p:spPr>
          <a:xfrm rot="16200000" flipH="1">
            <a:off x="4192871" y="-620025"/>
            <a:ext cx="235810" cy="5330251"/>
          </a:xfrm>
          <a:prstGeom prst="bentConnector4">
            <a:avLst>
              <a:gd name="adj1" fmla="val -73200"/>
              <a:gd name="adj2" fmla="val 54948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2EB77F9-FC46-74DE-2FC0-D6392F8161E1}"/>
              </a:ext>
            </a:extLst>
          </p:cNvPr>
          <p:cNvCxnSpPr>
            <a:stCxn id="13" idx="2"/>
            <a:endCxn id="22" idx="1"/>
          </p:cNvCxnSpPr>
          <p:nvPr/>
        </p:nvCxnSpPr>
        <p:spPr>
          <a:xfrm rot="16200000" flipH="1">
            <a:off x="4443367" y="1196317"/>
            <a:ext cx="1330036" cy="3735034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0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617039-C521-106A-F03E-4A0D9165BFA5}"/>
              </a:ext>
            </a:extLst>
          </p:cNvPr>
          <p:cNvSpPr txBox="1"/>
          <p:nvPr/>
        </p:nvSpPr>
        <p:spPr>
          <a:xfrm>
            <a:off x="6429637" y="964298"/>
            <a:ext cx="4288061" cy="908864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회원가입 페이지</a:t>
            </a:r>
            <a:r>
              <a:rPr lang="en-US" altLang="ko-KR" sz="36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3600" dirty="0"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6429637" y="3426280"/>
            <a:ext cx="455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PW </a:t>
            </a:r>
            <a:r>
              <a:rPr lang="ko-KR" altLang="en-US" dirty="0"/>
              <a:t>확인과 함께 새 </a:t>
            </a:r>
            <a:r>
              <a:rPr lang="en-US" altLang="ko-KR" dirty="0"/>
              <a:t>PW </a:t>
            </a:r>
            <a:r>
              <a:rPr lang="ko-KR" altLang="en-US" dirty="0"/>
              <a:t>입력 및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0" y="657708"/>
            <a:ext cx="3477110" cy="5772956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1045028" y="2163005"/>
            <a:ext cx="2553195" cy="289588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90188308-A736-159A-23D8-D33DAA562AF9}"/>
              </a:ext>
            </a:extLst>
          </p:cNvPr>
          <p:cNvCxnSpPr/>
          <p:nvPr/>
        </p:nvCxnSpPr>
        <p:spPr>
          <a:xfrm flipV="1">
            <a:off x="3598223" y="3610946"/>
            <a:ext cx="2707574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B53CEB-DD17-7227-4F1E-4AEDE25E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235" y="2306257"/>
            <a:ext cx="2331922" cy="84589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334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617039-C521-106A-F03E-4A0D9165BFA5}"/>
              </a:ext>
            </a:extLst>
          </p:cNvPr>
          <p:cNvSpPr txBox="1"/>
          <p:nvPr/>
        </p:nvSpPr>
        <p:spPr>
          <a:xfrm>
            <a:off x="7693295" y="441783"/>
            <a:ext cx="4454316" cy="908864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회원가입 페이지 </a:t>
            </a:r>
            <a:r>
              <a:rPr lang="en-US" altLang="ko-KR" sz="36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3600" dirty="0"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8" y="516821"/>
            <a:ext cx="3448531" cy="5763429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948" y="535873"/>
            <a:ext cx="3458058" cy="5725324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8128331" y="198029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이름과 학과는 텍스트로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8016363" y="3296625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나이와 성별은 드롭 다운으로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8277627" y="4547638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3. </a:t>
            </a:r>
            <a:r>
              <a:rPr lang="ko-KR" altLang="en-US" dirty="0">
                <a:solidFill>
                  <a:schemeClr val="accent1"/>
                </a:solidFill>
              </a:rPr>
              <a:t>생활패턴은 체크박스로 입력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455852" y="2476666"/>
            <a:ext cx="3054150" cy="68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465183" y="4039075"/>
            <a:ext cx="3054150" cy="7347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455852" y="3214822"/>
            <a:ext cx="1579993" cy="73627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485266" y="4851587"/>
            <a:ext cx="1614116" cy="66280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4158995" y="1850008"/>
            <a:ext cx="2360553" cy="18992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4174576" y="5662835"/>
            <a:ext cx="3021865" cy="48519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90188308-A736-159A-23D8-D33DAA562AF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196441" y="5905430"/>
            <a:ext cx="1665338" cy="933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8861779" y="5720764"/>
            <a:ext cx="21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변경된 설정 저장</a:t>
            </a:r>
          </a:p>
        </p:txBody>
      </p:sp>
    </p:spTree>
    <p:extLst>
      <p:ext uri="{BB962C8B-B14F-4D97-AF65-F5344CB8AC3E}">
        <p14:creationId xmlns:p14="http://schemas.microsoft.com/office/powerpoint/2010/main" val="31733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1324A-E48B-4FAE-065D-033160A7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385247"/>
            <a:ext cx="3424334" cy="6068869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5FC52-0B9C-9804-948E-DEF6F253BABE}"/>
              </a:ext>
            </a:extLst>
          </p:cNvPr>
          <p:cNvSpPr txBox="1"/>
          <p:nvPr/>
        </p:nvSpPr>
        <p:spPr>
          <a:xfrm>
            <a:off x="6195527" y="541174"/>
            <a:ext cx="4161453" cy="995422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추천 페이지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9EE7C-414A-8287-3BFD-9C3497B20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375" y="2148864"/>
            <a:ext cx="647756" cy="3276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5BFA7B-2AA5-8612-7B6E-67D278ABA1C9}"/>
              </a:ext>
            </a:extLst>
          </p:cNvPr>
          <p:cNvSpPr/>
          <p:nvPr/>
        </p:nvSpPr>
        <p:spPr>
          <a:xfrm>
            <a:off x="914400" y="2071977"/>
            <a:ext cx="2705878" cy="38547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11662-6F4C-D4A2-9830-DA3FF4E40159}"/>
              </a:ext>
            </a:extLst>
          </p:cNvPr>
          <p:cNvSpPr txBox="1"/>
          <p:nvPr/>
        </p:nvSpPr>
        <p:spPr>
          <a:xfrm>
            <a:off x="5781675" y="2905125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시 입력한 조건에 맞는 방만 보이게 설정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DB40F-E490-AC77-9963-A51D421BD6A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620278" y="2264714"/>
            <a:ext cx="2161397" cy="82507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4CA948A-DB88-7894-216F-B5DEDA1B1AD9}"/>
              </a:ext>
            </a:extLst>
          </p:cNvPr>
          <p:cNvSpPr/>
          <p:nvPr/>
        </p:nvSpPr>
        <p:spPr>
          <a:xfrm>
            <a:off x="914400" y="2505074"/>
            <a:ext cx="3152775" cy="4741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55749-10AC-4BA6-440D-CC3E7003674B}"/>
              </a:ext>
            </a:extLst>
          </p:cNvPr>
          <p:cNvSpPr txBox="1"/>
          <p:nvPr/>
        </p:nvSpPr>
        <p:spPr>
          <a:xfrm>
            <a:off x="6055525" y="3863169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희망하는 기숙사 관 선택해서 보기</a:t>
            </a:r>
            <a:r>
              <a:rPr lang="en-US" altLang="ko-KR" dirty="0"/>
              <a:t>(</a:t>
            </a:r>
            <a:r>
              <a:rPr lang="ko-KR" altLang="en-US" dirty="0" err="1"/>
              <a:t>드롭다운바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C08E95-DABD-C656-8384-6A8C7B30321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067175" y="2742128"/>
            <a:ext cx="1988350" cy="130570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F94115-309D-1117-7397-C6F59BAE1336}"/>
              </a:ext>
            </a:extLst>
          </p:cNvPr>
          <p:cNvSpPr/>
          <p:nvPr/>
        </p:nvSpPr>
        <p:spPr>
          <a:xfrm>
            <a:off x="914400" y="3026805"/>
            <a:ext cx="3152775" cy="333589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D854E-A150-E026-F969-21E3ED24C3A8}"/>
              </a:ext>
            </a:extLst>
          </p:cNvPr>
          <p:cNvSpPr txBox="1"/>
          <p:nvPr/>
        </p:nvSpPr>
        <p:spPr>
          <a:xfrm>
            <a:off x="6371030" y="6053463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선택한 조건에 맞는 모집 글만 보여주기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4039E0-F243-7A58-A061-C28508A7C3F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067175" y="4694753"/>
            <a:ext cx="2303855" cy="15433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99B0BFA-9A72-FDD0-ACA6-63A28013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377" y="4279156"/>
            <a:ext cx="2987299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0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/>
      <p:bldP spid="16" grpId="0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F010D-ED71-F898-02D2-9E443737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2" y="253755"/>
            <a:ext cx="3142462" cy="900185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41C188-AA84-2079-C547-9AB0C5354AFE}"/>
              </a:ext>
            </a:extLst>
          </p:cNvPr>
          <p:cNvSpPr txBox="1"/>
          <p:nvPr/>
        </p:nvSpPr>
        <p:spPr>
          <a:xfrm>
            <a:off x="5887620" y="541174"/>
            <a:ext cx="4517583" cy="995422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추천 세부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BD91D-04F9-BE85-DE54-7E139E28D083}"/>
              </a:ext>
            </a:extLst>
          </p:cNvPr>
          <p:cNvSpPr txBox="1"/>
          <p:nvPr/>
        </p:nvSpPr>
        <p:spPr>
          <a:xfrm>
            <a:off x="5890728" y="2043404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모집 글에서 원하는 내용을 클릭하면</a:t>
            </a:r>
            <a:endParaRPr lang="en-US" altLang="ko-KR" dirty="0"/>
          </a:p>
          <a:p>
            <a:r>
              <a:rPr lang="ko-KR" altLang="en-US" dirty="0"/>
              <a:t>세부 페이지로 넘어가기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6445-A541-235D-D288-8799A8C9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2" y="1431375"/>
            <a:ext cx="3142462" cy="5165373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F8AD2C-4B94-C188-ABE3-AFD4D484D325}"/>
              </a:ext>
            </a:extLst>
          </p:cNvPr>
          <p:cNvSpPr/>
          <p:nvPr/>
        </p:nvSpPr>
        <p:spPr>
          <a:xfrm>
            <a:off x="816612" y="234990"/>
            <a:ext cx="3142462" cy="93771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CF5E95-8516-74E7-48E6-B3DAC614194E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959074" y="703847"/>
            <a:ext cx="1931654" cy="166272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51B314-8EE7-5770-8360-5B05A629B0A2}"/>
              </a:ext>
            </a:extLst>
          </p:cNvPr>
          <p:cNvSpPr txBox="1"/>
          <p:nvPr/>
        </p:nvSpPr>
        <p:spPr>
          <a:xfrm>
            <a:off x="5330890" y="3798934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글의 세부 내용 보여주고</a:t>
            </a:r>
            <a:r>
              <a:rPr lang="en-US" altLang="ko-KR" dirty="0"/>
              <a:t>, </a:t>
            </a:r>
            <a:r>
              <a:rPr lang="ko-KR" altLang="en-US" dirty="0"/>
              <a:t>선호사항 및 프로필 보여주기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6B26FF-C519-7E58-B5E0-C05770B495D7}"/>
              </a:ext>
            </a:extLst>
          </p:cNvPr>
          <p:cNvSpPr/>
          <p:nvPr/>
        </p:nvSpPr>
        <p:spPr>
          <a:xfrm>
            <a:off x="895738" y="1940767"/>
            <a:ext cx="2976465" cy="4124131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789DC1-B7C2-8361-1AA2-399F6F98CD1B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959074" y="3983600"/>
            <a:ext cx="1371816" cy="3046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8A7D6-782E-3BE1-B941-7B3C073461DD}"/>
              </a:ext>
            </a:extLst>
          </p:cNvPr>
          <p:cNvSpPr/>
          <p:nvPr/>
        </p:nvSpPr>
        <p:spPr>
          <a:xfrm>
            <a:off x="895738" y="6139542"/>
            <a:ext cx="2976465" cy="43474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AE8337-E72E-6AA3-CD08-673879E1A3D1}"/>
              </a:ext>
            </a:extLst>
          </p:cNvPr>
          <p:cNvSpPr txBox="1"/>
          <p:nvPr/>
        </p:nvSpPr>
        <p:spPr>
          <a:xfrm>
            <a:off x="6096000" y="5518601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글 작성자에게 쪽지 보내기 기능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59A6F3-76D4-FF2A-00B1-A3098C2E343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72203" y="5703267"/>
            <a:ext cx="2223797" cy="65364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0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/>
      <p:bldP spid="12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BE9FB-1ECB-3DC3-459A-0762AF84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05" y="626289"/>
            <a:ext cx="3438809" cy="5382625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E672A-8AD1-108C-9AE3-DCB01FEB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98" y="626289"/>
            <a:ext cx="3438809" cy="5315295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2FC7B6-FAE9-5985-F327-5F078789D39B}"/>
              </a:ext>
            </a:extLst>
          </p:cNvPr>
          <p:cNvSpPr txBox="1"/>
          <p:nvPr/>
        </p:nvSpPr>
        <p:spPr>
          <a:xfrm>
            <a:off x="7735089" y="541174"/>
            <a:ext cx="4161453" cy="995422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쪽지 페이지</a:t>
            </a:r>
            <a:r>
              <a:rPr lang="en-US" altLang="ko-KR" sz="40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000" dirty="0"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383127" y="1891570"/>
            <a:ext cx="3054150" cy="78037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90188308-A736-159A-23D8-D33DAA562AF9}"/>
              </a:ext>
            </a:extLst>
          </p:cNvPr>
          <p:cNvCxnSpPr>
            <a:cxnSpLocks/>
          </p:cNvCxnSpPr>
          <p:nvPr/>
        </p:nvCxnSpPr>
        <p:spPr>
          <a:xfrm>
            <a:off x="3437277" y="2311713"/>
            <a:ext cx="4531066" cy="9166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7968343" y="3061302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쪽지 한 대상 리스트 및 최근 쪽지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터치 시 대상과 주고받은 쪽지와 보낼</a:t>
            </a:r>
            <a:endParaRPr lang="en-US" altLang="ko-KR" dirty="0"/>
          </a:p>
          <a:p>
            <a:r>
              <a:rPr lang="ko-KR" altLang="en-US" dirty="0"/>
              <a:t> 쪽지 입력 가능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6468E-48C5-8CFD-AE52-EB0E5D2E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988" y="2110294"/>
            <a:ext cx="609653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1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2FC7B6-FAE9-5985-F327-5F078789D39B}"/>
              </a:ext>
            </a:extLst>
          </p:cNvPr>
          <p:cNvSpPr txBox="1"/>
          <p:nvPr/>
        </p:nvSpPr>
        <p:spPr>
          <a:xfrm>
            <a:off x="7623117" y="541174"/>
            <a:ext cx="4161453" cy="995422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쪽지 페이지</a:t>
            </a:r>
            <a:r>
              <a:rPr lang="en-US" altLang="ko-KR" sz="4000" dirty="0"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000" dirty="0"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BDE8C-F534-8AC1-2E58-38980D4C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1" y="738007"/>
            <a:ext cx="3086367" cy="5159187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2937A-3EA7-27B9-CD6C-7A313FEC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16" y="738006"/>
            <a:ext cx="3199866" cy="5159187"/>
          </a:xfrm>
          <a:prstGeom prst="rect">
            <a:avLst/>
          </a:prstGeom>
          <a:ln w="762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8156325" y="2607418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옵션 버튼 누르면 드롭다운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2956956" y="738006"/>
            <a:ext cx="474632" cy="4619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DCF5AFC-1DA8-7070-0B19-DCC876044624}"/>
              </a:ext>
            </a:extLst>
          </p:cNvPr>
          <p:cNvSpPr/>
          <p:nvPr/>
        </p:nvSpPr>
        <p:spPr>
          <a:xfrm>
            <a:off x="2106427" y="1209248"/>
            <a:ext cx="1325161" cy="6290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90188308-A736-159A-23D8-D33DAA562AF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431588" y="968962"/>
            <a:ext cx="4724737" cy="18231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90188308-A736-159A-23D8-D33DAA562AF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431588" y="1523776"/>
            <a:ext cx="4965538" cy="258275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7FB67E-2BED-1AD7-EB17-F62625E2B827}"/>
              </a:ext>
            </a:extLst>
          </p:cNvPr>
          <p:cNvSpPr txBox="1"/>
          <p:nvPr/>
        </p:nvSpPr>
        <p:spPr>
          <a:xfrm>
            <a:off x="8397126" y="392186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유저 차단과 신고 버튼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56B26FF-C519-7E58-B5E0-C05770B495D7}"/>
              </a:ext>
            </a:extLst>
          </p:cNvPr>
          <p:cNvSpPr/>
          <p:nvPr/>
        </p:nvSpPr>
        <p:spPr>
          <a:xfrm>
            <a:off x="4208889" y="1888178"/>
            <a:ext cx="2429418" cy="267194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Straight Arrow Connector 23">
            <a:extLst>
              <a:ext uri="{FF2B5EF4-FFF2-40B4-BE49-F238E27FC236}">
                <a16:creationId xmlns:a16="http://schemas.microsoft.com/office/drawing/2014/main" id="{0F4039E0-F243-7A58-A061-C28508A7C3FD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>
            <a:off x="5423598" y="4560126"/>
            <a:ext cx="2460339" cy="85356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51B314-8EE7-5770-8360-5B05A629B0A2}"/>
              </a:ext>
            </a:extLst>
          </p:cNvPr>
          <p:cNvSpPr txBox="1"/>
          <p:nvPr/>
        </p:nvSpPr>
        <p:spPr>
          <a:xfrm>
            <a:off x="7883937" y="5090525"/>
            <a:ext cx="409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 시 </a:t>
            </a:r>
            <a:endParaRPr lang="en-US" altLang="ko-KR" dirty="0"/>
          </a:p>
          <a:p>
            <a:r>
              <a:rPr lang="ko-KR" altLang="en-US" dirty="0"/>
              <a:t>팝업창과 신고 사유</a:t>
            </a:r>
            <a:r>
              <a:rPr lang="en-US" altLang="ko-KR" dirty="0"/>
              <a:t>, </a:t>
            </a:r>
            <a:r>
              <a:rPr lang="ko-KR" altLang="en-US" dirty="0"/>
              <a:t>구체적</a:t>
            </a:r>
            <a:r>
              <a:rPr lang="en-US" altLang="ko-KR" dirty="0"/>
              <a:t> </a:t>
            </a:r>
            <a:r>
              <a:rPr lang="ko-KR" altLang="en-US" dirty="0"/>
              <a:t>상황 입력</a:t>
            </a:r>
            <a:endParaRPr lang="en-US" altLang="ko-KR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67F689B-8751-D6A6-DFF9-1648AE08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016" y="1858554"/>
            <a:ext cx="609653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3" grpId="0"/>
      <p:bldP spid="14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188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Theme</vt:lpstr>
      <vt:lpstr>DoYouLike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Howdoyoudo</dc:title>
  <dc:creator>이수빈</dc:creator>
  <cp:lastModifiedBy>이수빈</cp:lastModifiedBy>
  <cp:revision>27</cp:revision>
  <dcterms:created xsi:type="dcterms:W3CDTF">2023-07-16T07:07:20Z</dcterms:created>
  <dcterms:modified xsi:type="dcterms:W3CDTF">2023-07-16T13:04:35Z</dcterms:modified>
</cp:coreProperties>
</file>