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63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3F8B-7932-4867-BACA-F30DDE399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F556F7-DB24-4E12-B54A-A78E6A0DDD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3F8B-7932-4867-BACA-F30DDE399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56F7-DB24-4E12-B54A-A78E6A0DD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3F8B-7932-4867-BACA-F30DDE399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56F7-DB24-4E12-B54A-A78E6A0DD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3F8B-7932-4867-BACA-F30DDE399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56F7-DB24-4E12-B54A-A78E6A0DD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3F8B-7932-4867-BACA-F30DDE399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56F7-DB24-4E12-B54A-A78E6A0DDD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3F8B-7932-4867-BACA-F30DDE399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56F7-DB24-4E12-B54A-A78E6A0DDD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3F8B-7932-4867-BACA-F30DDE399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56F7-DB24-4E12-B54A-A78E6A0DDDE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3F8B-7932-4867-BACA-F30DDE399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56F7-DB24-4E12-B54A-A78E6A0DD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3F8B-7932-4867-BACA-F30DDE399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56F7-DB24-4E12-B54A-A78E6A0DD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3F8B-7932-4867-BACA-F30DDE399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56F7-DB24-4E12-B54A-A78E6A0DD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3F8B-7932-4867-BACA-F30DDE399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556F7-DB24-4E12-B54A-A78E6A0DDD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EDD3F8B-7932-4867-BACA-F30DDE39965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6F556F7-DB24-4E12-B54A-A78E6A0DDD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ynepyirmibes/cmpe150-spring20" TargetMode="External"/><Relationship Id="rId2" Type="http://schemas.openxmlformats.org/officeDocument/2006/relationships/hyperlink" Target="mailto:zeynep.yirmibesoglu@boun.edu.t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rogramming.cmpe.boun.edu.tr/welcom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79512"/>
          </a:xfrm>
        </p:spPr>
        <p:txBody>
          <a:bodyPr/>
          <a:lstStyle/>
          <a:p>
            <a:pPr algn="l"/>
            <a:r>
              <a:rPr lang="tr-TR" dirty="0" smtClean="0"/>
              <a:t>Course Information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Cmpe150.01</a:t>
            </a:r>
            <a:r>
              <a:rPr lang="tr-TR" sz="2200" dirty="0" smtClean="0"/>
              <a:t>   </a:t>
            </a:r>
            <a:r>
              <a:rPr lang="en-US" sz="2200" dirty="0" err="1" smtClean="0"/>
              <a:t>Lab+PS</a:t>
            </a:r>
            <a:r>
              <a:rPr lang="en-US" sz="2200" dirty="0"/>
              <a:t>: Thursday 3-4-5, BM </a:t>
            </a:r>
            <a:r>
              <a:rPr lang="en-US" sz="2200" dirty="0" smtClean="0"/>
              <a:t>B4</a:t>
            </a:r>
            <a:endParaRPr lang="tr-TR" sz="2200" dirty="0" smtClean="0"/>
          </a:p>
          <a:p>
            <a:pPr marL="0" indent="0">
              <a:buNone/>
            </a:pPr>
            <a:endParaRPr lang="tr-TR" sz="2200" dirty="0"/>
          </a:p>
          <a:p>
            <a:r>
              <a:rPr lang="tr-TR" sz="2200" dirty="0" smtClean="0"/>
              <a:t>Zeynep Yirmibeşoğlu</a:t>
            </a:r>
          </a:p>
          <a:p>
            <a:pPr marL="0" indent="0">
              <a:buNone/>
            </a:pPr>
            <a:r>
              <a:rPr lang="tr-TR" sz="2200" dirty="0" err="1" smtClean="0"/>
              <a:t>Contact</a:t>
            </a:r>
            <a:r>
              <a:rPr lang="tr-TR" sz="2200" dirty="0" smtClean="0"/>
              <a:t>: </a:t>
            </a:r>
            <a:r>
              <a:rPr lang="tr-TR" sz="2200" dirty="0" smtClean="0">
                <a:hlinkClick r:id="rId2"/>
              </a:rPr>
              <a:t>zeynep.yirmibesoglu@boun.edu.tr</a:t>
            </a:r>
            <a:endParaRPr lang="tr-TR" sz="2200" dirty="0" smtClean="0"/>
          </a:p>
          <a:p>
            <a:pPr marL="0" indent="0">
              <a:buNone/>
            </a:pPr>
            <a:r>
              <a:rPr lang="tr-TR" sz="2200" dirty="0" err="1" smtClean="0"/>
              <a:t>Lab</a:t>
            </a:r>
            <a:r>
              <a:rPr lang="tr-TR" sz="2200" dirty="0" smtClean="0"/>
              <a:t> Content: </a:t>
            </a:r>
            <a:r>
              <a:rPr lang="en-US" sz="2000" dirty="0">
                <a:hlinkClick r:id="rId3"/>
              </a:rPr>
              <a:t>https://github.com/zeynepyirmibes/cmpe150-spring20</a:t>
            </a:r>
            <a:endParaRPr lang="tr-TR" sz="2200" dirty="0" smtClean="0"/>
          </a:p>
          <a:p>
            <a:pPr marL="0" indent="0">
              <a:buNone/>
            </a:pPr>
            <a:endParaRPr lang="tr-TR" sz="2200" dirty="0"/>
          </a:p>
          <a:p>
            <a:pPr marL="0" indent="0">
              <a:buNone/>
            </a:pPr>
            <a:r>
              <a:rPr lang="tr-TR" sz="2200" dirty="0" err="1" smtClean="0"/>
              <a:t>Student</a:t>
            </a:r>
            <a:r>
              <a:rPr lang="tr-TR" sz="2200" dirty="0" smtClean="0"/>
              <a:t> </a:t>
            </a:r>
            <a:r>
              <a:rPr lang="tr-TR" sz="2200" dirty="0" err="1" smtClean="0"/>
              <a:t>Assistants</a:t>
            </a:r>
            <a:r>
              <a:rPr lang="tr-TR" sz="2200" dirty="0" smtClean="0"/>
              <a:t>: </a:t>
            </a:r>
          </a:p>
          <a:p>
            <a:r>
              <a:rPr lang="tr-TR" sz="2200" dirty="0" smtClean="0"/>
              <a:t>Ömer Cihan</a:t>
            </a:r>
          </a:p>
          <a:p>
            <a:r>
              <a:rPr lang="tr-TR" sz="2200" dirty="0" smtClean="0"/>
              <a:t>Hatice Şule</a:t>
            </a:r>
          </a:p>
          <a:p>
            <a:endParaRPr lang="tr-TR" sz="2200" dirty="0"/>
          </a:p>
          <a:p>
            <a:pPr marL="0" indent="0">
              <a:buNone/>
            </a:pPr>
            <a:endParaRPr lang="tr-TR" sz="2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0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emoryAddressCont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MemoryAddressContent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773875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07504"/>
          </a:xfrm>
        </p:spPr>
        <p:txBody>
          <a:bodyPr/>
          <a:lstStyle/>
          <a:p>
            <a:r>
              <a:rPr lang="tr-TR" dirty="0" smtClean="0"/>
              <a:t>Memory </a:t>
            </a:r>
            <a:r>
              <a:rPr lang="tr-TR" smtClean="0"/>
              <a:t>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4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 err="1"/>
              <a:t>Quizzes</a:t>
            </a:r>
            <a:r>
              <a:rPr lang="tr-TR" sz="2200" dirty="0"/>
              <a:t> </a:t>
            </a:r>
            <a:r>
              <a:rPr lang="tr-TR" sz="2200" dirty="0" err="1"/>
              <a:t>each</a:t>
            </a:r>
            <a:r>
              <a:rPr lang="tr-TR" sz="2200" dirty="0"/>
              <a:t> </a:t>
            </a:r>
            <a:r>
              <a:rPr lang="tr-TR" sz="2200" dirty="0" err="1"/>
              <a:t>week</a:t>
            </a:r>
            <a:r>
              <a:rPr lang="tr-TR" sz="2200" dirty="0"/>
              <a:t> (%10)</a:t>
            </a:r>
          </a:p>
          <a:p>
            <a:pPr marL="0" indent="0">
              <a:buNone/>
            </a:pPr>
            <a:endParaRPr lang="tr-TR" sz="2200" dirty="0" smtClean="0"/>
          </a:p>
          <a:p>
            <a:endParaRPr lang="tr-TR" sz="2200" dirty="0"/>
          </a:p>
          <a:p>
            <a:r>
              <a:rPr lang="tr-TR" sz="2200" dirty="0" err="1" smtClean="0"/>
              <a:t>Midterm</a:t>
            </a:r>
            <a:r>
              <a:rPr lang="tr-TR" sz="2200" dirty="0" smtClean="0"/>
              <a:t> 1 (25%)	</a:t>
            </a:r>
            <a:r>
              <a:rPr lang="tr-TR" sz="2200" b="1" dirty="0" err="1" smtClean="0">
                <a:solidFill>
                  <a:srgbClr val="FF0000"/>
                </a:solidFill>
              </a:rPr>
              <a:t>March</a:t>
            </a:r>
            <a:r>
              <a:rPr lang="tr-TR" sz="2200" b="1" dirty="0" smtClean="0">
                <a:solidFill>
                  <a:srgbClr val="FF0000"/>
                </a:solidFill>
              </a:rPr>
              <a:t> 31</a:t>
            </a:r>
          </a:p>
          <a:p>
            <a:r>
              <a:rPr lang="tr-TR" sz="2200" dirty="0" err="1" smtClean="0"/>
              <a:t>Midterm</a:t>
            </a:r>
            <a:r>
              <a:rPr lang="tr-TR" sz="2200" dirty="0" smtClean="0"/>
              <a:t> 2 (30%)	</a:t>
            </a:r>
            <a:r>
              <a:rPr lang="tr-TR" sz="2200" b="1" dirty="0" smtClean="0">
                <a:solidFill>
                  <a:srgbClr val="FF0000"/>
                </a:solidFill>
              </a:rPr>
              <a:t>May 5</a:t>
            </a:r>
          </a:p>
          <a:p>
            <a:endParaRPr lang="tr-TR" sz="2200" dirty="0"/>
          </a:p>
          <a:p>
            <a:r>
              <a:rPr lang="tr-TR" sz="2200" dirty="0" smtClean="0"/>
              <a:t>Final (35%)</a:t>
            </a:r>
          </a:p>
          <a:p>
            <a:pPr marL="0" indent="0">
              <a:buNone/>
            </a:pPr>
            <a:endParaRPr lang="tr-TR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79512"/>
          </a:xfrm>
        </p:spPr>
        <p:txBody>
          <a:bodyPr/>
          <a:lstStyle/>
          <a:p>
            <a:pPr algn="l"/>
            <a:r>
              <a:rPr lang="tr-TR" dirty="0" smtClean="0"/>
              <a:t>Course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0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w level high level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41115"/>
            <a:ext cx="8839900" cy="46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79512"/>
          </a:xfrm>
        </p:spPr>
        <p:txBody>
          <a:bodyPr/>
          <a:lstStyle/>
          <a:p>
            <a:pPr algn="l"/>
            <a:r>
              <a:rPr lang="tr-TR" dirty="0" smtClean="0"/>
              <a:t>Programming </a:t>
            </a:r>
            <a:r>
              <a:rPr lang="tr-TR" dirty="0" err="1" smtClean="0"/>
              <a:t>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ompile link load execu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compile link load execu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 descr="Image result for edit preprocess compile link load execu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3"/>
          <a:stretch/>
        </p:blipFill>
        <p:spPr bwMode="auto">
          <a:xfrm>
            <a:off x="581796" y="1301915"/>
            <a:ext cx="7833387" cy="507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79512"/>
          </a:xfrm>
        </p:spPr>
        <p:txBody>
          <a:bodyPr/>
          <a:lstStyle/>
          <a:p>
            <a:pPr algn="l"/>
            <a:r>
              <a:rPr lang="tr-TR" dirty="0" err="1" smtClean="0"/>
              <a:t>Build</a:t>
            </a:r>
            <a:r>
              <a:rPr lang="tr-TR" dirty="0" smtClean="0"/>
              <a:t> &amp;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6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07504"/>
          </a:xfrm>
        </p:spPr>
        <p:txBody>
          <a:bodyPr/>
          <a:lstStyle/>
          <a:p>
            <a:r>
              <a:rPr lang="tr-TR" dirty="0" err="1" smtClean="0"/>
              <a:t>Eclipse</a:t>
            </a:r>
            <a:r>
              <a:rPr lang="tr-TR" dirty="0" smtClean="0"/>
              <a:t> IDE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tr-TR" b="1" dirty="0" smtClean="0"/>
              <a:t>IDE: </a:t>
            </a:r>
            <a:r>
              <a:rPr lang="en-US" dirty="0"/>
              <a:t>An integrated development environment (</a:t>
            </a:r>
            <a:r>
              <a:rPr lang="en-US" b="1" dirty="0"/>
              <a:t>IDE</a:t>
            </a:r>
            <a:r>
              <a:rPr lang="en-US" dirty="0"/>
              <a:t>) is a software application that provides comprehensive facilities to computer programmers for software development. An </a:t>
            </a:r>
            <a:r>
              <a:rPr lang="en-US" b="1" dirty="0"/>
              <a:t>IDE</a:t>
            </a:r>
            <a:r>
              <a:rPr lang="en-US" dirty="0"/>
              <a:t> normally consists of at least a source code editor, build automation tools and a debugger.</a:t>
            </a:r>
            <a:endParaRPr lang="en-US" dirty="0"/>
          </a:p>
        </p:txBody>
      </p:sp>
      <p:sp>
        <p:nvSpPr>
          <p:cNvPr id="4" name="AutoShape 2" descr="Image result for eclipse 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Image result for eclipse 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730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46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Teaching</a:t>
            </a:r>
            <a:r>
              <a:rPr lang="tr-TR" dirty="0" smtClean="0"/>
              <a:t> </a:t>
            </a:r>
            <a:r>
              <a:rPr lang="tr-TR" dirty="0" err="1" smtClean="0"/>
              <a:t>Codes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https://programming.cmpe.boun.edu.tr/welcome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8880"/>
            <a:ext cx="43529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0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07504"/>
          </a:xfrm>
        </p:spPr>
        <p:txBody>
          <a:bodyPr/>
          <a:lstStyle/>
          <a:p>
            <a:r>
              <a:rPr lang="tr-TR" dirty="0" smtClean="0"/>
              <a:t>C </a:t>
            </a:r>
            <a:r>
              <a:rPr lang="tr-TR" dirty="0" err="1" smtClean="0"/>
              <a:t>Functions</a:t>
            </a:r>
            <a:r>
              <a:rPr lang="tr-TR" dirty="0" smtClean="0"/>
              <a:t> </a:t>
            </a:r>
            <a:endParaRPr lang="en-US" dirty="0"/>
          </a:p>
        </p:txBody>
      </p:sp>
      <p:pic>
        <p:nvPicPr>
          <p:cNvPr id="4098" name="Picture 2" descr="Image result for c fun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30" y="1127719"/>
            <a:ext cx="619125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programming 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36861"/>
            <a:ext cx="20955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29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07504"/>
          </a:xfrm>
        </p:spPr>
        <p:txBody>
          <a:bodyPr/>
          <a:lstStyle/>
          <a:p>
            <a:r>
              <a:rPr lang="tr-TR" dirty="0" err="1" smtClean="0"/>
              <a:t>Variables</a:t>
            </a:r>
            <a:r>
              <a:rPr lang="tr-TR" dirty="0"/>
              <a:t> </a:t>
            </a:r>
            <a:r>
              <a:rPr lang="tr-TR" dirty="0" smtClean="0"/>
              <a:t>in C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55776" y="3717032"/>
            <a:ext cx="4320480" cy="13290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sz="2800" dirty="0" smtClean="0"/>
          </a:p>
          <a:p>
            <a:pPr marL="0" indent="0">
              <a:buNone/>
            </a:pPr>
            <a:r>
              <a:rPr lang="tr-TR" sz="2800" dirty="0" smtClean="0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</a:t>
            </a:r>
            <a:r>
              <a:rPr lang="en-US" sz="2800" dirty="0"/>
              <a:t>number1;</a:t>
            </a:r>
          </a:p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number2;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number1, number2;</a:t>
            </a:r>
          </a:p>
        </p:txBody>
      </p:sp>
      <p:pic>
        <p:nvPicPr>
          <p:cNvPr id="6146" name="Picture 2" descr="Image result for c variab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56" b="23236"/>
          <a:stretch/>
        </p:blipFill>
        <p:spPr bwMode="auto">
          <a:xfrm>
            <a:off x="899592" y="1124744"/>
            <a:ext cx="76107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01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tr-TR" dirty="0" err="1" smtClean="0"/>
              <a:t>Declaration</a:t>
            </a:r>
            <a:r>
              <a:rPr lang="tr-TR" dirty="0" smtClean="0"/>
              <a:t>: 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b="1" dirty="0" err="1" smtClean="0">
                <a:solidFill>
                  <a:srgbClr val="7030A0"/>
                </a:solidFill>
              </a:rPr>
              <a:t>int</a:t>
            </a:r>
            <a:r>
              <a:rPr lang="tr-TR" b="1" dirty="0" smtClean="0">
                <a:solidFill>
                  <a:srgbClr val="7030A0"/>
                </a:solidFill>
              </a:rPr>
              <a:t> number1;</a:t>
            </a:r>
          </a:p>
          <a:p>
            <a:pPr marL="0" indent="0">
              <a:buNone/>
            </a:pPr>
            <a:r>
              <a:rPr lang="tr-TR" b="1" dirty="0">
                <a:solidFill>
                  <a:srgbClr val="7030A0"/>
                </a:solidFill>
              </a:rPr>
              <a:t>	</a:t>
            </a:r>
            <a:r>
              <a:rPr lang="tr-TR" b="1" dirty="0" err="1" smtClean="0">
                <a:solidFill>
                  <a:srgbClr val="7030A0"/>
                </a:solidFill>
              </a:rPr>
              <a:t>char</a:t>
            </a:r>
            <a:r>
              <a:rPr lang="tr-TR" b="1" dirty="0" smtClean="0">
                <a:solidFill>
                  <a:srgbClr val="7030A0"/>
                </a:solidFill>
              </a:rPr>
              <a:t> character1;</a:t>
            </a:r>
          </a:p>
          <a:p>
            <a:pPr marL="0" indent="0">
              <a:buNone/>
            </a:pPr>
            <a:endParaRPr lang="tr-TR" b="1" dirty="0" smtClean="0">
              <a:solidFill>
                <a:srgbClr val="7030A0"/>
              </a:solidFill>
            </a:endParaRPr>
          </a:p>
          <a:p>
            <a:r>
              <a:rPr lang="tr-TR" dirty="0" err="1" smtClean="0"/>
              <a:t>Assignment</a:t>
            </a:r>
            <a:r>
              <a:rPr lang="tr-TR" dirty="0" smtClean="0"/>
              <a:t>: Not a </a:t>
            </a:r>
            <a:r>
              <a:rPr lang="tr-TR" dirty="0" err="1" smtClean="0"/>
              <a:t>mathematical</a:t>
            </a:r>
            <a:r>
              <a:rPr lang="tr-TR" dirty="0" smtClean="0"/>
              <a:t> </a:t>
            </a:r>
            <a:r>
              <a:rPr lang="tr-TR" dirty="0" err="1" smtClean="0"/>
              <a:t>equality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b="1" dirty="0" smtClean="0">
                <a:solidFill>
                  <a:srgbClr val="7030A0"/>
                </a:solidFill>
              </a:rPr>
              <a:t>number1 = 62;</a:t>
            </a:r>
          </a:p>
          <a:p>
            <a:pPr marL="0" indent="0">
              <a:buNone/>
            </a:pPr>
            <a:r>
              <a:rPr lang="tr-TR" b="1" dirty="0">
                <a:solidFill>
                  <a:srgbClr val="7030A0"/>
                </a:solidFill>
              </a:rPr>
              <a:t>	</a:t>
            </a:r>
            <a:r>
              <a:rPr lang="tr-TR" b="1" dirty="0" smtClean="0">
                <a:solidFill>
                  <a:srgbClr val="7030A0"/>
                </a:solidFill>
              </a:rPr>
              <a:t>character1 = ‘a’;</a:t>
            </a:r>
          </a:p>
          <a:p>
            <a:pPr marL="0" indent="0">
              <a:buNone/>
            </a:pPr>
            <a:endParaRPr lang="tr-T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tr-TR" b="1" dirty="0">
                <a:solidFill>
                  <a:srgbClr val="7030A0"/>
                </a:solidFill>
              </a:rPr>
              <a:t>	</a:t>
            </a:r>
            <a:r>
              <a:rPr lang="tr-TR" b="1" dirty="0" smtClean="0">
                <a:solidFill>
                  <a:srgbClr val="FF0000"/>
                </a:solidFill>
              </a:rPr>
              <a:t>2 = x;  WRONG</a:t>
            </a:r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89248"/>
            <a:ext cx="8229600" cy="907504"/>
          </a:xfrm>
        </p:spPr>
        <p:txBody>
          <a:bodyPr/>
          <a:lstStyle/>
          <a:p>
            <a:r>
              <a:rPr lang="tr-TR" dirty="0" err="1" smtClean="0"/>
              <a:t>Declaration</a:t>
            </a:r>
            <a:r>
              <a:rPr lang="tr-TR" dirty="0" smtClean="0"/>
              <a:t> &amp; </a:t>
            </a:r>
            <a:r>
              <a:rPr lang="tr-TR" dirty="0" err="1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9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Üst Düzey">
  <a:themeElements>
    <a:clrScheme name="Üst Düzey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Üst Düze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Üst Düze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808</TotalTime>
  <Words>102</Words>
  <Application>Microsoft Office PowerPoint</Application>
  <PresentationFormat>Ekran Gösterisi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Üst Düzey</vt:lpstr>
      <vt:lpstr>Course Information</vt:lpstr>
      <vt:lpstr>Course Information</vt:lpstr>
      <vt:lpstr>Programming Languages</vt:lpstr>
      <vt:lpstr>Build &amp; Run</vt:lpstr>
      <vt:lpstr>Eclipse IDE</vt:lpstr>
      <vt:lpstr>Teaching Codes</vt:lpstr>
      <vt:lpstr>C Functions </vt:lpstr>
      <vt:lpstr>Variables in C</vt:lpstr>
      <vt:lpstr>Declaration &amp; Assignment</vt:lpstr>
      <vt:lpstr>Memory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Information</dc:title>
  <dc:creator>toshiba_tab</dc:creator>
  <cp:lastModifiedBy>toshiba_tab</cp:lastModifiedBy>
  <cp:revision>15</cp:revision>
  <dcterms:created xsi:type="dcterms:W3CDTF">2020-02-12T17:44:19Z</dcterms:created>
  <dcterms:modified xsi:type="dcterms:W3CDTF">2020-02-13T07:12:49Z</dcterms:modified>
</cp:coreProperties>
</file>