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 err="1" smtClean="0"/>
              <a:t>Ооп</a:t>
            </a:r>
            <a:r>
              <a:rPr lang="ru-RU" sz="6000" dirty="0" smtClean="0"/>
              <a:t> в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err="1" smtClean="0"/>
              <a:t>javascript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86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Реализуйте класс </a:t>
            </a:r>
            <a:r>
              <a:rPr lang="ru-RU" b="1" dirty="0" err="1"/>
              <a:t>MyString</a:t>
            </a:r>
            <a:r>
              <a:rPr lang="ru-RU" dirty="0"/>
              <a:t>, который будет иметь следующие методы: метод </a:t>
            </a:r>
            <a:r>
              <a:rPr lang="ru-RU" b="1" dirty="0" err="1"/>
              <a:t>reverse</a:t>
            </a:r>
            <a:r>
              <a:rPr lang="ru-RU" b="1" dirty="0"/>
              <a:t>()</a:t>
            </a:r>
            <a:r>
              <a:rPr lang="ru-RU" dirty="0"/>
              <a:t>, который параметром принимает строку, а возвращает ее в перевернутом виде, метод </a:t>
            </a:r>
            <a:r>
              <a:rPr lang="ru-RU" b="1" dirty="0" err="1"/>
              <a:t>ucFirst</a:t>
            </a:r>
            <a:r>
              <a:rPr lang="ru-RU" b="1" dirty="0"/>
              <a:t>()</a:t>
            </a:r>
            <a:r>
              <a:rPr lang="ru-RU" dirty="0"/>
              <a:t>, который параметром принимает строку, а возвращает эту же строку, сделав ее первую букву заглавной и метод </a:t>
            </a:r>
            <a:r>
              <a:rPr lang="ru-RU" b="1" dirty="0" err="1"/>
              <a:t>ucWords</a:t>
            </a:r>
            <a:r>
              <a:rPr lang="ru-RU" dirty="0"/>
              <a:t>, который принимает строку и делает заглавной первую букву каждого слова этой строки.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36" y="4409162"/>
            <a:ext cx="6772482" cy="115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6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ооп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Объектно-ориентированное программирование – способ </a:t>
            </a:r>
            <a:r>
              <a:rPr lang="ru-RU" dirty="0" err="1"/>
              <a:t>коддинга</a:t>
            </a:r>
            <a:r>
              <a:rPr lang="ru-RU" dirty="0"/>
              <a:t>, который позволяет создавать разнообразные объекты посредством другого объекта. В процессе проектирования задействован так называемый конструктор. Его принц работы основан на объектах, их создании и взаимодействии.</a:t>
            </a:r>
          </a:p>
          <a:p>
            <a:pPr fontAlgn="base"/>
            <a:r>
              <a:rPr lang="ru-RU" dirty="0"/>
              <a:t>Общий объект – это план. Может также носить название проекта или схемы. Создаваемые посредством оного элементы – экземпляры.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82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064713"/>
            <a:ext cx="10178322" cy="4814880"/>
          </a:xfrm>
        </p:spPr>
        <p:txBody>
          <a:bodyPr/>
          <a:lstStyle/>
          <a:p>
            <a:pPr marL="0" indent="0" fontAlgn="base">
              <a:buNone/>
            </a:pP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Script</a:t>
            </a:r>
            <a:r>
              <a:rPr lang="ru-RU" dirty="0"/>
              <a:t> – это скриптовый язык программирования, который предусматривает весьма мощный функционал. Если реализовывать его грамотно и правильно, можно создавать не только небольшие веб-проекты, но и решать сложные масштабные задачи.</a:t>
            </a:r>
          </a:p>
          <a:p>
            <a:pPr marL="0" indent="0" fontAlgn="base">
              <a:buNone/>
            </a:pPr>
            <a:r>
              <a:rPr lang="ru-RU" dirty="0"/>
              <a:t>Немаловажную роль в процессе </a:t>
            </a:r>
            <a:r>
              <a:rPr lang="ru-RU" dirty="0" err="1"/>
              <a:t>коддинга</a:t>
            </a:r>
            <a:r>
              <a:rPr lang="ru-RU" dirty="0"/>
              <a:t> играют объекты. Существуют различные способы их создания. А именно</a:t>
            </a:r>
            <a:r>
              <a:rPr lang="ru-RU" dirty="0" smtClean="0"/>
              <a:t>:</a:t>
            </a:r>
          </a:p>
          <a:p>
            <a:pPr fontAlgn="base"/>
            <a:r>
              <a:rPr lang="ru-RU" dirty="0"/>
              <a:t>Ф</a:t>
            </a:r>
            <a:r>
              <a:rPr lang="ru-RU" dirty="0" smtClean="0"/>
              <a:t>ункция </a:t>
            </a:r>
            <a:r>
              <a:rPr lang="ru-RU" dirty="0"/>
              <a:t>– конструктор;</a:t>
            </a:r>
          </a:p>
          <a:p>
            <a:pPr fontAlgn="base"/>
            <a:r>
              <a:rPr lang="ru-RU" dirty="0" smtClean="0"/>
              <a:t>Класс</a:t>
            </a:r>
          </a:p>
          <a:p>
            <a:pPr fontAlgn="base"/>
            <a:r>
              <a:rPr lang="ru-RU" dirty="0"/>
              <a:t>С</a:t>
            </a:r>
            <a:r>
              <a:rPr lang="ru-RU" dirty="0" smtClean="0"/>
              <a:t>вязывание </a:t>
            </a:r>
            <a:r>
              <a:rPr lang="ru-RU" dirty="0"/>
              <a:t>уже имеющихся объектов;</a:t>
            </a:r>
          </a:p>
          <a:p>
            <a:pPr fontAlgn="base"/>
            <a:r>
              <a:rPr lang="ru-RU" dirty="0"/>
              <a:t>Ф</a:t>
            </a:r>
            <a:r>
              <a:rPr lang="ru-RU" dirty="0" smtClean="0"/>
              <a:t>абричная </a:t>
            </a:r>
            <a:r>
              <a:rPr lang="ru-RU" dirty="0"/>
              <a:t>функция.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pPr marL="0" indent="0" fontAlgn="base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57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конструктор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722330"/>
            <a:ext cx="10178322" cy="3593591"/>
          </a:xfrm>
        </p:spPr>
        <p:txBody>
          <a:bodyPr/>
          <a:lstStyle/>
          <a:p>
            <a:r>
              <a:rPr lang="ru-RU" dirty="0"/>
              <a:t>Первый вариант – это создание элементов через функцию-конструктор. Конструктор – это функция, в которой задействовано ключевое слово под названием </a:t>
            </a:r>
            <a:r>
              <a:rPr lang="ru-RU" dirty="0" err="1"/>
              <a:t>this</a:t>
            </a:r>
            <a:r>
              <a:rPr lang="ru-RU" dirty="0" smtClean="0"/>
              <a:t>.</a:t>
            </a:r>
          </a:p>
          <a:p>
            <a:r>
              <a:rPr lang="ru-RU" dirty="0" err="1"/>
              <a:t>This</a:t>
            </a:r>
            <a:r>
              <a:rPr lang="ru-RU" dirty="0"/>
              <a:t> дает возможность получения доступа и сохранения уникальных значений создаваемых экземпляров. Экземпляр можно «добавить» посредством </a:t>
            </a:r>
            <a:r>
              <a:rPr lang="ru-RU" dirty="0" err="1"/>
              <a:t>ключевика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42" y="3606163"/>
            <a:ext cx="4068480" cy="209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3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540701"/>
            <a:ext cx="10178322" cy="4947781"/>
          </a:xfrm>
        </p:spPr>
        <p:txBody>
          <a:bodyPr/>
          <a:lstStyle/>
          <a:p>
            <a:r>
              <a:rPr lang="ru-RU" dirty="0"/>
              <a:t>Следующий вариант развития событий – это использование классов. Они в JS выступают в качестве абстракций (неким «синтаксическим сахаром) над функциями-конструкторами. Посредством соответствующих элементов удается быстрее и проще создать экземпляры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Constructor </a:t>
            </a:r>
            <a:r>
              <a:rPr lang="ru-RU" dirty="0" smtClean="0"/>
              <a:t>нужен для инициализации </a:t>
            </a:r>
            <a:r>
              <a:rPr lang="en-US" dirty="0" smtClean="0"/>
              <a:t>this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36" y="3032833"/>
            <a:ext cx="3647357" cy="230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3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Связка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528175"/>
            <a:ext cx="10178322" cy="4351418"/>
          </a:xfrm>
        </p:spPr>
        <p:txBody>
          <a:bodyPr/>
          <a:lstStyle/>
          <a:p>
            <a:r>
              <a:rPr lang="ru-RU" dirty="0"/>
              <a:t>Третий подход к созданию объектов в </a:t>
            </a:r>
            <a:r>
              <a:rPr lang="ru-RU" dirty="0" err="1" smtClean="0"/>
              <a:t>JavaScript</a:t>
            </a:r>
            <a:r>
              <a:rPr lang="ru-RU" dirty="0" smtClean="0"/>
              <a:t> </a:t>
            </a:r>
            <a:r>
              <a:rPr lang="ru-RU" dirty="0"/>
              <a:t>– это использование связывания ранее имеющихся в кодификации оставляющих. Метод был предложен </a:t>
            </a:r>
            <a:r>
              <a:rPr lang="ru-RU" dirty="0" err="1"/>
              <a:t>Кейли</a:t>
            </a:r>
            <a:r>
              <a:rPr lang="ru-RU" dirty="0"/>
              <a:t> Симпсон. Здесь проект определяется в виде обычного объекта. Далее за счет метода (он чаще всего носит название </a:t>
            </a:r>
            <a:r>
              <a:rPr lang="ru-RU" dirty="0" err="1"/>
              <a:t>init</a:t>
            </a:r>
            <a:r>
              <a:rPr lang="ru-RU" dirty="0"/>
              <a:t>) происходит инициализация экземпляра.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12" y="3240160"/>
            <a:ext cx="3110369" cy="26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4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ru-RU" b="1" dirty="0"/>
              <a:t>Фабричные функции</a:t>
            </a:r>
            <a:br>
              <a:rPr lang="ru-RU" b="1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603333"/>
            <a:ext cx="10178322" cy="4276260"/>
          </a:xfrm>
        </p:spPr>
        <p:txBody>
          <a:bodyPr/>
          <a:lstStyle/>
          <a:p>
            <a:r>
              <a:rPr lang="ru-RU" dirty="0"/>
              <a:t>Так называют функции, которые осуществляют возврат объекта. Возможно применение ко всем элементам программного кода. Допускается возврат экземпляра класса или связывания объектов.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69" y="3095465"/>
            <a:ext cx="3412756" cy="233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5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966587"/>
            <a:ext cx="10178322" cy="3913006"/>
          </a:xfrm>
        </p:spPr>
        <p:txBody>
          <a:bodyPr/>
          <a:lstStyle/>
          <a:p>
            <a:r>
              <a:rPr lang="ru-RU" dirty="0"/>
              <a:t>Метод – функция, которая объявлена в качестве свойства того или иного объекта в кодификации JS.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74" y="3182045"/>
            <a:ext cx="3562676" cy="260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9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402915"/>
            <a:ext cx="10178322" cy="447667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Реализуйте класс </a:t>
            </a:r>
            <a:r>
              <a:rPr lang="ru-RU" b="1" dirty="0" err="1"/>
              <a:t>Worker</a:t>
            </a:r>
            <a:r>
              <a:rPr lang="ru-RU" dirty="0"/>
              <a:t> (Работник), который будет иметь следующие свойства: </a:t>
            </a:r>
            <a:r>
              <a:rPr lang="ru-RU" b="1" dirty="0" err="1"/>
              <a:t>name</a:t>
            </a:r>
            <a:r>
              <a:rPr lang="ru-RU" dirty="0"/>
              <a:t> (имя), </a:t>
            </a:r>
            <a:r>
              <a:rPr lang="ru-RU" b="1" dirty="0" err="1"/>
              <a:t>surname</a:t>
            </a:r>
            <a:r>
              <a:rPr lang="ru-RU" dirty="0"/>
              <a:t> (фамилия), </a:t>
            </a:r>
            <a:r>
              <a:rPr lang="ru-RU" b="1" dirty="0" err="1"/>
              <a:t>rate</a:t>
            </a:r>
            <a:r>
              <a:rPr lang="ru-RU" dirty="0"/>
              <a:t> (ставка за день работы), </a:t>
            </a:r>
            <a:r>
              <a:rPr lang="ru-RU" b="1" dirty="0" err="1"/>
              <a:t>days</a:t>
            </a:r>
            <a:r>
              <a:rPr lang="ru-RU" dirty="0"/>
              <a:t> (количество отработанных дней). Также класс должен иметь метод </a:t>
            </a:r>
            <a:r>
              <a:rPr lang="ru-RU" b="1" dirty="0" err="1"/>
              <a:t>getSalary</a:t>
            </a:r>
            <a:r>
              <a:rPr lang="ru-RU" b="1" dirty="0"/>
              <a:t>()</a:t>
            </a:r>
            <a:r>
              <a:rPr lang="ru-RU" dirty="0"/>
              <a:t>, который будет выводить зарплату работника. Зарплата - это произведение (умножение) ставки </a:t>
            </a:r>
            <a:r>
              <a:rPr lang="ru-RU" b="1" dirty="0" err="1"/>
              <a:t>rate</a:t>
            </a:r>
            <a:r>
              <a:rPr lang="ru-RU" dirty="0"/>
              <a:t> на количество отработанных дней </a:t>
            </a:r>
            <a:r>
              <a:rPr lang="ru-RU" b="1" dirty="0" err="1"/>
              <a:t>days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Вот так должен работать наш класс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 </a:t>
            </a:r>
            <a:r>
              <a:rPr lang="ru-RU" dirty="0"/>
              <a:t>помощью нашего класса создайте двух рабочих и найдите сумму их зарплат.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53" y="3287222"/>
            <a:ext cx="5132804" cy="143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684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91</TotalTime>
  <Words>474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Corbel</vt:lpstr>
      <vt:lpstr>Gill Sans MT</vt:lpstr>
      <vt:lpstr>Impact</vt:lpstr>
      <vt:lpstr>Badge</vt:lpstr>
      <vt:lpstr>Ооп в  javascript</vt:lpstr>
      <vt:lpstr>ооп</vt:lpstr>
      <vt:lpstr>Презентация PowerPoint</vt:lpstr>
      <vt:lpstr>Функция конструктор</vt:lpstr>
      <vt:lpstr>Классы</vt:lpstr>
      <vt:lpstr>Связка </vt:lpstr>
      <vt:lpstr>Фабричные функции  </vt:lpstr>
      <vt:lpstr>Методы</vt:lpstr>
      <vt:lpstr>Домашнее задание</vt:lpstr>
      <vt:lpstr>дополнительное</vt:lpstr>
    </vt:vector>
  </TitlesOfParts>
  <Company>ЗАО "Альфа Телеком"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 в  javascript</dc:title>
  <dc:creator>Карагулов Абай Нурдинович</dc:creator>
  <cp:lastModifiedBy>Карагулов Абай Нурдинович</cp:lastModifiedBy>
  <cp:revision>7</cp:revision>
  <dcterms:created xsi:type="dcterms:W3CDTF">2022-11-15T09:47:29Z</dcterms:created>
  <dcterms:modified xsi:type="dcterms:W3CDTF">2022-11-15T11:19:14Z</dcterms:modified>
</cp:coreProperties>
</file>