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0" r:id="rId20"/>
    <p:sldId id="271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6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85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7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3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37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0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C1C6D-14E4-478F-B961-A778EDFE2C42}" type="datetimeFigureOut">
              <a:rPr lang="zh-TW" altLang="en-US" smtClean="0"/>
              <a:t>2019/12/23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BBFF-1C9E-43B9-9B0E-42C9CD4B8F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8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maps/google-maps-services-pyth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s.line.biz/conso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8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en-US" altLang="zh-TW" dirty="0" err="1" smtClean="0"/>
              <a:t>userID</a:t>
            </a:r>
            <a:r>
              <a:rPr lang="zh-TW" altLang="en-US" dirty="0" smtClean="0"/>
              <a:t>也貼過去</a:t>
            </a:r>
            <a:r>
              <a:rPr lang="en-US" altLang="zh-TW" dirty="0" smtClean="0"/>
              <a:t>,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5" y="1503484"/>
            <a:ext cx="4280388" cy="510613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2" y="1617784"/>
            <a:ext cx="7413613" cy="25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zh-TW" altLang="en-US" dirty="0" smtClean="0"/>
              <a:t>開這個檔案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在跟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相同目錄</a:t>
            </a:r>
            <a:r>
              <a:rPr lang="en-US" altLang="zh-TW" dirty="0" smtClean="0"/>
              <a:t>),</a:t>
            </a:r>
            <a:r>
              <a:rPr lang="zh-TW" altLang="en-US" dirty="0" smtClean="0"/>
              <a:t>從上面一路執行到出現</a:t>
            </a:r>
            <a:r>
              <a:rPr lang="en-US" altLang="zh-TW" dirty="0" err="1" smtClean="0"/>
              <a:t>richmenu</a:t>
            </a:r>
            <a:r>
              <a:rPr lang="zh-TW" altLang="en-US" dirty="0" smtClean="0"/>
              <a:t>為止</a:t>
            </a:r>
            <a:r>
              <a:rPr lang="en-US" altLang="zh-TW" dirty="0" smtClean="0"/>
              <a:t>,</a:t>
            </a:r>
            <a:r>
              <a:rPr lang="zh-TW" altLang="en-US" dirty="0" smtClean="0"/>
              <a:t>一樣複製過去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ctrl+S</a:t>
            </a:r>
            <a:r>
              <a:rPr lang="zh-TW" altLang="en-US" dirty="0" smtClean="0"/>
              <a:t>儲存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" y="2632564"/>
            <a:ext cx="7600015" cy="38217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314" y="2534383"/>
            <a:ext cx="4199792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6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zh-TW" altLang="en-US" dirty="0" smtClean="0"/>
              <a:t>再往下執行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,</a:t>
            </a:r>
            <a:r>
              <a:rPr lang="zh-TW" altLang="en-US" dirty="0" smtClean="0"/>
              <a:t>到這條紅色的線為止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94" y="1464391"/>
            <a:ext cx="7853729" cy="51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zh-TW" altLang="en-US" dirty="0" smtClean="0"/>
              <a:t>開</a:t>
            </a:r>
            <a:r>
              <a:rPr lang="en-US" altLang="zh-TW" dirty="0" err="1" smtClean="0"/>
              <a:t>group_project</a:t>
            </a:r>
            <a:r>
              <a:rPr lang="en-US" altLang="zh-TW" dirty="0" smtClean="0"/>
              <a:t>-</a:t>
            </a:r>
            <a:r>
              <a:rPr lang="zh-TW" altLang="en-US" dirty="0" smtClean="0"/>
              <a:t>風水寶地</a:t>
            </a:r>
            <a:r>
              <a:rPr lang="en-US" altLang="zh-TW" dirty="0" smtClean="0"/>
              <a:t>,</a:t>
            </a:r>
            <a:r>
              <a:rPr lang="zh-TW" altLang="en-US" dirty="0" smtClean="0"/>
              <a:t>直接</a:t>
            </a:r>
            <a:r>
              <a:rPr lang="en-US" altLang="zh-TW" dirty="0" smtClean="0"/>
              <a:t>run all</a:t>
            </a:r>
            <a:r>
              <a:rPr lang="zh-TW" altLang="en-US" dirty="0" smtClean="0"/>
              <a:t>即完成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315"/>
            <a:ext cx="9856177" cy="516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3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zh-TW" altLang="en-US" dirty="0" smtClean="0"/>
              <a:t>串流部分都是我超強的同學</a:t>
            </a:r>
            <a:r>
              <a:rPr lang="zh-TW" altLang="en-US" dirty="0"/>
              <a:t>做</a:t>
            </a:r>
            <a:r>
              <a:rPr lang="zh-TW" altLang="en-US" dirty="0" smtClean="0"/>
              <a:t>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我不太懂</a:t>
            </a:r>
            <a:endParaRPr lang="en-US" altLang="zh-TW" dirty="0" smtClean="0"/>
          </a:p>
          <a:p>
            <a:r>
              <a:rPr lang="zh-TW" altLang="en-US" dirty="0" smtClean="0"/>
              <a:t>以下是用</a:t>
            </a:r>
            <a:r>
              <a:rPr lang="en-US" altLang="zh-TW" dirty="0" smtClean="0"/>
              <a:t>GCP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拿取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地點座標與鄰近地點說明</a:t>
            </a:r>
            <a:r>
              <a:rPr lang="en-US" altLang="zh-TW" dirty="0" smtClean="0"/>
              <a:t>,</a:t>
            </a:r>
          </a:p>
          <a:p>
            <a:r>
              <a:rPr lang="en-US" altLang="zh-TW" dirty="0" err="1" smtClean="0"/>
              <a:t>Gcp</a:t>
            </a:r>
            <a:r>
              <a:rPr lang="zh-TW" altLang="en-US" dirty="0" smtClean="0"/>
              <a:t>有免費送</a:t>
            </a:r>
            <a:r>
              <a:rPr lang="en-US" altLang="zh-TW" dirty="0" smtClean="0"/>
              <a:t>300</a:t>
            </a:r>
            <a:r>
              <a:rPr lang="zh-TW" altLang="en-US" dirty="0" smtClean="0"/>
              <a:t>美金</a:t>
            </a:r>
            <a:r>
              <a:rPr lang="en-US" altLang="zh-TW" dirty="0" smtClean="0"/>
              <a:t>,</a:t>
            </a:r>
            <a:r>
              <a:rPr lang="zh-TW" altLang="en-US" dirty="0" smtClean="0"/>
              <a:t>放心用ㄅ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88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</a:t>
            </a:r>
            <a:r>
              <a:rPr lang="zh-TW" altLang="en-US" dirty="0"/>
              <a:t>選</a:t>
            </a:r>
            <a:r>
              <a:rPr lang="en-US" altLang="zh-TW" dirty="0" smtClean="0"/>
              <a:t>API-</a:t>
            </a:r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658" y="1825625"/>
            <a:ext cx="8924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1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點</a:t>
            </a:r>
            <a:r>
              <a:rPr lang="en-US" altLang="zh-TW" dirty="0" smtClean="0"/>
              <a:t>place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API</a:t>
            </a:r>
            <a:r>
              <a:rPr lang="en-US" altLang="zh-TW" dirty="0" err="1"/>
              <a:t>,</a:t>
            </a:r>
            <a:r>
              <a:rPr lang="en-US" altLang="zh-TW" dirty="0" err="1" smtClean="0"/>
              <a:t>Geocoding</a:t>
            </a:r>
            <a:r>
              <a:rPr lang="en-US" altLang="zh-TW" dirty="0" smtClean="0"/>
              <a:t> </a:t>
            </a:r>
            <a:r>
              <a:rPr lang="en-US" altLang="zh-TW" dirty="0"/>
              <a:t>API</a:t>
            </a:r>
            <a:r>
              <a:rPr lang="zh-TW" altLang="en-US" dirty="0" smtClean="0"/>
              <a:t>與</a:t>
            </a:r>
            <a:r>
              <a:rPr lang="en-US" altLang="zh-TW" dirty="0" smtClean="0"/>
              <a:t>–</a:t>
            </a:r>
            <a:r>
              <a:rPr lang="zh-TW" altLang="en-US" dirty="0" smtClean="0"/>
              <a:t>啟用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566" y="1825625"/>
            <a:ext cx="92368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0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拿金鑰與啟動</a:t>
            </a:r>
            <a:r>
              <a:rPr lang="zh-TW" altLang="en-US" dirty="0"/>
              <a:t>憑證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571" y="1825625"/>
            <a:ext cx="91828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googlemaps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https://github.com/googlemaps/google-maps-services-python</a:t>
            </a:r>
            <a:endParaRPr lang="en-US" altLang="zh-TW" dirty="0" smtClean="0"/>
          </a:p>
          <a:p>
            <a:r>
              <a:rPr lang="zh-TW" altLang="en-US" dirty="0" smtClean="0"/>
              <a:t>注意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en-US" altLang="zh-TW" dirty="0"/>
              <a:t> Note that you will need requests 2.4.0 or higher if you want to specify connect/read timeouts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2. pip install -U </a:t>
            </a:r>
            <a:r>
              <a:rPr lang="en-US" altLang="zh-TW" dirty="0" err="1" smtClean="0"/>
              <a:t>googlemaps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0640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zh-TW" altLang="en-US" dirty="0" smtClean="0"/>
              <a:t>複製金鑰</a:t>
            </a:r>
            <a:r>
              <a:rPr lang="en-US" altLang="zh-TW" dirty="0" smtClean="0"/>
              <a:t>,</a:t>
            </a:r>
            <a:r>
              <a:rPr lang="zh-TW" altLang="en-US" dirty="0" smtClean="0"/>
              <a:t>開啟風水寶地</a:t>
            </a:r>
            <a:r>
              <a:rPr lang="en-US" altLang="zh-TW" dirty="0" smtClean="0"/>
              <a:t>_</a:t>
            </a:r>
            <a:r>
              <a:rPr lang="zh-TW" altLang="en-US" dirty="0" smtClean="0"/>
              <a:t>抓取地點與座標</a:t>
            </a:r>
            <a:r>
              <a:rPr lang="en-US" altLang="zh-TW" dirty="0" smtClean="0"/>
              <a:t>,</a:t>
            </a:r>
            <a:r>
              <a:rPr lang="zh-TW" altLang="en-US" dirty="0" smtClean="0"/>
              <a:t>把金鑰貼進去</a:t>
            </a:r>
            <a:r>
              <a:rPr lang="en-US" altLang="zh-TW" dirty="0" smtClean="0"/>
              <a:t>,</a:t>
            </a:r>
            <a:r>
              <a:rPr lang="zh-TW" altLang="en-US" dirty="0" smtClean="0"/>
              <a:t>後面都很簡單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31" y="1536610"/>
            <a:ext cx="8742485" cy="4991677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798277" y="4035669"/>
            <a:ext cx="562708" cy="4308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1.cmd</a:t>
            </a:r>
            <a:r>
              <a:rPr lang="zh-TW" altLang="en-US" dirty="0" smtClean="0"/>
              <a:t>切換到</a:t>
            </a:r>
            <a:r>
              <a:rPr lang="en-US" altLang="zh-TW" dirty="0" err="1" smtClean="0"/>
              <a:t>ngrok</a:t>
            </a:r>
            <a:r>
              <a:rPr lang="zh-TW" altLang="en-US" dirty="0"/>
              <a:t>目</a:t>
            </a:r>
            <a:r>
              <a:rPr lang="zh-TW" altLang="en-US" dirty="0" smtClean="0"/>
              <a:t>錄下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執行 </a:t>
            </a:r>
            <a:r>
              <a:rPr lang="en-US" altLang="zh-TW" dirty="0" err="1" smtClean="0"/>
              <a:t>ngrok</a:t>
            </a:r>
            <a:r>
              <a:rPr lang="en-US" altLang="zh-TW" dirty="0" smtClean="0"/>
              <a:t> http 5000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848708"/>
            <a:ext cx="4966946" cy="39374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5" y="2848708"/>
            <a:ext cx="8058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zh-TW" altLang="en-US" dirty="0" smtClean="0"/>
              <a:t>把你要抓的座標儲存之後開這個去算數值</a:t>
            </a:r>
          </a:p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61" y="1811215"/>
            <a:ext cx="9768253" cy="49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1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大概</a:t>
            </a:r>
            <a:r>
              <a:rPr lang="en-US" altLang="zh-TW" dirty="0" smtClean="0"/>
              <a:t>4</a:t>
            </a:r>
            <a:r>
              <a:rPr lang="zh-TW" altLang="en-US" dirty="0" smtClean="0"/>
              <a:t>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87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拿這個</a:t>
            </a:r>
            <a:r>
              <a:rPr lang="en-US" altLang="zh-TW" dirty="0" smtClean="0"/>
              <a:t>,</a:t>
            </a:r>
            <a:r>
              <a:rPr lang="zh-TW" altLang="en-US" dirty="0" smtClean="0"/>
              <a:t>複製起來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35" y="2810973"/>
            <a:ext cx="7800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25315"/>
            <a:ext cx="10515600" cy="5851648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去</a:t>
            </a:r>
            <a:r>
              <a:rPr lang="en-US" altLang="zh-TW" dirty="0" smtClean="0">
                <a:hlinkClick r:id="rId2"/>
              </a:rPr>
              <a:t>https://developers.line.biz/console/</a:t>
            </a:r>
            <a:r>
              <a:rPr lang="zh-TW" altLang="en-US" dirty="0" smtClean="0"/>
              <a:t>辦個帳號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然後創一個機器人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8" y="2110153"/>
            <a:ext cx="7081587" cy="42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創好帳號點進去</a:t>
            </a:r>
            <a:r>
              <a:rPr lang="en-US" altLang="zh-TW" dirty="0" smtClean="0"/>
              <a:t>,</a:t>
            </a:r>
            <a:r>
              <a:rPr lang="en-US" altLang="zh-TW" dirty="0" smtClean="0"/>
              <a:t> </a:t>
            </a:r>
            <a:r>
              <a:rPr lang="zh-TW" altLang="en-US" dirty="0" smtClean="0"/>
              <a:t>按</a:t>
            </a:r>
            <a:r>
              <a:rPr lang="en-US" altLang="zh-TW" dirty="0" smtClean="0"/>
              <a:t>Edit</a:t>
            </a:r>
            <a:r>
              <a:rPr lang="zh-TW" altLang="en-US" dirty="0" smtClean="0"/>
              <a:t>剛剛的</a:t>
            </a:r>
            <a:r>
              <a:rPr lang="en-US" altLang="zh-TW" dirty="0" err="1" smtClean="0"/>
              <a:t>ngrok</a:t>
            </a:r>
            <a:r>
              <a:rPr lang="en-US" altLang="zh-TW" dirty="0" smtClean="0"/>
              <a:t> </a:t>
            </a:r>
            <a:r>
              <a:rPr lang="zh-TW" altLang="en-US" dirty="0" smtClean="0"/>
              <a:t>結果丟進來</a:t>
            </a:r>
            <a:r>
              <a:rPr lang="en-US" altLang="zh-TW" dirty="0" smtClean="0"/>
              <a:t>,</a:t>
            </a:r>
            <a:r>
              <a:rPr lang="zh-TW" altLang="en-US" dirty="0" smtClean="0"/>
              <a:t>按</a:t>
            </a:r>
            <a:r>
              <a:rPr lang="en-US" altLang="zh-TW" dirty="0" smtClean="0"/>
              <a:t>update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70" y="1090247"/>
            <a:ext cx="5594473" cy="56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r>
              <a:rPr lang="zh-TW" altLang="en-US" dirty="0" smtClean="0"/>
              <a:t>同樣一頁往下拉</a:t>
            </a:r>
            <a:r>
              <a:rPr lang="en-US" altLang="zh-TW" dirty="0" smtClean="0"/>
              <a:t>,</a:t>
            </a:r>
            <a:r>
              <a:rPr lang="zh-TW" altLang="en-US" dirty="0" smtClean="0"/>
              <a:t>按</a:t>
            </a:r>
            <a:r>
              <a:rPr lang="en-US" altLang="zh-TW" dirty="0" smtClean="0"/>
              <a:t>reissue,</a:t>
            </a:r>
            <a:r>
              <a:rPr lang="zh-TW" altLang="en-US" dirty="0" smtClean="0"/>
              <a:t>複製</a:t>
            </a:r>
            <a:r>
              <a:rPr lang="en-US" altLang="zh-TW" dirty="0" smtClean="0"/>
              <a:t>token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" y="2081601"/>
            <a:ext cx="11071411" cy="45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zh-TW" altLang="en-US" dirty="0" smtClean="0"/>
              <a:t>開資料夾</a:t>
            </a:r>
            <a:r>
              <a:rPr lang="en-US" altLang="zh-TW" dirty="0" smtClean="0"/>
              <a:t>,</a:t>
            </a:r>
            <a:r>
              <a:rPr lang="zh-TW" altLang="en-US" dirty="0" smtClean="0"/>
              <a:t>點</a:t>
            </a:r>
            <a:r>
              <a:rPr lang="en-US" altLang="zh-TW" dirty="0" err="1" smtClean="0"/>
              <a:t>line_secret_key</a:t>
            </a:r>
            <a:r>
              <a:rPr lang="en-US" altLang="zh-TW" dirty="0" smtClean="0"/>
              <a:t>,</a:t>
            </a:r>
            <a:r>
              <a:rPr lang="zh-TW" altLang="en-US" dirty="0" smtClean="0"/>
              <a:t>剛剛的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貼上</a:t>
            </a:r>
            <a:r>
              <a:rPr lang="en-US" altLang="zh-TW" dirty="0" smtClean="0"/>
              <a:t>,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40" y="852853"/>
            <a:ext cx="11482752" cy="29966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4" y="4043979"/>
            <a:ext cx="11122268" cy="26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zh-TW" altLang="en-US" dirty="0" smtClean="0"/>
              <a:t>剛剛剛剛的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也貼進來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952625"/>
            <a:ext cx="12001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1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0485"/>
            <a:ext cx="10515600" cy="5816478"/>
          </a:xfrm>
        </p:spPr>
        <p:txBody>
          <a:bodyPr/>
          <a:lstStyle/>
          <a:p>
            <a:r>
              <a:rPr lang="zh-TW" altLang="en-US" dirty="0" smtClean="0"/>
              <a:t>回到網頁</a:t>
            </a:r>
            <a:r>
              <a:rPr lang="en-US" altLang="zh-TW" dirty="0" smtClean="0"/>
              <a:t>basic settings</a:t>
            </a:r>
            <a:r>
              <a:rPr lang="zh-TW" altLang="en-US" dirty="0" smtClean="0"/>
              <a:t>拉到最下面</a:t>
            </a:r>
            <a:r>
              <a:rPr lang="en-US" altLang="zh-TW" dirty="0" smtClean="0"/>
              <a:t>,channel secret,</a:t>
            </a:r>
            <a:r>
              <a:rPr lang="zh-TW" altLang="en-US" dirty="0" smtClean="0"/>
              <a:t>右邊按</a:t>
            </a:r>
            <a:r>
              <a:rPr lang="en-US" altLang="zh-TW" dirty="0" smtClean="0"/>
              <a:t>issue,</a:t>
            </a:r>
            <a:r>
              <a:rPr lang="zh-TW" altLang="en-US" dirty="0" smtClean="0"/>
              <a:t>複製到</a:t>
            </a:r>
            <a:r>
              <a:rPr lang="en-US" altLang="zh-TW" dirty="0" err="1" smtClean="0"/>
              <a:t>secret_key</a:t>
            </a:r>
            <a:r>
              <a:rPr lang="en-US" altLang="zh-TW" dirty="0" smtClean="0"/>
              <a:t>,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6" y="1407639"/>
            <a:ext cx="4656992" cy="3183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26" y="990785"/>
            <a:ext cx="3505532" cy="36955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82" y="4591189"/>
            <a:ext cx="8750533" cy="216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9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288</Words>
  <Application>Microsoft Office PowerPoint</Application>
  <PresentationFormat>寬螢幕</PresentationFormat>
  <Paragraphs>27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點選API-資料庫</vt:lpstr>
      <vt:lpstr>點place API,Geocoding API與–啟用</vt:lpstr>
      <vt:lpstr>拿金鑰與啟動憑證</vt:lpstr>
      <vt:lpstr>安裝googlemaps</vt:lpstr>
      <vt:lpstr>PowerPoint 簡報</vt:lpstr>
      <vt:lpstr>PowerPoint 簡報</vt:lpstr>
      <vt:lpstr>大概4降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7</cp:revision>
  <dcterms:created xsi:type="dcterms:W3CDTF">2019-12-23T08:42:43Z</dcterms:created>
  <dcterms:modified xsi:type="dcterms:W3CDTF">2019-12-23T09:46:41Z</dcterms:modified>
</cp:coreProperties>
</file>