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2" r:id="rId15"/>
    <p:sldId id="271" r:id="rId16"/>
    <p:sldId id="273" r:id="rId17"/>
    <p:sldId id="275" r:id="rId18"/>
    <p:sldId id="262" r:id="rId19"/>
    <p:sldId id="260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4680;&#29275;&#23416;&#23478;\Desktop\TMBA\OP&#22871;&#21033;\&#38512;&#35584;&#35542;\TICK&#36039;&#26009;\0524&#32156;&#21512;_&#31186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'0524綜合_秒'!$E$1381:$E$3837</c:f>
              <c:numCache>
                <c:formatCode>General</c:formatCode>
                <c:ptCount val="2457"/>
                <c:pt idx="0">
                  <c:v>37.5</c:v>
                </c:pt>
                <c:pt idx="1">
                  <c:v>37.5</c:v>
                </c:pt>
                <c:pt idx="2">
                  <c:v>37.5</c:v>
                </c:pt>
                <c:pt idx="3">
                  <c:v>37.5</c:v>
                </c:pt>
                <c:pt idx="4">
                  <c:v>38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38</c:v>
                </c:pt>
                <c:pt idx="14">
                  <c:v>37.5</c:v>
                </c:pt>
                <c:pt idx="15">
                  <c:v>37.5</c:v>
                </c:pt>
                <c:pt idx="16">
                  <c:v>38</c:v>
                </c:pt>
                <c:pt idx="17">
                  <c:v>38</c:v>
                </c:pt>
                <c:pt idx="18">
                  <c:v>37.5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37.5</c:v>
                </c:pt>
                <c:pt idx="23">
                  <c:v>37.5</c:v>
                </c:pt>
                <c:pt idx="24">
                  <c:v>37.5</c:v>
                </c:pt>
                <c:pt idx="25">
                  <c:v>37.5</c:v>
                </c:pt>
                <c:pt idx="26">
                  <c:v>37</c:v>
                </c:pt>
                <c:pt idx="27">
                  <c:v>36.5</c:v>
                </c:pt>
                <c:pt idx="28">
                  <c:v>36.5</c:v>
                </c:pt>
                <c:pt idx="29">
                  <c:v>37</c:v>
                </c:pt>
                <c:pt idx="30">
                  <c:v>37</c:v>
                </c:pt>
                <c:pt idx="31">
                  <c:v>37</c:v>
                </c:pt>
                <c:pt idx="32">
                  <c:v>37</c:v>
                </c:pt>
                <c:pt idx="33">
                  <c:v>37</c:v>
                </c:pt>
                <c:pt idx="34">
                  <c:v>37</c:v>
                </c:pt>
                <c:pt idx="35">
                  <c:v>37</c:v>
                </c:pt>
                <c:pt idx="36">
                  <c:v>37</c:v>
                </c:pt>
                <c:pt idx="37">
                  <c:v>37</c:v>
                </c:pt>
                <c:pt idx="38">
                  <c:v>37</c:v>
                </c:pt>
                <c:pt idx="39">
                  <c:v>37</c:v>
                </c:pt>
                <c:pt idx="40">
                  <c:v>37</c:v>
                </c:pt>
                <c:pt idx="41">
                  <c:v>37</c:v>
                </c:pt>
                <c:pt idx="42">
                  <c:v>36.5</c:v>
                </c:pt>
                <c:pt idx="43">
                  <c:v>36.5</c:v>
                </c:pt>
                <c:pt idx="44">
                  <c:v>36</c:v>
                </c:pt>
                <c:pt idx="45">
                  <c:v>36</c:v>
                </c:pt>
                <c:pt idx="46">
                  <c:v>36</c:v>
                </c:pt>
                <c:pt idx="47">
                  <c:v>36</c:v>
                </c:pt>
                <c:pt idx="48">
                  <c:v>36</c:v>
                </c:pt>
                <c:pt idx="49">
                  <c:v>36</c:v>
                </c:pt>
                <c:pt idx="50">
                  <c:v>36</c:v>
                </c:pt>
                <c:pt idx="51">
                  <c:v>36</c:v>
                </c:pt>
                <c:pt idx="52">
                  <c:v>36</c:v>
                </c:pt>
                <c:pt idx="53">
                  <c:v>36</c:v>
                </c:pt>
                <c:pt idx="54">
                  <c:v>36.5</c:v>
                </c:pt>
                <c:pt idx="55">
                  <c:v>36.5</c:v>
                </c:pt>
                <c:pt idx="56">
                  <c:v>36.5</c:v>
                </c:pt>
                <c:pt idx="57">
                  <c:v>36.5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37</c:v>
                </c:pt>
                <c:pt idx="65">
                  <c:v>37</c:v>
                </c:pt>
                <c:pt idx="66">
                  <c:v>37</c:v>
                </c:pt>
                <c:pt idx="67">
                  <c:v>37</c:v>
                </c:pt>
                <c:pt idx="68">
                  <c:v>37</c:v>
                </c:pt>
                <c:pt idx="69">
                  <c:v>37</c:v>
                </c:pt>
                <c:pt idx="70">
                  <c:v>37</c:v>
                </c:pt>
                <c:pt idx="71">
                  <c:v>37</c:v>
                </c:pt>
                <c:pt idx="72">
                  <c:v>37</c:v>
                </c:pt>
                <c:pt idx="73">
                  <c:v>37</c:v>
                </c:pt>
                <c:pt idx="74">
                  <c:v>37</c:v>
                </c:pt>
                <c:pt idx="75">
                  <c:v>37</c:v>
                </c:pt>
                <c:pt idx="76">
                  <c:v>37</c:v>
                </c:pt>
                <c:pt idx="77">
                  <c:v>37</c:v>
                </c:pt>
                <c:pt idx="78">
                  <c:v>37</c:v>
                </c:pt>
                <c:pt idx="79">
                  <c:v>37</c:v>
                </c:pt>
                <c:pt idx="80">
                  <c:v>36.5</c:v>
                </c:pt>
                <c:pt idx="81">
                  <c:v>37</c:v>
                </c:pt>
                <c:pt idx="82">
                  <c:v>37</c:v>
                </c:pt>
                <c:pt idx="83">
                  <c:v>37</c:v>
                </c:pt>
                <c:pt idx="84">
                  <c:v>37</c:v>
                </c:pt>
                <c:pt idx="85">
                  <c:v>37</c:v>
                </c:pt>
                <c:pt idx="86">
                  <c:v>37</c:v>
                </c:pt>
                <c:pt idx="87">
                  <c:v>37</c:v>
                </c:pt>
                <c:pt idx="88">
                  <c:v>37</c:v>
                </c:pt>
                <c:pt idx="89">
                  <c:v>37</c:v>
                </c:pt>
                <c:pt idx="90">
                  <c:v>37</c:v>
                </c:pt>
                <c:pt idx="91">
                  <c:v>37</c:v>
                </c:pt>
                <c:pt idx="92">
                  <c:v>37</c:v>
                </c:pt>
                <c:pt idx="93">
                  <c:v>37</c:v>
                </c:pt>
                <c:pt idx="94">
                  <c:v>37</c:v>
                </c:pt>
                <c:pt idx="95">
                  <c:v>37</c:v>
                </c:pt>
                <c:pt idx="96">
                  <c:v>37</c:v>
                </c:pt>
                <c:pt idx="97">
                  <c:v>37</c:v>
                </c:pt>
                <c:pt idx="98">
                  <c:v>37</c:v>
                </c:pt>
                <c:pt idx="99">
                  <c:v>37</c:v>
                </c:pt>
                <c:pt idx="100">
                  <c:v>37</c:v>
                </c:pt>
                <c:pt idx="101">
                  <c:v>37</c:v>
                </c:pt>
                <c:pt idx="102">
                  <c:v>37</c:v>
                </c:pt>
                <c:pt idx="103">
                  <c:v>37</c:v>
                </c:pt>
                <c:pt idx="104">
                  <c:v>37</c:v>
                </c:pt>
                <c:pt idx="105">
                  <c:v>37</c:v>
                </c:pt>
                <c:pt idx="106">
                  <c:v>37</c:v>
                </c:pt>
                <c:pt idx="107">
                  <c:v>37</c:v>
                </c:pt>
                <c:pt idx="108">
                  <c:v>36.5</c:v>
                </c:pt>
                <c:pt idx="109">
                  <c:v>36</c:v>
                </c:pt>
                <c:pt idx="110">
                  <c:v>36</c:v>
                </c:pt>
                <c:pt idx="111">
                  <c:v>36</c:v>
                </c:pt>
                <c:pt idx="112">
                  <c:v>36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37</c:v>
                </c:pt>
                <c:pt idx="122">
                  <c:v>37</c:v>
                </c:pt>
                <c:pt idx="123">
                  <c:v>37.5</c:v>
                </c:pt>
                <c:pt idx="124">
                  <c:v>37.5</c:v>
                </c:pt>
                <c:pt idx="125">
                  <c:v>37.5</c:v>
                </c:pt>
                <c:pt idx="126">
                  <c:v>37.5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38</c:v>
                </c:pt>
                <c:pt idx="133">
                  <c:v>38</c:v>
                </c:pt>
                <c:pt idx="134">
                  <c:v>38</c:v>
                </c:pt>
                <c:pt idx="135">
                  <c:v>38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  <c:pt idx="141">
                  <c:v>38</c:v>
                </c:pt>
                <c:pt idx="142">
                  <c:v>38</c:v>
                </c:pt>
                <c:pt idx="143">
                  <c:v>38</c:v>
                </c:pt>
                <c:pt idx="144">
                  <c:v>37.5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36.5</c:v>
                </c:pt>
                <c:pt idx="149">
                  <c:v>36.5</c:v>
                </c:pt>
                <c:pt idx="150">
                  <c:v>36.5</c:v>
                </c:pt>
                <c:pt idx="151">
                  <c:v>36.5</c:v>
                </c:pt>
                <c:pt idx="152">
                  <c:v>36</c:v>
                </c:pt>
                <c:pt idx="153">
                  <c:v>36</c:v>
                </c:pt>
                <c:pt idx="154">
                  <c:v>36</c:v>
                </c:pt>
                <c:pt idx="155">
                  <c:v>36</c:v>
                </c:pt>
                <c:pt idx="156">
                  <c:v>36</c:v>
                </c:pt>
                <c:pt idx="157">
                  <c:v>36</c:v>
                </c:pt>
                <c:pt idx="158">
                  <c:v>36</c:v>
                </c:pt>
                <c:pt idx="159">
                  <c:v>35.5</c:v>
                </c:pt>
                <c:pt idx="160">
                  <c:v>36</c:v>
                </c:pt>
                <c:pt idx="161">
                  <c:v>35</c:v>
                </c:pt>
                <c:pt idx="162">
                  <c:v>35</c:v>
                </c:pt>
                <c:pt idx="163">
                  <c:v>35</c:v>
                </c:pt>
                <c:pt idx="164">
                  <c:v>35</c:v>
                </c:pt>
                <c:pt idx="165">
                  <c:v>35</c:v>
                </c:pt>
                <c:pt idx="166">
                  <c:v>35</c:v>
                </c:pt>
                <c:pt idx="167">
                  <c:v>35.5</c:v>
                </c:pt>
                <c:pt idx="168">
                  <c:v>35.5</c:v>
                </c:pt>
                <c:pt idx="169">
                  <c:v>35.5</c:v>
                </c:pt>
                <c:pt idx="170">
                  <c:v>35.5</c:v>
                </c:pt>
                <c:pt idx="171">
                  <c:v>35.5</c:v>
                </c:pt>
                <c:pt idx="172">
                  <c:v>35.5</c:v>
                </c:pt>
                <c:pt idx="173">
                  <c:v>36.5</c:v>
                </c:pt>
                <c:pt idx="174">
                  <c:v>36.5</c:v>
                </c:pt>
                <c:pt idx="175">
                  <c:v>36.5</c:v>
                </c:pt>
                <c:pt idx="176">
                  <c:v>36.5</c:v>
                </c:pt>
                <c:pt idx="177">
                  <c:v>36</c:v>
                </c:pt>
                <c:pt idx="178">
                  <c:v>35.5</c:v>
                </c:pt>
                <c:pt idx="179">
                  <c:v>35.5</c:v>
                </c:pt>
                <c:pt idx="180">
                  <c:v>35.5</c:v>
                </c:pt>
                <c:pt idx="181">
                  <c:v>35.5</c:v>
                </c:pt>
                <c:pt idx="182">
                  <c:v>35.5</c:v>
                </c:pt>
                <c:pt idx="183">
                  <c:v>35.5</c:v>
                </c:pt>
                <c:pt idx="184">
                  <c:v>35.5</c:v>
                </c:pt>
                <c:pt idx="185">
                  <c:v>35.5</c:v>
                </c:pt>
                <c:pt idx="186">
                  <c:v>35.5</c:v>
                </c:pt>
                <c:pt idx="187">
                  <c:v>35.5</c:v>
                </c:pt>
                <c:pt idx="188">
                  <c:v>35.5</c:v>
                </c:pt>
                <c:pt idx="189">
                  <c:v>35.5</c:v>
                </c:pt>
                <c:pt idx="190">
                  <c:v>35.5</c:v>
                </c:pt>
                <c:pt idx="191">
                  <c:v>35.5</c:v>
                </c:pt>
                <c:pt idx="192">
                  <c:v>35.5</c:v>
                </c:pt>
                <c:pt idx="193">
                  <c:v>35.5</c:v>
                </c:pt>
                <c:pt idx="194">
                  <c:v>35.5</c:v>
                </c:pt>
                <c:pt idx="195">
                  <c:v>35.5</c:v>
                </c:pt>
                <c:pt idx="196">
                  <c:v>36</c:v>
                </c:pt>
                <c:pt idx="197">
                  <c:v>36</c:v>
                </c:pt>
                <c:pt idx="198">
                  <c:v>36</c:v>
                </c:pt>
                <c:pt idx="199">
                  <c:v>36.5</c:v>
                </c:pt>
                <c:pt idx="200">
                  <c:v>36.5</c:v>
                </c:pt>
                <c:pt idx="201">
                  <c:v>36.5</c:v>
                </c:pt>
                <c:pt idx="202">
                  <c:v>36.5</c:v>
                </c:pt>
                <c:pt idx="203">
                  <c:v>36.5</c:v>
                </c:pt>
                <c:pt idx="204">
                  <c:v>36.5</c:v>
                </c:pt>
                <c:pt idx="205">
                  <c:v>36.5</c:v>
                </c:pt>
                <c:pt idx="206">
                  <c:v>36.5</c:v>
                </c:pt>
                <c:pt idx="207">
                  <c:v>36.5</c:v>
                </c:pt>
                <c:pt idx="208">
                  <c:v>36.5</c:v>
                </c:pt>
                <c:pt idx="209">
                  <c:v>36.5</c:v>
                </c:pt>
                <c:pt idx="210">
                  <c:v>36.5</c:v>
                </c:pt>
                <c:pt idx="211">
                  <c:v>36.5</c:v>
                </c:pt>
                <c:pt idx="212">
                  <c:v>36.5</c:v>
                </c:pt>
                <c:pt idx="213">
                  <c:v>36.5</c:v>
                </c:pt>
                <c:pt idx="214">
                  <c:v>37</c:v>
                </c:pt>
                <c:pt idx="215">
                  <c:v>36.5</c:v>
                </c:pt>
                <c:pt idx="216">
                  <c:v>36.5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35.5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35.5</c:v>
                </c:pt>
                <c:pt idx="225">
                  <c:v>35.5</c:v>
                </c:pt>
                <c:pt idx="226">
                  <c:v>35.5</c:v>
                </c:pt>
                <c:pt idx="227">
                  <c:v>35.5</c:v>
                </c:pt>
                <c:pt idx="228">
                  <c:v>35.5</c:v>
                </c:pt>
                <c:pt idx="229">
                  <c:v>36</c:v>
                </c:pt>
                <c:pt idx="230">
                  <c:v>36</c:v>
                </c:pt>
                <c:pt idx="231">
                  <c:v>36.5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36</c:v>
                </c:pt>
                <c:pt idx="236">
                  <c:v>35.5</c:v>
                </c:pt>
                <c:pt idx="237">
                  <c:v>35.5</c:v>
                </c:pt>
                <c:pt idx="238">
                  <c:v>35.5</c:v>
                </c:pt>
                <c:pt idx="239">
                  <c:v>35.5</c:v>
                </c:pt>
                <c:pt idx="240">
                  <c:v>35.5</c:v>
                </c:pt>
                <c:pt idx="241">
                  <c:v>35.5</c:v>
                </c:pt>
                <c:pt idx="242">
                  <c:v>35.5</c:v>
                </c:pt>
                <c:pt idx="243">
                  <c:v>35.5</c:v>
                </c:pt>
                <c:pt idx="244">
                  <c:v>35.5</c:v>
                </c:pt>
                <c:pt idx="245">
                  <c:v>35.5</c:v>
                </c:pt>
                <c:pt idx="246">
                  <c:v>35.5</c:v>
                </c:pt>
                <c:pt idx="247">
                  <c:v>35.5</c:v>
                </c:pt>
                <c:pt idx="248">
                  <c:v>36.5</c:v>
                </c:pt>
                <c:pt idx="249">
                  <c:v>36.5</c:v>
                </c:pt>
                <c:pt idx="250">
                  <c:v>36.5</c:v>
                </c:pt>
                <c:pt idx="251">
                  <c:v>37</c:v>
                </c:pt>
                <c:pt idx="252">
                  <c:v>37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37.5</c:v>
                </c:pt>
                <c:pt idx="257">
                  <c:v>37.5</c:v>
                </c:pt>
                <c:pt idx="258">
                  <c:v>37.5</c:v>
                </c:pt>
                <c:pt idx="259">
                  <c:v>37.5</c:v>
                </c:pt>
                <c:pt idx="260">
                  <c:v>37.5</c:v>
                </c:pt>
                <c:pt idx="261">
                  <c:v>37.5</c:v>
                </c:pt>
                <c:pt idx="262">
                  <c:v>38</c:v>
                </c:pt>
                <c:pt idx="263">
                  <c:v>38</c:v>
                </c:pt>
                <c:pt idx="264">
                  <c:v>38</c:v>
                </c:pt>
                <c:pt idx="265">
                  <c:v>38</c:v>
                </c:pt>
                <c:pt idx="266">
                  <c:v>37.5</c:v>
                </c:pt>
                <c:pt idx="267">
                  <c:v>37</c:v>
                </c:pt>
                <c:pt idx="268">
                  <c:v>37.5</c:v>
                </c:pt>
                <c:pt idx="269">
                  <c:v>37.5</c:v>
                </c:pt>
                <c:pt idx="270">
                  <c:v>37.5</c:v>
                </c:pt>
                <c:pt idx="271">
                  <c:v>37.5</c:v>
                </c:pt>
                <c:pt idx="272">
                  <c:v>37.5</c:v>
                </c:pt>
                <c:pt idx="273">
                  <c:v>37.5</c:v>
                </c:pt>
                <c:pt idx="274">
                  <c:v>37.5</c:v>
                </c:pt>
                <c:pt idx="275">
                  <c:v>37.5</c:v>
                </c:pt>
                <c:pt idx="276">
                  <c:v>37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37.5</c:v>
                </c:pt>
                <c:pt idx="284">
                  <c:v>38</c:v>
                </c:pt>
                <c:pt idx="285">
                  <c:v>38</c:v>
                </c:pt>
                <c:pt idx="286">
                  <c:v>38.5</c:v>
                </c:pt>
                <c:pt idx="287">
                  <c:v>38</c:v>
                </c:pt>
                <c:pt idx="288">
                  <c:v>38</c:v>
                </c:pt>
                <c:pt idx="289">
                  <c:v>38</c:v>
                </c:pt>
                <c:pt idx="290">
                  <c:v>38</c:v>
                </c:pt>
                <c:pt idx="291">
                  <c:v>38</c:v>
                </c:pt>
                <c:pt idx="292">
                  <c:v>38</c:v>
                </c:pt>
                <c:pt idx="293">
                  <c:v>37.5</c:v>
                </c:pt>
                <c:pt idx="294">
                  <c:v>37.5</c:v>
                </c:pt>
                <c:pt idx="295">
                  <c:v>37.5</c:v>
                </c:pt>
                <c:pt idx="296">
                  <c:v>37.5</c:v>
                </c:pt>
                <c:pt idx="297">
                  <c:v>37.5</c:v>
                </c:pt>
                <c:pt idx="298">
                  <c:v>38</c:v>
                </c:pt>
                <c:pt idx="299">
                  <c:v>38.5</c:v>
                </c:pt>
                <c:pt idx="300">
                  <c:v>38.5</c:v>
                </c:pt>
                <c:pt idx="301">
                  <c:v>38</c:v>
                </c:pt>
                <c:pt idx="302">
                  <c:v>38</c:v>
                </c:pt>
                <c:pt idx="303">
                  <c:v>38.5</c:v>
                </c:pt>
                <c:pt idx="304">
                  <c:v>38.5</c:v>
                </c:pt>
                <c:pt idx="305">
                  <c:v>38</c:v>
                </c:pt>
                <c:pt idx="306">
                  <c:v>38</c:v>
                </c:pt>
                <c:pt idx="307">
                  <c:v>39</c:v>
                </c:pt>
                <c:pt idx="308">
                  <c:v>39</c:v>
                </c:pt>
                <c:pt idx="309">
                  <c:v>39</c:v>
                </c:pt>
                <c:pt idx="310">
                  <c:v>39</c:v>
                </c:pt>
                <c:pt idx="311">
                  <c:v>38.5</c:v>
                </c:pt>
                <c:pt idx="312">
                  <c:v>38.5</c:v>
                </c:pt>
                <c:pt idx="313">
                  <c:v>38.5</c:v>
                </c:pt>
                <c:pt idx="314">
                  <c:v>38</c:v>
                </c:pt>
                <c:pt idx="315">
                  <c:v>38</c:v>
                </c:pt>
                <c:pt idx="316">
                  <c:v>38</c:v>
                </c:pt>
                <c:pt idx="317">
                  <c:v>38</c:v>
                </c:pt>
                <c:pt idx="318">
                  <c:v>38</c:v>
                </c:pt>
                <c:pt idx="319">
                  <c:v>38.5</c:v>
                </c:pt>
                <c:pt idx="320">
                  <c:v>38.5</c:v>
                </c:pt>
                <c:pt idx="321">
                  <c:v>38.5</c:v>
                </c:pt>
                <c:pt idx="322">
                  <c:v>38</c:v>
                </c:pt>
                <c:pt idx="323">
                  <c:v>37.5</c:v>
                </c:pt>
                <c:pt idx="324">
                  <c:v>37.5</c:v>
                </c:pt>
                <c:pt idx="325">
                  <c:v>37.5</c:v>
                </c:pt>
                <c:pt idx="326">
                  <c:v>37.5</c:v>
                </c:pt>
                <c:pt idx="327">
                  <c:v>37.5</c:v>
                </c:pt>
                <c:pt idx="328">
                  <c:v>37.5</c:v>
                </c:pt>
                <c:pt idx="329">
                  <c:v>37.5</c:v>
                </c:pt>
                <c:pt idx="330">
                  <c:v>36.5</c:v>
                </c:pt>
                <c:pt idx="331">
                  <c:v>37.5</c:v>
                </c:pt>
                <c:pt idx="332">
                  <c:v>37.5</c:v>
                </c:pt>
                <c:pt idx="333">
                  <c:v>37.5</c:v>
                </c:pt>
                <c:pt idx="334">
                  <c:v>38</c:v>
                </c:pt>
                <c:pt idx="335">
                  <c:v>38.5</c:v>
                </c:pt>
                <c:pt idx="336">
                  <c:v>38</c:v>
                </c:pt>
                <c:pt idx="337">
                  <c:v>38</c:v>
                </c:pt>
                <c:pt idx="338">
                  <c:v>38</c:v>
                </c:pt>
                <c:pt idx="339">
                  <c:v>38</c:v>
                </c:pt>
                <c:pt idx="340">
                  <c:v>38</c:v>
                </c:pt>
                <c:pt idx="341">
                  <c:v>38</c:v>
                </c:pt>
                <c:pt idx="342">
                  <c:v>38</c:v>
                </c:pt>
                <c:pt idx="343">
                  <c:v>38</c:v>
                </c:pt>
                <c:pt idx="344">
                  <c:v>38</c:v>
                </c:pt>
                <c:pt idx="345">
                  <c:v>38</c:v>
                </c:pt>
                <c:pt idx="346">
                  <c:v>38</c:v>
                </c:pt>
                <c:pt idx="347">
                  <c:v>38</c:v>
                </c:pt>
                <c:pt idx="348">
                  <c:v>38</c:v>
                </c:pt>
                <c:pt idx="349">
                  <c:v>38</c:v>
                </c:pt>
                <c:pt idx="350">
                  <c:v>38</c:v>
                </c:pt>
                <c:pt idx="351">
                  <c:v>38</c:v>
                </c:pt>
                <c:pt idx="352">
                  <c:v>38</c:v>
                </c:pt>
                <c:pt idx="353">
                  <c:v>38</c:v>
                </c:pt>
                <c:pt idx="354">
                  <c:v>38</c:v>
                </c:pt>
                <c:pt idx="355">
                  <c:v>38</c:v>
                </c:pt>
                <c:pt idx="356">
                  <c:v>38</c:v>
                </c:pt>
                <c:pt idx="357">
                  <c:v>38</c:v>
                </c:pt>
                <c:pt idx="358">
                  <c:v>38.5</c:v>
                </c:pt>
                <c:pt idx="359">
                  <c:v>39</c:v>
                </c:pt>
                <c:pt idx="360">
                  <c:v>39.5</c:v>
                </c:pt>
                <c:pt idx="361">
                  <c:v>40</c:v>
                </c:pt>
                <c:pt idx="362">
                  <c:v>40</c:v>
                </c:pt>
                <c:pt idx="363">
                  <c:v>39.5</c:v>
                </c:pt>
                <c:pt idx="364">
                  <c:v>39.5</c:v>
                </c:pt>
                <c:pt idx="365">
                  <c:v>39.5</c:v>
                </c:pt>
                <c:pt idx="366">
                  <c:v>40</c:v>
                </c:pt>
                <c:pt idx="367">
                  <c:v>40</c:v>
                </c:pt>
                <c:pt idx="368">
                  <c:v>40</c:v>
                </c:pt>
                <c:pt idx="369">
                  <c:v>39.5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40.5</c:v>
                </c:pt>
                <c:pt idx="374">
                  <c:v>40.5</c:v>
                </c:pt>
                <c:pt idx="375">
                  <c:v>40</c:v>
                </c:pt>
                <c:pt idx="376">
                  <c:v>39.5</c:v>
                </c:pt>
                <c:pt idx="377">
                  <c:v>40</c:v>
                </c:pt>
                <c:pt idx="378">
                  <c:v>39.5</c:v>
                </c:pt>
                <c:pt idx="379">
                  <c:v>39.5</c:v>
                </c:pt>
                <c:pt idx="380">
                  <c:v>40</c:v>
                </c:pt>
                <c:pt idx="381">
                  <c:v>39.5</c:v>
                </c:pt>
                <c:pt idx="382">
                  <c:v>39.5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40</c:v>
                </c:pt>
                <c:pt idx="387">
                  <c:v>40</c:v>
                </c:pt>
                <c:pt idx="388">
                  <c:v>40.5</c:v>
                </c:pt>
                <c:pt idx="389">
                  <c:v>40.5</c:v>
                </c:pt>
                <c:pt idx="390">
                  <c:v>40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40.5</c:v>
                </c:pt>
                <c:pt idx="395">
                  <c:v>40.5</c:v>
                </c:pt>
                <c:pt idx="396">
                  <c:v>40.5</c:v>
                </c:pt>
                <c:pt idx="397">
                  <c:v>40.5</c:v>
                </c:pt>
                <c:pt idx="398">
                  <c:v>40</c:v>
                </c:pt>
                <c:pt idx="399">
                  <c:v>40</c:v>
                </c:pt>
                <c:pt idx="400">
                  <c:v>40</c:v>
                </c:pt>
                <c:pt idx="401">
                  <c:v>40</c:v>
                </c:pt>
                <c:pt idx="402">
                  <c:v>40.5</c:v>
                </c:pt>
                <c:pt idx="403">
                  <c:v>40</c:v>
                </c:pt>
                <c:pt idx="404">
                  <c:v>40</c:v>
                </c:pt>
                <c:pt idx="405">
                  <c:v>40</c:v>
                </c:pt>
                <c:pt idx="406">
                  <c:v>40</c:v>
                </c:pt>
                <c:pt idx="407">
                  <c:v>40</c:v>
                </c:pt>
                <c:pt idx="408">
                  <c:v>40</c:v>
                </c:pt>
                <c:pt idx="409">
                  <c:v>40</c:v>
                </c:pt>
                <c:pt idx="410">
                  <c:v>40</c:v>
                </c:pt>
                <c:pt idx="411">
                  <c:v>40</c:v>
                </c:pt>
                <c:pt idx="412">
                  <c:v>40</c:v>
                </c:pt>
                <c:pt idx="413">
                  <c:v>40.5</c:v>
                </c:pt>
                <c:pt idx="414">
                  <c:v>40.5</c:v>
                </c:pt>
                <c:pt idx="415">
                  <c:v>40.5</c:v>
                </c:pt>
                <c:pt idx="416">
                  <c:v>40.5</c:v>
                </c:pt>
                <c:pt idx="417">
                  <c:v>40.5</c:v>
                </c:pt>
                <c:pt idx="418">
                  <c:v>40.5</c:v>
                </c:pt>
                <c:pt idx="419">
                  <c:v>40</c:v>
                </c:pt>
                <c:pt idx="420">
                  <c:v>40.5</c:v>
                </c:pt>
                <c:pt idx="421">
                  <c:v>40.5</c:v>
                </c:pt>
                <c:pt idx="422">
                  <c:v>40.5</c:v>
                </c:pt>
                <c:pt idx="423">
                  <c:v>40</c:v>
                </c:pt>
                <c:pt idx="424">
                  <c:v>40</c:v>
                </c:pt>
                <c:pt idx="425">
                  <c:v>40</c:v>
                </c:pt>
                <c:pt idx="426">
                  <c:v>40</c:v>
                </c:pt>
                <c:pt idx="427">
                  <c:v>40</c:v>
                </c:pt>
                <c:pt idx="428">
                  <c:v>39.5</c:v>
                </c:pt>
                <c:pt idx="429">
                  <c:v>39.5</c:v>
                </c:pt>
                <c:pt idx="430">
                  <c:v>39.5</c:v>
                </c:pt>
                <c:pt idx="431">
                  <c:v>39.5</c:v>
                </c:pt>
                <c:pt idx="432">
                  <c:v>39.5</c:v>
                </c:pt>
                <c:pt idx="433">
                  <c:v>39</c:v>
                </c:pt>
                <c:pt idx="434">
                  <c:v>39</c:v>
                </c:pt>
                <c:pt idx="435">
                  <c:v>39</c:v>
                </c:pt>
                <c:pt idx="436">
                  <c:v>39</c:v>
                </c:pt>
                <c:pt idx="437">
                  <c:v>39</c:v>
                </c:pt>
                <c:pt idx="438">
                  <c:v>39</c:v>
                </c:pt>
                <c:pt idx="439">
                  <c:v>39.5</c:v>
                </c:pt>
                <c:pt idx="440">
                  <c:v>39.5</c:v>
                </c:pt>
                <c:pt idx="441">
                  <c:v>39</c:v>
                </c:pt>
                <c:pt idx="442">
                  <c:v>39.5</c:v>
                </c:pt>
                <c:pt idx="443">
                  <c:v>39.5</c:v>
                </c:pt>
                <c:pt idx="444">
                  <c:v>39.5</c:v>
                </c:pt>
                <c:pt idx="445">
                  <c:v>39.5</c:v>
                </c:pt>
                <c:pt idx="446">
                  <c:v>39.5</c:v>
                </c:pt>
                <c:pt idx="447">
                  <c:v>39.5</c:v>
                </c:pt>
                <c:pt idx="448">
                  <c:v>40</c:v>
                </c:pt>
                <c:pt idx="449">
                  <c:v>40</c:v>
                </c:pt>
                <c:pt idx="450">
                  <c:v>40</c:v>
                </c:pt>
                <c:pt idx="451">
                  <c:v>40</c:v>
                </c:pt>
                <c:pt idx="452">
                  <c:v>40</c:v>
                </c:pt>
                <c:pt idx="453">
                  <c:v>40</c:v>
                </c:pt>
                <c:pt idx="454">
                  <c:v>40.5</c:v>
                </c:pt>
                <c:pt idx="455">
                  <c:v>40.5</c:v>
                </c:pt>
                <c:pt idx="456">
                  <c:v>41</c:v>
                </c:pt>
                <c:pt idx="457">
                  <c:v>41</c:v>
                </c:pt>
                <c:pt idx="458">
                  <c:v>41</c:v>
                </c:pt>
                <c:pt idx="459">
                  <c:v>41</c:v>
                </c:pt>
                <c:pt idx="460">
                  <c:v>40.5</c:v>
                </c:pt>
                <c:pt idx="461">
                  <c:v>40.5</c:v>
                </c:pt>
                <c:pt idx="462">
                  <c:v>40.5</c:v>
                </c:pt>
                <c:pt idx="463">
                  <c:v>40.5</c:v>
                </c:pt>
                <c:pt idx="464">
                  <c:v>40</c:v>
                </c:pt>
                <c:pt idx="465">
                  <c:v>40</c:v>
                </c:pt>
                <c:pt idx="466">
                  <c:v>40</c:v>
                </c:pt>
                <c:pt idx="467">
                  <c:v>40.5</c:v>
                </c:pt>
                <c:pt idx="468">
                  <c:v>41</c:v>
                </c:pt>
                <c:pt idx="469">
                  <c:v>41</c:v>
                </c:pt>
                <c:pt idx="470">
                  <c:v>40.5</c:v>
                </c:pt>
                <c:pt idx="471">
                  <c:v>40.5</c:v>
                </c:pt>
                <c:pt idx="472">
                  <c:v>40</c:v>
                </c:pt>
                <c:pt idx="473">
                  <c:v>40</c:v>
                </c:pt>
                <c:pt idx="474">
                  <c:v>40</c:v>
                </c:pt>
                <c:pt idx="475">
                  <c:v>40.5</c:v>
                </c:pt>
                <c:pt idx="476">
                  <c:v>40.5</c:v>
                </c:pt>
                <c:pt idx="477">
                  <c:v>40.5</c:v>
                </c:pt>
                <c:pt idx="478">
                  <c:v>40.5</c:v>
                </c:pt>
                <c:pt idx="479">
                  <c:v>40</c:v>
                </c:pt>
                <c:pt idx="480">
                  <c:v>40.5</c:v>
                </c:pt>
                <c:pt idx="481">
                  <c:v>40.5</c:v>
                </c:pt>
                <c:pt idx="482">
                  <c:v>40.5</c:v>
                </c:pt>
                <c:pt idx="483">
                  <c:v>40.5</c:v>
                </c:pt>
                <c:pt idx="484">
                  <c:v>41</c:v>
                </c:pt>
                <c:pt idx="485">
                  <c:v>41</c:v>
                </c:pt>
                <c:pt idx="486">
                  <c:v>40.5</c:v>
                </c:pt>
                <c:pt idx="487">
                  <c:v>41</c:v>
                </c:pt>
                <c:pt idx="488">
                  <c:v>40.5</c:v>
                </c:pt>
                <c:pt idx="489">
                  <c:v>40.5</c:v>
                </c:pt>
                <c:pt idx="490">
                  <c:v>40.5</c:v>
                </c:pt>
                <c:pt idx="491">
                  <c:v>40.5</c:v>
                </c:pt>
                <c:pt idx="492">
                  <c:v>40.5</c:v>
                </c:pt>
                <c:pt idx="493">
                  <c:v>40</c:v>
                </c:pt>
                <c:pt idx="494">
                  <c:v>40.5</c:v>
                </c:pt>
                <c:pt idx="495">
                  <c:v>40.5</c:v>
                </c:pt>
                <c:pt idx="496">
                  <c:v>40.5</c:v>
                </c:pt>
                <c:pt idx="497">
                  <c:v>40.5</c:v>
                </c:pt>
                <c:pt idx="498">
                  <c:v>40.5</c:v>
                </c:pt>
                <c:pt idx="499">
                  <c:v>40.5</c:v>
                </c:pt>
                <c:pt idx="500">
                  <c:v>40.5</c:v>
                </c:pt>
                <c:pt idx="501">
                  <c:v>40</c:v>
                </c:pt>
                <c:pt idx="502">
                  <c:v>40</c:v>
                </c:pt>
                <c:pt idx="503">
                  <c:v>40</c:v>
                </c:pt>
                <c:pt idx="504">
                  <c:v>40</c:v>
                </c:pt>
                <c:pt idx="505">
                  <c:v>40</c:v>
                </c:pt>
                <c:pt idx="506">
                  <c:v>39.5</c:v>
                </c:pt>
                <c:pt idx="507">
                  <c:v>39.5</c:v>
                </c:pt>
                <c:pt idx="508">
                  <c:v>39.5</c:v>
                </c:pt>
                <c:pt idx="509">
                  <c:v>39.5</c:v>
                </c:pt>
                <c:pt idx="510">
                  <c:v>40</c:v>
                </c:pt>
                <c:pt idx="511">
                  <c:v>40</c:v>
                </c:pt>
                <c:pt idx="512">
                  <c:v>40</c:v>
                </c:pt>
                <c:pt idx="513">
                  <c:v>40</c:v>
                </c:pt>
                <c:pt idx="514">
                  <c:v>40</c:v>
                </c:pt>
                <c:pt idx="515">
                  <c:v>40</c:v>
                </c:pt>
                <c:pt idx="516">
                  <c:v>40</c:v>
                </c:pt>
                <c:pt idx="517">
                  <c:v>40</c:v>
                </c:pt>
                <c:pt idx="518">
                  <c:v>40.5</c:v>
                </c:pt>
                <c:pt idx="519">
                  <c:v>40.5</c:v>
                </c:pt>
                <c:pt idx="520">
                  <c:v>41</c:v>
                </c:pt>
                <c:pt idx="521">
                  <c:v>40.5</c:v>
                </c:pt>
                <c:pt idx="522">
                  <c:v>40.5</c:v>
                </c:pt>
                <c:pt idx="523">
                  <c:v>40.5</c:v>
                </c:pt>
                <c:pt idx="524">
                  <c:v>40.5</c:v>
                </c:pt>
                <c:pt idx="525">
                  <c:v>40.5</c:v>
                </c:pt>
                <c:pt idx="526">
                  <c:v>40.5</c:v>
                </c:pt>
                <c:pt idx="527">
                  <c:v>40.5</c:v>
                </c:pt>
                <c:pt idx="528">
                  <c:v>40.5</c:v>
                </c:pt>
                <c:pt idx="529">
                  <c:v>40.5</c:v>
                </c:pt>
                <c:pt idx="530">
                  <c:v>40.5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39.5</c:v>
                </c:pt>
                <c:pt idx="536">
                  <c:v>40</c:v>
                </c:pt>
                <c:pt idx="537">
                  <c:v>39</c:v>
                </c:pt>
                <c:pt idx="538">
                  <c:v>39</c:v>
                </c:pt>
                <c:pt idx="539">
                  <c:v>39.5</c:v>
                </c:pt>
                <c:pt idx="540">
                  <c:v>39.5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39</c:v>
                </c:pt>
                <c:pt idx="548">
                  <c:v>39.5</c:v>
                </c:pt>
                <c:pt idx="549">
                  <c:v>39</c:v>
                </c:pt>
                <c:pt idx="550">
                  <c:v>39</c:v>
                </c:pt>
                <c:pt idx="551">
                  <c:v>39</c:v>
                </c:pt>
                <c:pt idx="552">
                  <c:v>39.5</c:v>
                </c:pt>
                <c:pt idx="553">
                  <c:v>39.5</c:v>
                </c:pt>
                <c:pt idx="554">
                  <c:v>39.5</c:v>
                </c:pt>
                <c:pt idx="555">
                  <c:v>39.5</c:v>
                </c:pt>
                <c:pt idx="556">
                  <c:v>39.5</c:v>
                </c:pt>
                <c:pt idx="557">
                  <c:v>39.5</c:v>
                </c:pt>
                <c:pt idx="558">
                  <c:v>39.5</c:v>
                </c:pt>
                <c:pt idx="559">
                  <c:v>39.5</c:v>
                </c:pt>
                <c:pt idx="560">
                  <c:v>39.5</c:v>
                </c:pt>
                <c:pt idx="561">
                  <c:v>39.5</c:v>
                </c:pt>
                <c:pt idx="562">
                  <c:v>39.5</c:v>
                </c:pt>
                <c:pt idx="563">
                  <c:v>39.5</c:v>
                </c:pt>
                <c:pt idx="564">
                  <c:v>39.5</c:v>
                </c:pt>
                <c:pt idx="565">
                  <c:v>39.5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40.5</c:v>
                </c:pt>
                <c:pt idx="571">
                  <c:v>40.5</c:v>
                </c:pt>
                <c:pt idx="572">
                  <c:v>40</c:v>
                </c:pt>
                <c:pt idx="573">
                  <c:v>40.5</c:v>
                </c:pt>
                <c:pt idx="574">
                  <c:v>40.5</c:v>
                </c:pt>
                <c:pt idx="575">
                  <c:v>40.5</c:v>
                </c:pt>
                <c:pt idx="576">
                  <c:v>40.5</c:v>
                </c:pt>
                <c:pt idx="577">
                  <c:v>40.5</c:v>
                </c:pt>
                <c:pt idx="578">
                  <c:v>40.5</c:v>
                </c:pt>
                <c:pt idx="579">
                  <c:v>40.5</c:v>
                </c:pt>
                <c:pt idx="580">
                  <c:v>41</c:v>
                </c:pt>
                <c:pt idx="581">
                  <c:v>41</c:v>
                </c:pt>
                <c:pt idx="582">
                  <c:v>41</c:v>
                </c:pt>
                <c:pt idx="583">
                  <c:v>41</c:v>
                </c:pt>
                <c:pt idx="584">
                  <c:v>40.5</c:v>
                </c:pt>
                <c:pt idx="585">
                  <c:v>41</c:v>
                </c:pt>
                <c:pt idx="586">
                  <c:v>40.5</c:v>
                </c:pt>
                <c:pt idx="587">
                  <c:v>41</c:v>
                </c:pt>
                <c:pt idx="588">
                  <c:v>40.5</c:v>
                </c:pt>
                <c:pt idx="589">
                  <c:v>40</c:v>
                </c:pt>
                <c:pt idx="590">
                  <c:v>40</c:v>
                </c:pt>
                <c:pt idx="591">
                  <c:v>40</c:v>
                </c:pt>
                <c:pt idx="592">
                  <c:v>40</c:v>
                </c:pt>
                <c:pt idx="593">
                  <c:v>40</c:v>
                </c:pt>
                <c:pt idx="594">
                  <c:v>40</c:v>
                </c:pt>
                <c:pt idx="595">
                  <c:v>40</c:v>
                </c:pt>
                <c:pt idx="596">
                  <c:v>39.5</c:v>
                </c:pt>
                <c:pt idx="597">
                  <c:v>39.5</c:v>
                </c:pt>
                <c:pt idx="598">
                  <c:v>39</c:v>
                </c:pt>
                <c:pt idx="599">
                  <c:v>39.5</c:v>
                </c:pt>
                <c:pt idx="600">
                  <c:v>39.5</c:v>
                </c:pt>
                <c:pt idx="601">
                  <c:v>39.5</c:v>
                </c:pt>
                <c:pt idx="602">
                  <c:v>39.5</c:v>
                </c:pt>
                <c:pt idx="603">
                  <c:v>39.5</c:v>
                </c:pt>
                <c:pt idx="604">
                  <c:v>39.5</c:v>
                </c:pt>
                <c:pt idx="605">
                  <c:v>39</c:v>
                </c:pt>
                <c:pt idx="606">
                  <c:v>39.5</c:v>
                </c:pt>
                <c:pt idx="607">
                  <c:v>39.5</c:v>
                </c:pt>
                <c:pt idx="608">
                  <c:v>39.5</c:v>
                </c:pt>
                <c:pt idx="609">
                  <c:v>39</c:v>
                </c:pt>
                <c:pt idx="610">
                  <c:v>39</c:v>
                </c:pt>
                <c:pt idx="611">
                  <c:v>39</c:v>
                </c:pt>
                <c:pt idx="612">
                  <c:v>39</c:v>
                </c:pt>
                <c:pt idx="613">
                  <c:v>39</c:v>
                </c:pt>
                <c:pt idx="614">
                  <c:v>39</c:v>
                </c:pt>
                <c:pt idx="615">
                  <c:v>39</c:v>
                </c:pt>
                <c:pt idx="616">
                  <c:v>39</c:v>
                </c:pt>
                <c:pt idx="617">
                  <c:v>39</c:v>
                </c:pt>
                <c:pt idx="618">
                  <c:v>39</c:v>
                </c:pt>
                <c:pt idx="619">
                  <c:v>39</c:v>
                </c:pt>
                <c:pt idx="620">
                  <c:v>39</c:v>
                </c:pt>
                <c:pt idx="621">
                  <c:v>39</c:v>
                </c:pt>
                <c:pt idx="622">
                  <c:v>39</c:v>
                </c:pt>
                <c:pt idx="623">
                  <c:v>38.5</c:v>
                </c:pt>
                <c:pt idx="624">
                  <c:v>38.5</c:v>
                </c:pt>
                <c:pt idx="625">
                  <c:v>38.5</c:v>
                </c:pt>
                <c:pt idx="626">
                  <c:v>38.5</c:v>
                </c:pt>
                <c:pt idx="627">
                  <c:v>38.5</c:v>
                </c:pt>
                <c:pt idx="628">
                  <c:v>38.5</c:v>
                </c:pt>
                <c:pt idx="629">
                  <c:v>38.5</c:v>
                </c:pt>
                <c:pt idx="630">
                  <c:v>38</c:v>
                </c:pt>
                <c:pt idx="631">
                  <c:v>38</c:v>
                </c:pt>
                <c:pt idx="632">
                  <c:v>38</c:v>
                </c:pt>
                <c:pt idx="633">
                  <c:v>38</c:v>
                </c:pt>
                <c:pt idx="634">
                  <c:v>38</c:v>
                </c:pt>
                <c:pt idx="635">
                  <c:v>38</c:v>
                </c:pt>
                <c:pt idx="636">
                  <c:v>38</c:v>
                </c:pt>
                <c:pt idx="637">
                  <c:v>38</c:v>
                </c:pt>
                <c:pt idx="638">
                  <c:v>37.5</c:v>
                </c:pt>
                <c:pt idx="639">
                  <c:v>37.5</c:v>
                </c:pt>
                <c:pt idx="640">
                  <c:v>37.5</c:v>
                </c:pt>
                <c:pt idx="641">
                  <c:v>37.5</c:v>
                </c:pt>
                <c:pt idx="642">
                  <c:v>37.5</c:v>
                </c:pt>
                <c:pt idx="643">
                  <c:v>37.5</c:v>
                </c:pt>
                <c:pt idx="644">
                  <c:v>37.5</c:v>
                </c:pt>
                <c:pt idx="645">
                  <c:v>37.5</c:v>
                </c:pt>
                <c:pt idx="646">
                  <c:v>37.5</c:v>
                </c:pt>
                <c:pt idx="647">
                  <c:v>37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38</c:v>
                </c:pt>
                <c:pt idx="652">
                  <c:v>38</c:v>
                </c:pt>
                <c:pt idx="653">
                  <c:v>37.5</c:v>
                </c:pt>
                <c:pt idx="654">
                  <c:v>38.5</c:v>
                </c:pt>
                <c:pt idx="655">
                  <c:v>38.5</c:v>
                </c:pt>
                <c:pt idx="656">
                  <c:v>38.5</c:v>
                </c:pt>
                <c:pt idx="657">
                  <c:v>38</c:v>
                </c:pt>
                <c:pt idx="658">
                  <c:v>38</c:v>
                </c:pt>
                <c:pt idx="659">
                  <c:v>38</c:v>
                </c:pt>
                <c:pt idx="660">
                  <c:v>38</c:v>
                </c:pt>
                <c:pt idx="661">
                  <c:v>37.5</c:v>
                </c:pt>
                <c:pt idx="662">
                  <c:v>37.5</c:v>
                </c:pt>
                <c:pt idx="663">
                  <c:v>37.5</c:v>
                </c:pt>
                <c:pt idx="664">
                  <c:v>37.5</c:v>
                </c:pt>
                <c:pt idx="665">
                  <c:v>37.5</c:v>
                </c:pt>
                <c:pt idx="666">
                  <c:v>37.5</c:v>
                </c:pt>
                <c:pt idx="667">
                  <c:v>37.5</c:v>
                </c:pt>
                <c:pt idx="668">
                  <c:v>37.5</c:v>
                </c:pt>
                <c:pt idx="669">
                  <c:v>37.5</c:v>
                </c:pt>
                <c:pt idx="670">
                  <c:v>37.5</c:v>
                </c:pt>
                <c:pt idx="671">
                  <c:v>37.5</c:v>
                </c:pt>
                <c:pt idx="672">
                  <c:v>37.5</c:v>
                </c:pt>
                <c:pt idx="673">
                  <c:v>37.5</c:v>
                </c:pt>
                <c:pt idx="674">
                  <c:v>37.5</c:v>
                </c:pt>
                <c:pt idx="675">
                  <c:v>37</c:v>
                </c:pt>
                <c:pt idx="676">
                  <c:v>37</c:v>
                </c:pt>
                <c:pt idx="677">
                  <c:v>37</c:v>
                </c:pt>
                <c:pt idx="678">
                  <c:v>36.5</c:v>
                </c:pt>
                <c:pt idx="679">
                  <c:v>36.5</c:v>
                </c:pt>
                <c:pt idx="680">
                  <c:v>36.5</c:v>
                </c:pt>
                <c:pt idx="681">
                  <c:v>36.5</c:v>
                </c:pt>
                <c:pt idx="682">
                  <c:v>36.5</c:v>
                </c:pt>
                <c:pt idx="683">
                  <c:v>36.5</c:v>
                </c:pt>
                <c:pt idx="684">
                  <c:v>36.5</c:v>
                </c:pt>
                <c:pt idx="685">
                  <c:v>36.5</c:v>
                </c:pt>
                <c:pt idx="686">
                  <c:v>36.5</c:v>
                </c:pt>
                <c:pt idx="687">
                  <c:v>36.5</c:v>
                </c:pt>
                <c:pt idx="688">
                  <c:v>36.5</c:v>
                </c:pt>
                <c:pt idx="689">
                  <c:v>37</c:v>
                </c:pt>
                <c:pt idx="690">
                  <c:v>36.5</c:v>
                </c:pt>
                <c:pt idx="691">
                  <c:v>36.5</c:v>
                </c:pt>
                <c:pt idx="692">
                  <c:v>36.5</c:v>
                </c:pt>
                <c:pt idx="693">
                  <c:v>36.5</c:v>
                </c:pt>
                <c:pt idx="694">
                  <c:v>37</c:v>
                </c:pt>
                <c:pt idx="695">
                  <c:v>36.5</c:v>
                </c:pt>
                <c:pt idx="696">
                  <c:v>36.5</c:v>
                </c:pt>
                <c:pt idx="697">
                  <c:v>36.5</c:v>
                </c:pt>
                <c:pt idx="698">
                  <c:v>36.5</c:v>
                </c:pt>
                <c:pt idx="699">
                  <c:v>36.5</c:v>
                </c:pt>
                <c:pt idx="700">
                  <c:v>36.5</c:v>
                </c:pt>
                <c:pt idx="701">
                  <c:v>36.5</c:v>
                </c:pt>
                <c:pt idx="702">
                  <c:v>36.5</c:v>
                </c:pt>
                <c:pt idx="703">
                  <c:v>37.5</c:v>
                </c:pt>
                <c:pt idx="704">
                  <c:v>37.5</c:v>
                </c:pt>
                <c:pt idx="705">
                  <c:v>37.5</c:v>
                </c:pt>
                <c:pt idx="706">
                  <c:v>38</c:v>
                </c:pt>
                <c:pt idx="707">
                  <c:v>37.5</c:v>
                </c:pt>
                <c:pt idx="708">
                  <c:v>37</c:v>
                </c:pt>
                <c:pt idx="709">
                  <c:v>37</c:v>
                </c:pt>
                <c:pt idx="710">
                  <c:v>37</c:v>
                </c:pt>
                <c:pt idx="711">
                  <c:v>37</c:v>
                </c:pt>
                <c:pt idx="712">
                  <c:v>37</c:v>
                </c:pt>
                <c:pt idx="713">
                  <c:v>37</c:v>
                </c:pt>
                <c:pt idx="714">
                  <c:v>37.5</c:v>
                </c:pt>
                <c:pt idx="715">
                  <c:v>37.5</c:v>
                </c:pt>
                <c:pt idx="716">
                  <c:v>37.5</c:v>
                </c:pt>
                <c:pt idx="717">
                  <c:v>38</c:v>
                </c:pt>
                <c:pt idx="718">
                  <c:v>38</c:v>
                </c:pt>
                <c:pt idx="719">
                  <c:v>37.5</c:v>
                </c:pt>
                <c:pt idx="720">
                  <c:v>37.5</c:v>
                </c:pt>
                <c:pt idx="721">
                  <c:v>37.5</c:v>
                </c:pt>
                <c:pt idx="722">
                  <c:v>37.5</c:v>
                </c:pt>
                <c:pt idx="723">
                  <c:v>37.5</c:v>
                </c:pt>
                <c:pt idx="724">
                  <c:v>37.5</c:v>
                </c:pt>
                <c:pt idx="725">
                  <c:v>37</c:v>
                </c:pt>
                <c:pt idx="726">
                  <c:v>37.5</c:v>
                </c:pt>
                <c:pt idx="727">
                  <c:v>37.5</c:v>
                </c:pt>
                <c:pt idx="728">
                  <c:v>37.5</c:v>
                </c:pt>
                <c:pt idx="729">
                  <c:v>37.5</c:v>
                </c:pt>
                <c:pt idx="730">
                  <c:v>37.5</c:v>
                </c:pt>
                <c:pt idx="731">
                  <c:v>37.5</c:v>
                </c:pt>
                <c:pt idx="732">
                  <c:v>37.5</c:v>
                </c:pt>
                <c:pt idx="733">
                  <c:v>37</c:v>
                </c:pt>
                <c:pt idx="734">
                  <c:v>37</c:v>
                </c:pt>
                <c:pt idx="735">
                  <c:v>37</c:v>
                </c:pt>
                <c:pt idx="736">
                  <c:v>37</c:v>
                </c:pt>
                <c:pt idx="737">
                  <c:v>37</c:v>
                </c:pt>
                <c:pt idx="738">
                  <c:v>37</c:v>
                </c:pt>
                <c:pt idx="739">
                  <c:v>37</c:v>
                </c:pt>
                <c:pt idx="740">
                  <c:v>36.5</c:v>
                </c:pt>
                <c:pt idx="741">
                  <c:v>36.5</c:v>
                </c:pt>
                <c:pt idx="742">
                  <c:v>36.5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37.5</c:v>
                </c:pt>
                <c:pt idx="747">
                  <c:v>37.5</c:v>
                </c:pt>
                <c:pt idx="748">
                  <c:v>37.5</c:v>
                </c:pt>
                <c:pt idx="749">
                  <c:v>37.5</c:v>
                </c:pt>
                <c:pt idx="750">
                  <c:v>37.5</c:v>
                </c:pt>
                <c:pt idx="751">
                  <c:v>37.5</c:v>
                </c:pt>
                <c:pt idx="752">
                  <c:v>37.5</c:v>
                </c:pt>
                <c:pt idx="753">
                  <c:v>37.5</c:v>
                </c:pt>
                <c:pt idx="754">
                  <c:v>37.5</c:v>
                </c:pt>
                <c:pt idx="755">
                  <c:v>37.5</c:v>
                </c:pt>
                <c:pt idx="756">
                  <c:v>37.5</c:v>
                </c:pt>
                <c:pt idx="757">
                  <c:v>37.5</c:v>
                </c:pt>
                <c:pt idx="758">
                  <c:v>37.5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37</c:v>
                </c:pt>
                <c:pt idx="768">
                  <c:v>36.5</c:v>
                </c:pt>
                <c:pt idx="769">
                  <c:v>36.5</c:v>
                </c:pt>
                <c:pt idx="770">
                  <c:v>36.5</c:v>
                </c:pt>
                <c:pt idx="771">
                  <c:v>36.5</c:v>
                </c:pt>
                <c:pt idx="772">
                  <c:v>36.5</c:v>
                </c:pt>
                <c:pt idx="773">
                  <c:v>36.5</c:v>
                </c:pt>
                <c:pt idx="774">
                  <c:v>36.5</c:v>
                </c:pt>
                <c:pt idx="775">
                  <c:v>36.5</c:v>
                </c:pt>
                <c:pt idx="776">
                  <c:v>36.5</c:v>
                </c:pt>
                <c:pt idx="777">
                  <c:v>36.5</c:v>
                </c:pt>
                <c:pt idx="778">
                  <c:v>37</c:v>
                </c:pt>
                <c:pt idx="779">
                  <c:v>37</c:v>
                </c:pt>
                <c:pt idx="780">
                  <c:v>37</c:v>
                </c:pt>
                <c:pt idx="781">
                  <c:v>37</c:v>
                </c:pt>
                <c:pt idx="782">
                  <c:v>37</c:v>
                </c:pt>
                <c:pt idx="783">
                  <c:v>37</c:v>
                </c:pt>
                <c:pt idx="784">
                  <c:v>37</c:v>
                </c:pt>
                <c:pt idx="785">
                  <c:v>37</c:v>
                </c:pt>
                <c:pt idx="786">
                  <c:v>37</c:v>
                </c:pt>
                <c:pt idx="787">
                  <c:v>37</c:v>
                </c:pt>
                <c:pt idx="788">
                  <c:v>37.5</c:v>
                </c:pt>
                <c:pt idx="789">
                  <c:v>37.5</c:v>
                </c:pt>
                <c:pt idx="790">
                  <c:v>37.5</c:v>
                </c:pt>
                <c:pt idx="791">
                  <c:v>37.5</c:v>
                </c:pt>
                <c:pt idx="792">
                  <c:v>37.5</c:v>
                </c:pt>
                <c:pt idx="793">
                  <c:v>37.5</c:v>
                </c:pt>
                <c:pt idx="794">
                  <c:v>37.5</c:v>
                </c:pt>
                <c:pt idx="795">
                  <c:v>37.5</c:v>
                </c:pt>
                <c:pt idx="796">
                  <c:v>37.5</c:v>
                </c:pt>
                <c:pt idx="797">
                  <c:v>37.5</c:v>
                </c:pt>
                <c:pt idx="798">
                  <c:v>37.5</c:v>
                </c:pt>
                <c:pt idx="799">
                  <c:v>38</c:v>
                </c:pt>
                <c:pt idx="800">
                  <c:v>38</c:v>
                </c:pt>
                <c:pt idx="801">
                  <c:v>37</c:v>
                </c:pt>
                <c:pt idx="802">
                  <c:v>37</c:v>
                </c:pt>
                <c:pt idx="803">
                  <c:v>37</c:v>
                </c:pt>
                <c:pt idx="804">
                  <c:v>37</c:v>
                </c:pt>
                <c:pt idx="805">
                  <c:v>37</c:v>
                </c:pt>
                <c:pt idx="806">
                  <c:v>37.5</c:v>
                </c:pt>
                <c:pt idx="807">
                  <c:v>37.5</c:v>
                </c:pt>
                <c:pt idx="808">
                  <c:v>37.5</c:v>
                </c:pt>
                <c:pt idx="809">
                  <c:v>37.5</c:v>
                </c:pt>
                <c:pt idx="810">
                  <c:v>38</c:v>
                </c:pt>
                <c:pt idx="811">
                  <c:v>38</c:v>
                </c:pt>
                <c:pt idx="812">
                  <c:v>38</c:v>
                </c:pt>
                <c:pt idx="813">
                  <c:v>38</c:v>
                </c:pt>
                <c:pt idx="814">
                  <c:v>38</c:v>
                </c:pt>
                <c:pt idx="815">
                  <c:v>38</c:v>
                </c:pt>
                <c:pt idx="816">
                  <c:v>38.5</c:v>
                </c:pt>
                <c:pt idx="817">
                  <c:v>38.5</c:v>
                </c:pt>
                <c:pt idx="818">
                  <c:v>38</c:v>
                </c:pt>
                <c:pt idx="819">
                  <c:v>38</c:v>
                </c:pt>
                <c:pt idx="820">
                  <c:v>38</c:v>
                </c:pt>
                <c:pt idx="821">
                  <c:v>39</c:v>
                </c:pt>
                <c:pt idx="822">
                  <c:v>39</c:v>
                </c:pt>
                <c:pt idx="823">
                  <c:v>39</c:v>
                </c:pt>
                <c:pt idx="824">
                  <c:v>39</c:v>
                </c:pt>
                <c:pt idx="825">
                  <c:v>39</c:v>
                </c:pt>
                <c:pt idx="826">
                  <c:v>39</c:v>
                </c:pt>
                <c:pt idx="827">
                  <c:v>39</c:v>
                </c:pt>
                <c:pt idx="828">
                  <c:v>39</c:v>
                </c:pt>
                <c:pt idx="829">
                  <c:v>39</c:v>
                </c:pt>
                <c:pt idx="830">
                  <c:v>39</c:v>
                </c:pt>
                <c:pt idx="831">
                  <c:v>39</c:v>
                </c:pt>
                <c:pt idx="832">
                  <c:v>39</c:v>
                </c:pt>
                <c:pt idx="833">
                  <c:v>39</c:v>
                </c:pt>
                <c:pt idx="834">
                  <c:v>39</c:v>
                </c:pt>
                <c:pt idx="835">
                  <c:v>39</c:v>
                </c:pt>
                <c:pt idx="836">
                  <c:v>39.5</c:v>
                </c:pt>
                <c:pt idx="837">
                  <c:v>39.5</c:v>
                </c:pt>
                <c:pt idx="838">
                  <c:v>39.5</c:v>
                </c:pt>
                <c:pt idx="839">
                  <c:v>39</c:v>
                </c:pt>
                <c:pt idx="840">
                  <c:v>39</c:v>
                </c:pt>
                <c:pt idx="841">
                  <c:v>39</c:v>
                </c:pt>
                <c:pt idx="842">
                  <c:v>39</c:v>
                </c:pt>
                <c:pt idx="843">
                  <c:v>39</c:v>
                </c:pt>
                <c:pt idx="844">
                  <c:v>39</c:v>
                </c:pt>
                <c:pt idx="845">
                  <c:v>39</c:v>
                </c:pt>
                <c:pt idx="846">
                  <c:v>39</c:v>
                </c:pt>
                <c:pt idx="847">
                  <c:v>39</c:v>
                </c:pt>
                <c:pt idx="848">
                  <c:v>39</c:v>
                </c:pt>
                <c:pt idx="849">
                  <c:v>39</c:v>
                </c:pt>
                <c:pt idx="850">
                  <c:v>38.5</c:v>
                </c:pt>
                <c:pt idx="851">
                  <c:v>39</c:v>
                </c:pt>
                <c:pt idx="852">
                  <c:v>39</c:v>
                </c:pt>
                <c:pt idx="853">
                  <c:v>39</c:v>
                </c:pt>
                <c:pt idx="854">
                  <c:v>39.5</c:v>
                </c:pt>
                <c:pt idx="855">
                  <c:v>40</c:v>
                </c:pt>
                <c:pt idx="856">
                  <c:v>40</c:v>
                </c:pt>
                <c:pt idx="857">
                  <c:v>40</c:v>
                </c:pt>
                <c:pt idx="858">
                  <c:v>40</c:v>
                </c:pt>
                <c:pt idx="859">
                  <c:v>40</c:v>
                </c:pt>
                <c:pt idx="860">
                  <c:v>39.5</c:v>
                </c:pt>
                <c:pt idx="861">
                  <c:v>40</c:v>
                </c:pt>
                <c:pt idx="862">
                  <c:v>40</c:v>
                </c:pt>
                <c:pt idx="863">
                  <c:v>40</c:v>
                </c:pt>
                <c:pt idx="864">
                  <c:v>40</c:v>
                </c:pt>
                <c:pt idx="865">
                  <c:v>40</c:v>
                </c:pt>
                <c:pt idx="866">
                  <c:v>40</c:v>
                </c:pt>
                <c:pt idx="867">
                  <c:v>40</c:v>
                </c:pt>
                <c:pt idx="868">
                  <c:v>40</c:v>
                </c:pt>
                <c:pt idx="869">
                  <c:v>39.5</c:v>
                </c:pt>
                <c:pt idx="870">
                  <c:v>39.5</c:v>
                </c:pt>
                <c:pt idx="871">
                  <c:v>39</c:v>
                </c:pt>
                <c:pt idx="872">
                  <c:v>39.5</c:v>
                </c:pt>
                <c:pt idx="873">
                  <c:v>39.5</c:v>
                </c:pt>
                <c:pt idx="874">
                  <c:v>39.5</c:v>
                </c:pt>
                <c:pt idx="875">
                  <c:v>39.5</c:v>
                </c:pt>
                <c:pt idx="876">
                  <c:v>39</c:v>
                </c:pt>
                <c:pt idx="877">
                  <c:v>39.5</c:v>
                </c:pt>
                <c:pt idx="878">
                  <c:v>39.5</c:v>
                </c:pt>
                <c:pt idx="879">
                  <c:v>39.5</c:v>
                </c:pt>
                <c:pt idx="880">
                  <c:v>39.5</c:v>
                </c:pt>
                <c:pt idx="881">
                  <c:v>39.5</c:v>
                </c:pt>
                <c:pt idx="882">
                  <c:v>40</c:v>
                </c:pt>
                <c:pt idx="883">
                  <c:v>40.5</c:v>
                </c:pt>
                <c:pt idx="884">
                  <c:v>39.5</c:v>
                </c:pt>
                <c:pt idx="885">
                  <c:v>39.5</c:v>
                </c:pt>
                <c:pt idx="886">
                  <c:v>39.5</c:v>
                </c:pt>
                <c:pt idx="887">
                  <c:v>39.5</c:v>
                </c:pt>
                <c:pt idx="888">
                  <c:v>40</c:v>
                </c:pt>
                <c:pt idx="889">
                  <c:v>40</c:v>
                </c:pt>
                <c:pt idx="890">
                  <c:v>40.5</c:v>
                </c:pt>
                <c:pt idx="891">
                  <c:v>40.5</c:v>
                </c:pt>
                <c:pt idx="892">
                  <c:v>41</c:v>
                </c:pt>
                <c:pt idx="893">
                  <c:v>40</c:v>
                </c:pt>
                <c:pt idx="894">
                  <c:v>40</c:v>
                </c:pt>
                <c:pt idx="895">
                  <c:v>40</c:v>
                </c:pt>
                <c:pt idx="896">
                  <c:v>40</c:v>
                </c:pt>
                <c:pt idx="897">
                  <c:v>40</c:v>
                </c:pt>
                <c:pt idx="898">
                  <c:v>40.5</c:v>
                </c:pt>
                <c:pt idx="899">
                  <c:v>40</c:v>
                </c:pt>
                <c:pt idx="900">
                  <c:v>40.5</c:v>
                </c:pt>
                <c:pt idx="901">
                  <c:v>40.5</c:v>
                </c:pt>
                <c:pt idx="902">
                  <c:v>40.5</c:v>
                </c:pt>
                <c:pt idx="903">
                  <c:v>40.5</c:v>
                </c:pt>
                <c:pt idx="904">
                  <c:v>40.5</c:v>
                </c:pt>
                <c:pt idx="905">
                  <c:v>40.5</c:v>
                </c:pt>
                <c:pt idx="906">
                  <c:v>40.5</c:v>
                </c:pt>
                <c:pt idx="907">
                  <c:v>40.5</c:v>
                </c:pt>
                <c:pt idx="908">
                  <c:v>40.5</c:v>
                </c:pt>
                <c:pt idx="909">
                  <c:v>41</c:v>
                </c:pt>
                <c:pt idx="910">
                  <c:v>41</c:v>
                </c:pt>
                <c:pt idx="911">
                  <c:v>41</c:v>
                </c:pt>
                <c:pt idx="912">
                  <c:v>40.5</c:v>
                </c:pt>
                <c:pt idx="913">
                  <c:v>40.5</c:v>
                </c:pt>
                <c:pt idx="914">
                  <c:v>40.5</c:v>
                </c:pt>
                <c:pt idx="915">
                  <c:v>40.5</c:v>
                </c:pt>
                <c:pt idx="916">
                  <c:v>40.5</c:v>
                </c:pt>
                <c:pt idx="917">
                  <c:v>40</c:v>
                </c:pt>
                <c:pt idx="918">
                  <c:v>40.5</c:v>
                </c:pt>
                <c:pt idx="919">
                  <c:v>40.5</c:v>
                </c:pt>
                <c:pt idx="920">
                  <c:v>40.5</c:v>
                </c:pt>
                <c:pt idx="921">
                  <c:v>40.5</c:v>
                </c:pt>
                <c:pt idx="922">
                  <c:v>40.5</c:v>
                </c:pt>
                <c:pt idx="923">
                  <c:v>40.5</c:v>
                </c:pt>
                <c:pt idx="924">
                  <c:v>40.5</c:v>
                </c:pt>
                <c:pt idx="925">
                  <c:v>40.5</c:v>
                </c:pt>
                <c:pt idx="926">
                  <c:v>40.5</c:v>
                </c:pt>
                <c:pt idx="927">
                  <c:v>40.5</c:v>
                </c:pt>
                <c:pt idx="928">
                  <c:v>40.5</c:v>
                </c:pt>
                <c:pt idx="929">
                  <c:v>41</c:v>
                </c:pt>
                <c:pt idx="930">
                  <c:v>41</c:v>
                </c:pt>
                <c:pt idx="931">
                  <c:v>41</c:v>
                </c:pt>
                <c:pt idx="932">
                  <c:v>40.5</c:v>
                </c:pt>
                <c:pt idx="933">
                  <c:v>40.5</c:v>
                </c:pt>
                <c:pt idx="934">
                  <c:v>41</c:v>
                </c:pt>
                <c:pt idx="935">
                  <c:v>41</c:v>
                </c:pt>
                <c:pt idx="936">
                  <c:v>40.5</c:v>
                </c:pt>
                <c:pt idx="937">
                  <c:v>40.5</c:v>
                </c:pt>
                <c:pt idx="938">
                  <c:v>40.5</c:v>
                </c:pt>
                <c:pt idx="939">
                  <c:v>41</c:v>
                </c:pt>
                <c:pt idx="940">
                  <c:v>41</c:v>
                </c:pt>
                <c:pt idx="941">
                  <c:v>41</c:v>
                </c:pt>
                <c:pt idx="942">
                  <c:v>41</c:v>
                </c:pt>
                <c:pt idx="943">
                  <c:v>41</c:v>
                </c:pt>
                <c:pt idx="944">
                  <c:v>40</c:v>
                </c:pt>
                <c:pt idx="945">
                  <c:v>40.5</c:v>
                </c:pt>
                <c:pt idx="946">
                  <c:v>40.5</c:v>
                </c:pt>
                <c:pt idx="947">
                  <c:v>40.5</c:v>
                </c:pt>
                <c:pt idx="948">
                  <c:v>40.5</c:v>
                </c:pt>
                <c:pt idx="949">
                  <c:v>40.5</c:v>
                </c:pt>
                <c:pt idx="950">
                  <c:v>40.5</c:v>
                </c:pt>
                <c:pt idx="951">
                  <c:v>40.5</c:v>
                </c:pt>
                <c:pt idx="952">
                  <c:v>40.5</c:v>
                </c:pt>
                <c:pt idx="953">
                  <c:v>40.5</c:v>
                </c:pt>
                <c:pt idx="954">
                  <c:v>40.5</c:v>
                </c:pt>
                <c:pt idx="955">
                  <c:v>40.5</c:v>
                </c:pt>
                <c:pt idx="956">
                  <c:v>40.5</c:v>
                </c:pt>
                <c:pt idx="957">
                  <c:v>40.5</c:v>
                </c:pt>
                <c:pt idx="958">
                  <c:v>40.5</c:v>
                </c:pt>
                <c:pt idx="959">
                  <c:v>40.5</c:v>
                </c:pt>
                <c:pt idx="960">
                  <c:v>40</c:v>
                </c:pt>
                <c:pt idx="961">
                  <c:v>40.5</c:v>
                </c:pt>
                <c:pt idx="962">
                  <c:v>40.5</c:v>
                </c:pt>
                <c:pt idx="963">
                  <c:v>40.5</c:v>
                </c:pt>
                <c:pt idx="964">
                  <c:v>40.5</c:v>
                </c:pt>
                <c:pt idx="965">
                  <c:v>40.5</c:v>
                </c:pt>
                <c:pt idx="966">
                  <c:v>40.5</c:v>
                </c:pt>
                <c:pt idx="967">
                  <c:v>40.5</c:v>
                </c:pt>
                <c:pt idx="968">
                  <c:v>40.5</c:v>
                </c:pt>
                <c:pt idx="969">
                  <c:v>40.5</c:v>
                </c:pt>
                <c:pt idx="970">
                  <c:v>40.5</c:v>
                </c:pt>
                <c:pt idx="971">
                  <c:v>40.5</c:v>
                </c:pt>
                <c:pt idx="972">
                  <c:v>40.5</c:v>
                </c:pt>
                <c:pt idx="973">
                  <c:v>40.5</c:v>
                </c:pt>
                <c:pt idx="974">
                  <c:v>40.5</c:v>
                </c:pt>
                <c:pt idx="975">
                  <c:v>40.5</c:v>
                </c:pt>
                <c:pt idx="976">
                  <c:v>40.5</c:v>
                </c:pt>
                <c:pt idx="977">
                  <c:v>40.5</c:v>
                </c:pt>
                <c:pt idx="978">
                  <c:v>40.5</c:v>
                </c:pt>
                <c:pt idx="979">
                  <c:v>40.5</c:v>
                </c:pt>
                <c:pt idx="980">
                  <c:v>40</c:v>
                </c:pt>
                <c:pt idx="981">
                  <c:v>40</c:v>
                </c:pt>
                <c:pt idx="982">
                  <c:v>40</c:v>
                </c:pt>
                <c:pt idx="983">
                  <c:v>40</c:v>
                </c:pt>
                <c:pt idx="984">
                  <c:v>40</c:v>
                </c:pt>
                <c:pt idx="985">
                  <c:v>40</c:v>
                </c:pt>
                <c:pt idx="986">
                  <c:v>40</c:v>
                </c:pt>
                <c:pt idx="987">
                  <c:v>40</c:v>
                </c:pt>
                <c:pt idx="988">
                  <c:v>40.5</c:v>
                </c:pt>
                <c:pt idx="989">
                  <c:v>40.5</c:v>
                </c:pt>
                <c:pt idx="990">
                  <c:v>40.5</c:v>
                </c:pt>
                <c:pt idx="991">
                  <c:v>40.5</c:v>
                </c:pt>
                <c:pt idx="992">
                  <c:v>40.5</c:v>
                </c:pt>
                <c:pt idx="993">
                  <c:v>40.5</c:v>
                </c:pt>
                <c:pt idx="994">
                  <c:v>40.5</c:v>
                </c:pt>
                <c:pt idx="995">
                  <c:v>40.5</c:v>
                </c:pt>
                <c:pt idx="996">
                  <c:v>40.5</c:v>
                </c:pt>
                <c:pt idx="997">
                  <c:v>40.5</c:v>
                </c:pt>
                <c:pt idx="998">
                  <c:v>40.5</c:v>
                </c:pt>
                <c:pt idx="999">
                  <c:v>41</c:v>
                </c:pt>
                <c:pt idx="1000">
                  <c:v>41</c:v>
                </c:pt>
                <c:pt idx="1001">
                  <c:v>41</c:v>
                </c:pt>
                <c:pt idx="1002">
                  <c:v>41</c:v>
                </c:pt>
                <c:pt idx="1003">
                  <c:v>41</c:v>
                </c:pt>
                <c:pt idx="1004">
                  <c:v>41</c:v>
                </c:pt>
                <c:pt idx="1005">
                  <c:v>41</c:v>
                </c:pt>
                <c:pt idx="1006">
                  <c:v>41</c:v>
                </c:pt>
                <c:pt idx="1007">
                  <c:v>41</c:v>
                </c:pt>
                <c:pt idx="1008">
                  <c:v>41</c:v>
                </c:pt>
                <c:pt idx="1009">
                  <c:v>41</c:v>
                </c:pt>
                <c:pt idx="1010">
                  <c:v>41</c:v>
                </c:pt>
                <c:pt idx="1011">
                  <c:v>41</c:v>
                </c:pt>
                <c:pt idx="1012">
                  <c:v>41</c:v>
                </c:pt>
                <c:pt idx="1013">
                  <c:v>40.5</c:v>
                </c:pt>
                <c:pt idx="1014">
                  <c:v>40</c:v>
                </c:pt>
                <c:pt idx="1015">
                  <c:v>39.5</c:v>
                </c:pt>
                <c:pt idx="1016">
                  <c:v>39.5</c:v>
                </c:pt>
                <c:pt idx="1017">
                  <c:v>39.5</c:v>
                </c:pt>
                <c:pt idx="1018">
                  <c:v>39.5</c:v>
                </c:pt>
                <c:pt idx="1019">
                  <c:v>40</c:v>
                </c:pt>
                <c:pt idx="1020">
                  <c:v>40</c:v>
                </c:pt>
                <c:pt idx="1021">
                  <c:v>40</c:v>
                </c:pt>
                <c:pt idx="1022">
                  <c:v>40</c:v>
                </c:pt>
                <c:pt idx="1023">
                  <c:v>40</c:v>
                </c:pt>
                <c:pt idx="1024">
                  <c:v>40</c:v>
                </c:pt>
                <c:pt idx="1025">
                  <c:v>40</c:v>
                </c:pt>
                <c:pt idx="1026">
                  <c:v>40</c:v>
                </c:pt>
                <c:pt idx="1027">
                  <c:v>40</c:v>
                </c:pt>
                <c:pt idx="1028">
                  <c:v>40</c:v>
                </c:pt>
                <c:pt idx="1029">
                  <c:v>40</c:v>
                </c:pt>
                <c:pt idx="1030">
                  <c:v>40.5</c:v>
                </c:pt>
                <c:pt idx="1031">
                  <c:v>40.5</c:v>
                </c:pt>
                <c:pt idx="1032">
                  <c:v>40.5</c:v>
                </c:pt>
                <c:pt idx="1033">
                  <c:v>41</c:v>
                </c:pt>
                <c:pt idx="1034">
                  <c:v>41</c:v>
                </c:pt>
                <c:pt idx="1035">
                  <c:v>41</c:v>
                </c:pt>
                <c:pt idx="1036">
                  <c:v>41</c:v>
                </c:pt>
                <c:pt idx="1037">
                  <c:v>41.5</c:v>
                </c:pt>
                <c:pt idx="1038">
                  <c:v>41.5</c:v>
                </c:pt>
                <c:pt idx="1039">
                  <c:v>42</c:v>
                </c:pt>
                <c:pt idx="1040">
                  <c:v>42</c:v>
                </c:pt>
                <c:pt idx="1041">
                  <c:v>42</c:v>
                </c:pt>
                <c:pt idx="1042">
                  <c:v>41</c:v>
                </c:pt>
                <c:pt idx="1043">
                  <c:v>41</c:v>
                </c:pt>
                <c:pt idx="1044">
                  <c:v>41</c:v>
                </c:pt>
                <c:pt idx="1045">
                  <c:v>41</c:v>
                </c:pt>
                <c:pt idx="1046">
                  <c:v>41.5</c:v>
                </c:pt>
                <c:pt idx="1047">
                  <c:v>41.5</c:v>
                </c:pt>
                <c:pt idx="1048">
                  <c:v>42</c:v>
                </c:pt>
                <c:pt idx="1049">
                  <c:v>42</c:v>
                </c:pt>
                <c:pt idx="1050">
                  <c:v>42</c:v>
                </c:pt>
                <c:pt idx="1051">
                  <c:v>42</c:v>
                </c:pt>
                <c:pt idx="1052">
                  <c:v>42</c:v>
                </c:pt>
                <c:pt idx="1053">
                  <c:v>42</c:v>
                </c:pt>
                <c:pt idx="1054">
                  <c:v>42</c:v>
                </c:pt>
                <c:pt idx="1055">
                  <c:v>42</c:v>
                </c:pt>
                <c:pt idx="1056">
                  <c:v>42</c:v>
                </c:pt>
                <c:pt idx="1057">
                  <c:v>42</c:v>
                </c:pt>
                <c:pt idx="1058">
                  <c:v>42</c:v>
                </c:pt>
                <c:pt idx="1059">
                  <c:v>42</c:v>
                </c:pt>
                <c:pt idx="1060">
                  <c:v>42</c:v>
                </c:pt>
                <c:pt idx="1061">
                  <c:v>42</c:v>
                </c:pt>
                <c:pt idx="1062">
                  <c:v>42</c:v>
                </c:pt>
                <c:pt idx="1063">
                  <c:v>42</c:v>
                </c:pt>
                <c:pt idx="1064">
                  <c:v>42</c:v>
                </c:pt>
                <c:pt idx="1065">
                  <c:v>42</c:v>
                </c:pt>
                <c:pt idx="1066">
                  <c:v>42</c:v>
                </c:pt>
                <c:pt idx="1067">
                  <c:v>42</c:v>
                </c:pt>
                <c:pt idx="1068">
                  <c:v>42</c:v>
                </c:pt>
                <c:pt idx="1069">
                  <c:v>42</c:v>
                </c:pt>
                <c:pt idx="1070">
                  <c:v>42</c:v>
                </c:pt>
                <c:pt idx="1071">
                  <c:v>42</c:v>
                </c:pt>
                <c:pt idx="1072">
                  <c:v>42.5</c:v>
                </c:pt>
                <c:pt idx="1073">
                  <c:v>42.5</c:v>
                </c:pt>
                <c:pt idx="1074">
                  <c:v>42.5</c:v>
                </c:pt>
                <c:pt idx="1075">
                  <c:v>42.5</c:v>
                </c:pt>
                <c:pt idx="1076">
                  <c:v>42.5</c:v>
                </c:pt>
                <c:pt idx="1077">
                  <c:v>42.5</c:v>
                </c:pt>
                <c:pt idx="1078">
                  <c:v>42.5</c:v>
                </c:pt>
                <c:pt idx="1079">
                  <c:v>42.5</c:v>
                </c:pt>
                <c:pt idx="1080">
                  <c:v>42</c:v>
                </c:pt>
                <c:pt idx="1081">
                  <c:v>42</c:v>
                </c:pt>
                <c:pt idx="1082">
                  <c:v>42</c:v>
                </c:pt>
                <c:pt idx="1083">
                  <c:v>42</c:v>
                </c:pt>
                <c:pt idx="1084">
                  <c:v>42</c:v>
                </c:pt>
                <c:pt idx="1085">
                  <c:v>41.5</c:v>
                </c:pt>
                <c:pt idx="1086">
                  <c:v>42</c:v>
                </c:pt>
                <c:pt idx="1087">
                  <c:v>42</c:v>
                </c:pt>
                <c:pt idx="1088">
                  <c:v>42</c:v>
                </c:pt>
                <c:pt idx="1089">
                  <c:v>42</c:v>
                </c:pt>
                <c:pt idx="1090">
                  <c:v>42</c:v>
                </c:pt>
                <c:pt idx="1091">
                  <c:v>42</c:v>
                </c:pt>
                <c:pt idx="1092">
                  <c:v>42</c:v>
                </c:pt>
                <c:pt idx="1093">
                  <c:v>41.5</c:v>
                </c:pt>
                <c:pt idx="1094">
                  <c:v>41.5</c:v>
                </c:pt>
                <c:pt idx="1095">
                  <c:v>41.5</c:v>
                </c:pt>
                <c:pt idx="1096">
                  <c:v>41.5</c:v>
                </c:pt>
                <c:pt idx="1097">
                  <c:v>41.5</c:v>
                </c:pt>
                <c:pt idx="1098">
                  <c:v>41.5</c:v>
                </c:pt>
                <c:pt idx="1099">
                  <c:v>41.5</c:v>
                </c:pt>
                <c:pt idx="1100">
                  <c:v>41.5</c:v>
                </c:pt>
                <c:pt idx="1101">
                  <c:v>41.5</c:v>
                </c:pt>
                <c:pt idx="1102">
                  <c:v>41.5</c:v>
                </c:pt>
                <c:pt idx="1103">
                  <c:v>41.5</c:v>
                </c:pt>
                <c:pt idx="1104">
                  <c:v>41</c:v>
                </c:pt>
                <c:pt idx="1105">
                  <c:v>41</c:v>
                </c:pt>
                <c:pt idx="1106">
                  <c:v>41</c:v>
                </c:pt>
                <c:pt idx="1107">
                  <c:v>41</c:v>
                </c:pt>
                <c:pt idx="1108">
                  <c:v>41</c:v>
                </c:pt>
                <c:pt idx="1109">
                  <c:v>41</c:v>
                </c:pt>
                <c:pt idx="1110">
                  <c:v>41</c:v>
                </c:pt>
                <c:pt idx="1111">
                  <c:v>41</c:v>
                </c:pt>
                <c:pt idx="1112">
                  <c:v>41</c:v>
                </c:pt>
                <c:pt idx="1113">
                  <c:v>40.5</c:v>
                </c:pt>
                <c:pt idx="1114">
                  <c:v>40.5</c:v>
                </c:pt>
                <c:pt idx="1115">
                  <c:v>40.5</c:v>
                </c:pt>
                <c:pt idx="1116">
                  <c:v>40.5</c:v>
                </c:pt>
                <c:pt idx="1117">
                  <c:v>40.5</c:v>
                </c:pt>
                <c:pt idx="1118">
                  <c:v>40</c:v>
                </c:pt>
                <c:pt idx="1119">
                  <c:v>40</c:v>
                </c:pt>
                <c:pt idx="1120">
                  <c:v>40</c:v>
                </c:pt>
                <c:pt idx="1121">
                  <c:v>40.5</c:v>
                </c:pt>
                <c:pt idx="1122">
                  <c:v>40.5</c:v>
                </c:pt>
                <c:pt idx="1123">
                  <c:v>40.5</c:v>
                </c:pt>
                <c:pt idx="1124">
                  <c:v>41</c:v>
                </c:pt>
                <c:pt idx="1125">
                  <c:v>41</c:v>
                </c:pt>
                <c:pt idx="1126">
                  <c:v>41.5</c:v>
                </c:pt>
                <c:pt idx="1127">
                  <c:v>41</c:v>
                </c:pt>
                <c:pt idx="1128">
                  <c:v>42</c:v>
                </c:pt>
                <c:pt idx="1129">
                  <c:v>42</c:v>
                </c:pt>
                <c:pt idx="1130">
                  <c:v>42</c:v>
                </c:pt>
                <c:pt idx="1131">
                  <c:v>42</c:v>
                </c:pt>
                <c:pt idx="1132">
                  <c:v>42</c:v>
                </c:pt>
                <c:pt idx="1133">
                  <c:v>42</c:v>
                </c:pt>
                <c:pt idx="1134">
                  <c:v>42.5</c:v>
                </c:pt>
                <c:pt idx="1135">
                  <c:v>42.5</c:v>
                </c:pt>
                <c:pt idx="1136">
                  <c:v>42.5</c:v>
                </c:pt>
                <c:pt idx="1137">
                  <c:v>43</c:v>
                </c:pt>
                <c:pt idx="1138">
                  <c:v>43</c:v>
                </c:pt>
                <c:pt idx="1139">
                  <c:v>43</c:v>
                </c:pt>
                <c:pt idx="1140">
                  <c:v>43</c:v>
                </c:pt>
                <c:pt idx="1141">
                  <c:v>43</c:v>
                </c:pt>
                <c:pt idx="1142">
                  <c:v>43</c:v>
                </c:pt>
                <c:pt idx="1143">
                  <c:v>43</c:v>
                </c:pt>
                <c:pt idx="1144">
                  <c:v>43</c:v>
                </c:pt>
                <c:pt idx="1145">
                  <c:v>43</c:v>
                </c:pt>
                <c:pt idx="1146">
                  <c:v>43</c:v>
                </c:pt>
                <c:pt idx="1147">
                  <c:v>43</c:v>
                </c:pt>
                <c:pt idx="1148">
                  <c:v>43</c:v>
                </c:pt>
                <c:pt idx="1149">
                  <c:v>43</c:v>
                </c:pt>
                <c:pt idx="1150">
                  <c:v>43</c:v>
                </c:pt>
                <c:pt idx="1151">
                  <c:v>43</c:v>
                </c:pt>
                <c:pt idx="1152">
                  <c:v>43</c:v>
                </c:pt>
                <c:pt idx="1153">
                  <c:v>43</c:v>
                </c:pt>
                <c:pt idx="1154">
                  <c:v>43</c:v>
                </c:pt>
                <c:pt idx="1155">
                  <c:v>43</c:v>
                </c:pt>
                <c:pt idx="1156">
                  <c:v>42.5</c:v>
                </c:pt>
                <c:pt idx="1157">
                  <c:v>42.5</c:v>
                </c:pt>
                <c:pt idx="1158">
                  <c:v>42.5</c:v>
                </c:pt>
                <c:pt idx="1159">
                  <c:v>43</c:v>
                </c:pt>
                <c:pt idx="1160">
                  <c:v>43</c:v>
                </c:pt>
                <c:pt idx="1161">
                  <c:v>43</c:v>
                </c:pt>
                <c:pt idx="1162">
                  <c:v>43</c:v>
                </c:pt>
                <c:pt idx="1163">
                  <c:v>43</c:v>
                </c:pt>
                <c:pt idx="1164">
                  <c:v>43</c:v>
                </c:pt>
                <c:pt idx="1165">
                  <c:v>43</c:v>
                </c:pt>
                <c:pt idx="1166">
                  <c:v>43</c:v>
                </c:pt>
                <c:pt idx="1167">
                  <c:v>43</c:v>
                </c:pt>
                <c:pt idx="1168">
                  <c:v>43</c:v>
                </c:pt>
                <c:pt idx="1169">
                  <c:v>42.5</c:v>
                </c:pt>
                <c:pt idx="1170">
                  <c:v>42.5</c:v>
                </c:pt>
                <c:pt idx="1171">
                  <c:v>42.5</c:v>
                </c:pt>
                <c:pt idx="1172">
                  <c:v>42.5</c:v>
                </c:pt>
                <c:pt idx="1173">
                  <c:v>42.5</c:v>
                </c:pt>
                <c:pt idx="1174">
                  <c:v>42.5</c:v>
                </c:pt>
                <c:pt idx="1175">
                  <c:v>42.5</c:v>
                </c:pt>
                <c:pt idx="1176">
                  <c:v>42.5</c:v>
                </c:pt>
                <c:pt idx="1177">
                  <c:v>42.5</c:v>
                </c:pt>
                <c:pt idx="1178">
                  <c:v>43</c:v>
                </c:pt>
                <c:pt idx="1179">
                  <c:v>43</c:v>
                </c:pt>
                <c:pt idx="1180">
                  <c:v>43</c:v>
                </c:pt>
                <c:pt idx="1181">
                  <c:v>43</c:v>
                </c:pt>
                <c:pt idx="1182">
                  <c:v>42.5</c:v>
                </c:pt>
                <c:pt idx="1183">
                  <c:v>42.5</c:v>
                </c:pt>
                <c:pt idx="1184">
                  <c:v>42.5</c:v>
                </c:pt>
                <c:pt idx="1185">
                  <c:v>42.5</c:v>
                </c:pt>
                <c:pt idx="1186">
                  <c:v>42.5</c:v>
                </c:pt>
                <c:pt idx="1187">
                  <c:v>42.5</c:v>
                </c:pt>
                <c:pt idx="1188">
                  <c:v>42.5</c:v>
                </c:pt>
                <c:pt idx="1189">
                  <c:v>42.5</c:v>
                </c:pt>
                <c:pt idx="1190">
                  <c:v>42</c:v>
                </c:pt>
                <c:pt idx="1191">
                  <c:v>42.5</c:v>
                </c:pt>
                <c:pt idx="1192">
                  <c:v>42.5</c:v>
                </c:pt>
                <c:pt idx="1193">
                  <c:v>42.5</c:v>
                </c:pt>
                <c:pt idx="1194">
                  <c:v>42.5</c:v>
                </c:pt>
                <c:pt idx="1195">
                  <c:v>42.5</c:v>
                </c:pt>
                <c:pt idx="1196">
                  <c:v>42.5</c:v>
                </c:pt>
                <c:pt idx="1197">
                  <c:v>42.5</c:v>
                </c:pt>
                <c:pt idx="1198">
                  <c:v>42.5</c:v>
                </c:pt>
                <c:pt idx="1199">
                  <c:v>42.5</c:v>
                </c:pt>
                <c:pt idx="1200">
                  <c:v>42.5</c:v>
                </c:pt>
                <c:pt idx="1201">
                  <c:v>42.5</c:v>
                </c:pt>
                <c:pt idx="1202">
                  <c:v>42.5</c:v>
                </c:pt>
                <c:pt idx="1203">
                  <c:v>42.5</c:v>
                </c:pt>
                <c:pt idx="1204">
                  <c:v>42.5</c:v>
                </c:pt>
                <c:pt idx="1205">
                  <c:v>42.5</c:v>
                </c:pt>
                <c:pt idx="1206">
                  <c:v>42.5</c:v>
                </c:pt>
                <c:pt idx="1207">
                  <c:v>42.5</c:v>
                </c:pt>
                <c:pt idx="1208">
                  <c:v>42.5</c:v>
                </c:pt>
                <c:pt idx="1209">
                  <c:v>42</c:v>
                </c:pt>
                <c:pt idx="1210">
                  <c:v>42</c:v>
                </c:pt>
                <c:pt idx="1211">
                  <c:v>41.5</c:v>
                </c:pt>
                <c:pt idx="1212">
                  <c:v>41.5</c:v>
                </c:pt>
                <c:pt idx="1213">
                  <c:v>41.5</c:v>
                </c:pt>
                <c:pt idx="1214">
                  <c:v>41.5</c:v>
                </c:pt>
                <c:pt idx="1215">
                  <c:v>41.5</c:v>
                </c:pt>
                <c:pt idx="1216">
                  <c:v>41.5</c:v>
                </c:pt>
                <c:pt idx="1217">
                  <c:v>41.5</c:v>
                </c:pt>
                <c:pt idx="1218">
                  <c:v>41.5</c:v>
                </c:pt>
                <c:pt idx="1219">
                  <c:v>41.5</c:v>
                </c:pt>
                <c:pt idx="1220">
                  <c:v>41.5</c:v>
                </c:pt>
                <c:pt idx="1221">
                  <c:v>42</c:v>
                </c:pt>
                <c:pt idx="1222">
                  <c:v>42</c:v>
                </c:pt>
                <c:pt idx="1223">
                  <c:v>42</c:v>
                </c:pt>
                <c:pt idx="1224">
                  <c:v>42</c:v>
                </c:pt>
                <c:pt idx="1225">
                  <c:v>42</c:v>
                </c:pt>
                <c:pt idx="1226">
                  <c:v>42</c:v>
                </c:pt>
                <c:pt idx="1227">
                  <c:v>42</c:v>
                </c:pt>
                <c:pt idx="1228">
                  <c:v>42</c:v>
                </c:pt>
                <c:pt idx="1229">
                  <c:v>42</c:v>
                </c:pt>
                <c:pt idx="1230">
                  <c:v>42</c:v>
                </c:pt>
                <c:pt idx="1231">
                  <c:v>42</c:v>
                </c:pt>
                <c:pt idx="1232">
                  <c:v>42</c:v>
                </c:pt>
                <c:pt idx="1233">
                  <c:v>41.5</c:v>
                </c:pt>
                <c:pt idx="1234">
                  <c:v>41.5</c:v>
                </c:pt>
                <c:pt idx="1235">
                  <c:v>41.5</c:v>
                </c:pt>
                <c:pt idx="1236">
                  <c:v>43</c:v>
                </c:pt>
                <c:pt idx="1237">
                  <c:v>42.5</c:v>
                </c:pt>
                <c:pt idx="1238">
                  <c:v>42.5</c:v>
                </c:pt>
                <c:pt idx="1239">
                  <c:v>42.5</c:v>
                </c:pt>
                <c:pt idx="1240">
                  <c:v>42.5</c:v>
                </c:pt>
                <c:pt idx="1241">
                  <c:v>42.5</c:v>
                </c:pt>
                <c:pt idx="1242">
                  <c:v>42.5</c:v>
                </c:pt>
                <c:pt idx="1243">
                  <c:v>43</c:v>
                </c:pt>
                <c:pt idx="1244">
                  <c:v>43</c:v>
                </c:pt>
                <c:pt idx="1245">
                  <c:v>43</c:v>
                </c:pt>
                <c:pt idx="1246">
                  <c:v>43</c:v>
                </c:pt>
                <c:pt idx="1247">
                  <c:v>43</c:v>
                </c:pt>
                <c:pt idx="1248">
                  <c:v>43</c:v>
                </c:pt>
                <c:pt idx="1249">
                  <c:v>43</c:v>
                </c:pt>
                <c:pt idx="1250">
                  <c:v>43</c:v>
                </c:pt>
                <c:pt idx="1251">
                  <c:v>43</c:v>
                </c:pt>
                <c:pt idx="1252">
                  <c:v>43</c:v>
                </c:pt>
                <c:pt idx="1253">
                  <c:v>42.5</c:v>
                </c:pt>
                <c:pt idx="1254">
                  <c:v>42.5</c:v>
                </c:pt>
                <c:pt idx="1255">
                  <c:v>42</c:v>
                </c:pt>
                <c:pt idx="1256">
                  <c:v>42</c:v>
                </c:pt>
                <c:pt idx="1257">
                  <c:v>42</c:v>
                </c:pt>
                <c:pt idx="1258">
                  <c:v>42.5</c:v>
                </c:pt>
                <c:pt idx="1259">
                  <c:v>42.5</c:v>
                </c:pt>
                <c:pt idx="1260">
                  <c:v>42.5</c:v>
                </c:pt>
                <c:pt idx="1261">
                  <c:v>42.5</c:v>
                </c:pt>
                <c:pt idx="1262">
                  <c:v>42.5</c:v>
                </c:pt>
                <c:pt idx="1263">
                  <c:v>42.5</c:v>
                </c:pt>
                <c:pt idx="1264">
                  <c:v>42.5</c:v>
                </c:pt>
                <c:pt idx="1265">
                  <c:v>42.5</c:v>
                </c:pt>
                <c:pt idx="1266">
                  <c:v>42.5</c:v>
                </c:pt>
                <c:pt idx="1267">
                  <c:v>42.5</c:v>
                </c:pt>
                <c:pt idx="1268">
                  <c:v>42.5</c:v>
                </c:pt>
                <c:pt idx="1269">
                  <c:v>42.5</c:v>
                </c:pt>
                <c:pt idx="1270">
                  <c:v>42.5</c:v>
                </c:pt>
                <c:pt idx="1271">
                  <c:v>42.5</c:v>
                </c:pt>
                <c:pt idx="1272">
                  <c:v>43</c:v>
                </c:pt>
                <c:pt idx="1273">
                  <c:v>43</c:v>
                </c:pt>
                <c:pt idx="1274">
                  <c:v>43</c:v>
                </c:pt>
                <c:pt idx="1275">
                  <c:v>43</c:v>
                </c:pt>
                <c:pt idx="1276">
                  <c:v>43.5</c:v>
                </c:pt>
                <c:pt idx="1277">
                  <c:v>44</c:v>
                </c:pt>
                <c:pt idx="1278">
                  <c:v>43</c:v>
                </c:pt>
                <c:pt idx="1279">
                  <c:v>43</c:v>
                </c:pt>
                <c:pt idx="1280">
                  <c:v>44</c:v>
                </c:pt>
                <c:pt idx="1281">
                  <c:v>43</c:v>
                </c:pt>
                <c:pt idx="1282">
                  <c:v>43</c:v>
                </c:pt>
                <c:pt idx="1283">
                  <c:v>43.5</c:v>
                </c:pt>
                <c:pt idx="1284">
                  <c:v>43.5</c:v>
                </c:pt>
                <c:pt idx="1285">
                  <c:v>43.5</c:v>
                </c:pt>
                <c:pt idx="1286">
                  <c:v>44</c:v>
                </c:pt>
                <c:pt idx="1287">
                  <c:v>43.5</c:v>
                </c:pt>
                <c:pt idx="1288">
                  <c:v>43.5</c:v>
                </c:pt>
                <c:pt idx="1289">
                  <c:v>44</c:v>
                </c:pt>
                <c:pt idx="1290">
                  <c:v>44</c:v>
                </c:pt>
                <c:pt idx="1291">
                  <c:v>44</c:v>
                </c:pt>
                <c:pt idx="1292">
                  <c:v>44</c:v>
                </c:pt>
                <c:pt idx="1293">
                  <c:v>43.5</c:v>
                </c:pt>
                <c:pt idx="1294">
                  <c:v>43.5</c:v>
                </c:pt>
                <c:pt idx="1295">
                  <c:v>43.5</c:v>
                </c:pt>
                <c:pt idx="1296">
                  <c:v>44</c:v>
                </c:pt>
                <c:pt idx="1297">
                  <c:v>44</c:v>
                </c:pt>
                <c:pt idx="1298">
                  <c:v>44</c:v>
                </c:pt>
                <c:pt idx="1299">
                  <c:v>44</c:v>
                </c:pt>
                <c:pt idx="1300">
                  <c:v>44</c:v>
                </c:pt>
                <c:pt idx="1301">
                  <c:v>44</c:v>
                </c:pt>
                <c:pt idx="1302">
                  <c:v>44</c:v>
                </c:pt>
                <c:pt idx="1303">
                  <c:v>44</c:v>
                </c:pt>
                <c:pt idx="1304">
                  <c:v>44</c:v>
                </c:pt>
                <c:pt idx="1305">
                  <c:v>44</c:v>
                </c:pt>
                <c:pt idx="1306">
                  <c:v>44</c:v>
                </c:pt>
                <c:pt idx="1307">
                  <c:v>44</c:v>
                </c:pt>
                <c:pt idx="1308">
                  <c:v>44</c:v>
                </c:pt>
                <c:pt idx="1309">
                  <c:v>44</c:v>
                </c:pt>
                <c:pt idx="1310">
                  <c:v>44</c:v>
                </c:pt>
                <c:pt idx="1311">
                  <c:v>44.5</c:v>
                </c:pt>
                <c:pt idx="1312">
                  <c:v>44.5</c:v>
                </c:pt>
                <c:pt idx="1313">
                  <c:v>44</c:v>
                </c:pt>
                <c:pt idx="1314">
                  <c:v>44</c:v>
                </c:pt>
                <c:pt idx="1315">
                  <c:v>44</c:v>
                </c:pt>
                <c:pt idx="1316">
                  <c:v>44</c:v>
                </c:pt>
                <c:pt idx="1317">
                  <c:v>44.5</c:v>
                </c:pt>
                <c:pt idx="1318">
                  <c:v>44.5</c:v>
                </c:pt>
                <c:pt idx="1319">
                  <c:v>44.5</c:v>
                </c:pt>
                <c:pt idx="1320">
                  <c:v>44.5</c:v>
                </c:pt>
                <c:pt idx="1321">
                  <c:v>44.5</c:v>
                </c:pt>
                <c:pt idx="1322">
                  <c:v>44.5</c:v>
                </c:pt>
                <c:pt idx="1323">
                  <c:v>44.5</c:v>
                </c:pt>
                <c:pt idx="1324">
                  <c:v>44.5</c:v>
                </c:pt>
                <c:pt idx="1325">
                  <c:v>44</c:v>
                </c:pt>
                <c:pt idx="1326">
                  <c:v>44.5</c:v>
                </c:pt>
                <c:pt idx="1327">
                  <c:v>44.5</c:v>
                </c:pt>
                <c:pt idx="1328">
                  <c:v>44.5</c:v>
                </c:pt>
                <c:pt idx="1329">
                  <c:v>44</c:v>
                </c:pt>
                <c:pt idx="1330">
                  <c:v>44</c:v>
                </c:pt>
                <c:pt idx="1331">
                  <c:v>44</c:v>
                </c:pt>
                <c:pt idx="1332">
                  <c:v>44</c:v>
                </c:pt>
                <c:pt idx="1333">
                  <c:v>44</c:v>
                </c:pt>
                <c:pt idx="1334">
                  <c:v>44</c:v>
                </c:pt>
                <c:pt idx="1335">
                  <c:v>44</c:v>
                </c:pt>
                <c:pt idx="1336">
                  <c:v>44.5</c:v>
                </c:pt>
                <c:pt idx="1337">
                  <c:v>45</c:v>
                </c:pt>
                <c:pt idx="1338">
                  <c:v>45</c:v>
                </c:pt>
                <c:pt idx="1339">
                  <c:v>45</c:v>
                </c:pt>
                <c:pt idx="1340">
                  <c:v>44.5</c:v>
                </c:pt>
                <c:pt idx="1341">
                  <c:v>44.5</c:v>
                </c:pt>
                <c:pt idx="1342">
                  <c:v>44.5</c:v>
                </c:pt>
                <c:pt idx="1343">
                  <c:v>44</c:v>
                </c:pt>
                <c:pt idx="1344">
                  <c:v>44</c:v>
                </c:pt>
                <c:pt idx="1345">
                  <c:v>44.5</c:v>
                </c:pt>
                <c:pt idx="1346">
                  <c:v>44.5</c:v>
                </c:pt>
                <c:pt idx="1347">
                  <c:v>44.5</c:v>
                </c:pt>
                <c:pt idx="1348">
                  <c:v>44.5</c:v>
                </c:pt>
                <c:pt idx="1349">
                  <c:v>44.5</c:v>
                </c:pt>
                <c:pt idx="1350">
                  <c:v>45</c:v>
                </c:pt>
                <c:pt idx="1351">
                  <c:v>44.5</c:v>
                </c:pt>
                <c:pt idx="1352">
                  <c:v>45</c:v>
                </c:pt>
                <c:pt idx="1353">
                  <c:v>45</c:v>
                </c:pt>
                <c:pt idx="1354">
                  <c:v>45</c:v>
                </c:pt>
                <c:pt idx="1355">
                  <c:v>44.5</c:v>
                </c:pt>
                <c:pt idx="1356">
                  <c:v>45</c:v>
                </c:pt>
                <c:pt idx="1357">
                  <c:v>45</c:v>
                </c:pt>
                <c:pt idx="1358">
                  <c:v>45</c:v>
                </c:pt>
                <c:pt idx="1359">
                  <c:v>44.5</c:v>
                </c:pt>
                <c:pt idx="1360">
                  <c:v>44.5</c:v>
                </c:pt>
                <c:pt idx="1361">
                  <c:v>44.5</c:v>
                </c:pt>
                <c:pt idx="1362">
                  <c:v>44.5</c:v>
                </c:pt>
                <c:pt idx="1363">
                  <c:v>44.5</c:v>
                </c:pt>
                <c:pt idx="1364">
                  <c:v>44.5</c:v>
                </c:pt>
                <c:pt idx="1365">
                  <c:v>44.5</c:v>
                </c:pt>
                <c:pt idx="1366">
                  <c:v>44.5</c:v>
                </c:pt>
                <c:pt idx="1367">
                  <c:v>44.5</c:v>
                </c:pt>
                <c:pt idx="1368">
                  <c:v>44.5</c:v>
                </c:pt>
                <c:pt idx="1369">
                  <c:v>44.5</c:v>
                </c:pt>
                <c:pt idx="1370">
                  <c:v>44.5</c:v>
                </c:pt>
                <c:pt idx="1371">
                  <c:v>45</c:v>
                </c:pt>
                <c:pt idx="1372">
                  <c:v>45</c:v>
                </c:pt>
                <c:pt idx="1373">
                  <c:v>45</c:v>
                </c:pt>
                <c:pt idx="1374">
                  <c:v>45</c:v>
                </c:pt>
                <c:pt idx="1375">
                  <c:v>45</c:v>
                </c:pt>
                <c:pt idx="1376">
                  <c:v>45</c:v>
                </c:pt>
                <c:pt idx="1377">
                  <c:v>45</c:v>
                </c:pt>
                <c:pt idx="1378">
                  <c:v>45</c:v>
                </c:pt>
                <c:pt idx="1379">
                  <c:v>44.5</c:v>
                </c:pt>
                <c:pt idx="1380">
                  <c:v>45</c:v>
                </c:pt>
                <c:pt idx="1381">
                  <c:v>44.5</c:v>
                </c:pt>
                <c:pt idx="1382">
                  <c:v>44.5</c:v>
                </c:pt>
                <c:pt idx="1383">
                  <c:v>44.5</c:v>
                </c:pt>
                <c:pt idx="1384">
                  <c:v>44.5</c:v>
                </c:pt>
                <c:pt idx="1385">
                  <c:v>44.5</c:v>
                </c:pt>
                <c:pt idx="1386">
                  <c:v>44.5</c:v>
                </c:pt>
                <c:pt idx="1387">
                  <c:v>46</c:v>
                </c:pt>
                <c:pt idx="1388">
                  <c:v>45.5</c:v>
                </c:pt>
                <c:pt idx="1389">
                  <c:v>45</c:v>
                </c:pt>
                <c:pt idx="1390">
                  <c:v>45</c:v>
                </c:pt>
                <c:pt idx="1391">
                  <c:v>45</c:v>
                </c:pt>
                <c:pt idx="1392">
                  <c:v>45</c:v>
                </c:pt>
                <c:pt idx="1393">
                  <c:v>45</c:v>
                </c:pt>
                <c:pt idx="1394">
                  <c:v>45</c:v>
                </c:pt>
                <c:pt idx="1395">
                  <c:v>45</c:v>
                </c:pt>
                <c:pt idx="1396">
                  <c:v>45</c:v>
                </c:pt>
                <c:pt idx="1397">
                  <c:v>45</c:v>
                </c:pt>
                <c:pt idx="1398">
                  <c:v>45</c:v>
                </c:pt>
                <c:pt idx="1399">
                  <c:v>45</c:v>
                </c:pt>
                <c:pt idx="1400">
                  <c:v>44.5</c:v>
                </c:pt>
                <c:pt idx="1401">
                  <c:v>45</c:v>
                </c:pt>
                <c:pt idx="1402">
                  <c:v>45</c:v>
                </c:pt>
                <c:pt idx="1403">
                  <c:v>45</c:v>
                </c:pt>
                <c:pt idx="1404">
                  <c:v>45</c:v>
                </c:pt>
                <c:pt idx="1405">
                  <c:v>44.5</c:v>
                </c:pt>
                <c:pt idx="1406">
                  <c:v>44.5</c:v>
                </c:pt>
                <c:pt idx="1407">
                  <c:v>45</c:v>
                </c:pt>
                <c:pt idx="1408">
                  <c:v>44.5</c:v>
                </c:pt>
                <c:pt idx="1409">
                  <c:v>44.5</c:v>
                </c:pt>
                <c:pt idx="1410">
                  <c:v>44.5</c:v>
                </c:pt>
                <c:pt idx="1411">
                  <c:v>44.5</c:v>
                </c:pt>
                <c:pt idx="1412">
                  <c:v>44.5</c:v>
                </c:pt>
                <c:pt idx="1413">
                  <c:v>44.5</c:v>
                </c:pt>
                <c:pt idx="1414">
                  <c:v>44.5</c:v>
                </c:pt>
                <c:pt idx="1415">
                  <c:v>44.5</c:v>
                </c:pt>
                <c:pt idx="1416">
                  <c:v>44.5</c:v>
                </c:pt>
                <c:pt idx="1417">
                  <c:v>44.5</c:v>
                </c:pt>
                <c:pt idx="1418">
                  <c:v>44.5</c:v>
                </c:pt>
                <c:pt idx="1419">
                  <c:v>44.5</c:v>
                </c:pt>
                <c:pt idx="1420">
                  <c:v>45</c:v>
                </c:pt>
                <c:pt idx="1421">
                  <c:v>44.5</c:v>
                </c:pt>
                <c:pt idx="1422">
                  <c:v>44.5</c:v>
                </c:pt>
                <c:pt idx="1423">
                  <c:v>44.5</c:v>
                </c:pt>
                <c:pt idx="1424">
                  <c:v>44.5</c:v>
                </c:pt>
                <c:pt idx="1425">
                  <c:v>44.5</c:v>
                </c:pt>
                <c:pt idx="1426">
                  <c:v>44.5</c:v>
                </c:pt>
                <c:pt idx="1427">
                  <c:v>45</c:v>
                </c:pt>
                <c:pt idx="1428">
                  <c:v>45</c:v>
                </c:pt>
                <c:pt idx="1429">
                  <c:v>44.5</c:v>
                </c:pt>
                <c:pt idx="1430">
                  <c:v>44.5</c:v>
                </c:pt>
                <c:pt idx="1431">
                  <c:v>45</c:v>
                </c:pt>
                <c:pt idx="1432">
                  <c:v>45</c:v>
                </c:pt>
                <c:pt idx="1433">
                  <c:v>45</c:v>
                </c:pt>
                <c:pt idx="1434">
                  <c:v>45</c:v>
                </c:pt>
                <c:pt idx="1435">
                  <c:v>45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45</c:v>
                </c:pt>
                <c:pt idx="1440">
                  <c:v>45</c:v>
                </c:pt>
                <c:pt idx="1441">
                  <c:v>45</c:v>
                </c:pt>
                <c:pt idx="1442">
                  <c:v>45</c:v>
                </c:pt>
                <c:pt idx="1443">
                  <c:v>45.5</c:v>
                </c:pt>
                <c:pt idx="1444">
                  <c:v>45.5</c:v>
                </c:pt>
                <c:pt idx="1445">
                  <c:v>45.5</c:v>
                </c:pt>
                <c:pt idx="1446">
                  <c:v>46.5</c:v>
                </c:pt>
                <c:pt idx="1447">
                  <c:v>46</c:v>
                </c:pt>
                <c:pt idx="1448">
                  <c:v>46</c:v>
                </c:pt>
                <c:pt idx="1449">
                  <c:v>46</c:v>
                </c:pt>
                <c:pt idx="1450">
                  <c:v>46</c:v>
                </c:pt>
                <c:pt idx="1451">
                  <c:v>46</c:v>
                </c:pt>
                <c:pt idx="1452">
                  <c:v>46</c:v>
                </c:pt>
                <c:pt idx="1453">
                  <c:v>46</c:v>
                </c:pt>
                <c:pt idx="1454">
                  <c:v>46.5</c:v>
                </c:pt>
                <c:pt idx="1455">
                  <c:v>46</c:v>
                </c:pt>
                <c:pt idx="1456">
                  <c:v>46</c:v>
                </c:pt>
                <c:pt idx="1457">
                  <c:v>46</c:v>
                </c:pt>
                <c:pt idx="1458">
                  <c:v>47</c:v>
                </c:pt>
                <c:pt idx="1459">
                  <c:v>47</c:v>
                </c:pt>
                <c:pt idx="1460">
                  <c:v>46</c:v>
                </c:pt>
                <c:pt idx="1461">
                  <c:v>46</c:v>
                </c:pt>
                <c:pt idx="1462">
                  <c:v>46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47</c:v>
                </c:pt>
                <c:pt idx="1470">
                  <c:v>47</c:v>
                </c:pt>
                <c:pt idx="1471">
                  <c:v>47</c:v>
                </c:pt>
                <c:pt idx="1472">
                  <c:v>47</c:v>
                </c:pt>
                <c:pt idx="1473">
                  <c:v>47.5</c:v>
                </c:pt>
                <c:pt idx="1474">
                  <c:v>48</c:v>
                </c:pt>
                <c:pt idx="1475">
                  <c:v>48</c:v>
                </c:pt>
                <c:pt idx="1476">
                  <c:v>48</c:v>
                </c:pt>
                <c:pt idx="1477">
                  <c:v>48</c:v>
                </c:pt>
                <c:pt idx="1478">
                  <c:v>47.5</c:v>
                </c:pt>
                <c:pt idx="1479">
                  <c:v>48.5</c:v>
                </c:pt>
                <c:pt idx="1480">
                  <c:v>48.5</c:v>
                </c:pt>
                <c:pt idx="1481">
                  <c:v>48.5</c:v>
                </c:pt>
                <c:pt idx="1482">
                  <c:v>48.5</c:v>
                </c:pt>
                <c:pt idx="1483">
                  <c:v>48.5</c:v>
                </c:pt>
                <c:pt idx="1484">
                  <c:v>48.5</c:v>
                </c:pt>
                <c:pt idx="1485">
                  <c:v>48.5</c:v>
                </c:pt>
                <c:pt idx="1486">
                  <c:v>48.5</c:v>
                </c:pt>
                <c:pt idx="1487">
                  <c:v>48</c:v>
                </c:pt>
                <c:pt idx="1488">
                  <c:v>48.5</c:v>
                </c:pt>
                <c:pt idx="1489">
                  <c:v>48.5</c:v>
                </c:pt>
                <c:pt idx="1490">
                  <c:v>48.5</c:v>
                </c:pt>
                <c:pt idx="1491">
                  <c:v>48.5</c:v>
                </c:pt>
                <c:pt idx="1492">
                  <c:v>48.5</c:v>
                </c:pt>
                <c:pt idx="1493">
                  <c:v>48.5</c:v>
                </c:pt>
                <c:pt idx="1494">
                  <c:v>48.5</c:v>
                </c:pt>
                <c:pt idx="1495">
                  <c:v>49</c:v>
                </c:pt>
                <c:pt idx="1496">
                  <c:v>49</c:v>
                </c:pt>
                <c:pt idx="1497">
                  <c:v>48.5</c:v>
                </c:pt>
                <c:pt idx="1498">
                  <c:v>49.5</c:v>
                </c:pt>
                <c:pt idx="1499">
                  <c:v>48.5</c:v>
                </c:pt>
                <c:pt idx="1500">
                  <c:v>48.5</c:v>
                </c:pt>
                <c:pt idx="1501">
                  <c:v>49</c:v>
                </c:pt>
                <c:pt idx="1502">
                  <c:v>48.5</c:v>
                </c:pt>
                <c:pt idx="1503">
                  <c:v>48.5</c:v>
                </c:pt>
                <c:pt idx="1504">
                  <c:v>48.5</c:v>
                </c:pt>
                <c:pt idx="1505">
                  <c:v>48.5</c:v>
                </c:pt>
                <c:pt idx="1506">
                  <c:v>48.5</c:v>
                </c:pt>
                <c:pt idx="1507">
                  <c:v>48.5</c:v>
                </c:pt>
                <c:pt idx="1508">
                  <c:v>48.5</c:v>
                </c:pt>
                <c:pt idx="1509">
                  <c:v>48.5</c:v>
                </c:pt>
                <c:pt idx="1510">
                  <c:v>48.5</c:v>
                </c:pt>
                <c:pt idx="1511">
                  <c:v>48.5</c:v>
                </c:pt>
                <c:pt idx="1512">
                  <c:v>48</c:v>
                </c:pt>
                <c:pt idx="1513">
                  <c:v>48.5</c:v>
                </c:pt>
                <c:pt idx="1514">
                  <c:v>48.5</c:v>
                </c:pt>
                <c:pt idx="1515">
                  <c:v>48</c:v>
                </c:pt>
                <c:pt idx="1516">
                  <c:v>48</c:v>
                </c:pt>
                <c:pt idx="1517">
                  <c:v>47.5</c:v>
                </c:pt>
                <c:pt idx="1518">
                  <c:v>48</c:v>
                </c:pt>
                <c:pt idx="1519">
                  <c:v>48</c:v>
                </c:pt>
                <c:pt idx="1520">
                  <c:v>48</c:v>
                </c:pt>
                <c:pt idx="1521">
                  <c:v>48</c:v>
                </c:pt>
                <c:pt idx="1522">
                  <c:v>48</c:v>
                </c:pt>
                <c:pt idx="1523">
                  <c:v>48.5</c:v>
                </c:pt>
                <c:pt idx="1524">
                  <c:v>48</c:v>
                </c:pt>
                <c:pt idx="1525">
                  <c:v>47.5</c:v>
                </c:pt>
                <c:pt idx="1526">
                  <c:v>47.5</c:v>
                </c:pt>
                <c:pt idx="1527">
                  <c:v>48</c:v>
                </c:pt>
                <c:pt idx="1528">
                  <c:v>48</c:v>
                </c:pt>
                <c:pt idx="1529">
                  <c:v>48</c:v>
                </c:pt>
                <c:pt idx="1530">
                  <c:v>47.5</c:v>
                </c:pt>
                <c:pt idx="1531">
                  <c:v>47.5</c:v>
                </c:pt>
                <c:pt idx="1532">
                  <c:v>47.5</c:v>
                </c:pt>
                <c:pt idx="1533">
                  <c:v>47.5</c:v>
                </c:pt>
                <c:pt idx="1534">
                  <c:v>47</c:v>
                </c:pt>
                <c:pt idx="1535">
                  <c:v>47</c:v>
                </c:pt>
                <c:pt idx="1536">
                  <c:v>46.5</c:v>
                </c:pt>
                <c:pt idx="1537">
                  <c:v>46.5</c:v>
                </c:pt>
                <c:pt idx="1538">
                  <c:v>46.5</c:v>
                </c:pt>
                <c:pt idx="1539">
                  <c:v>46.5</c:v>
                </c:pt>
                <c:pt idx="1540">
                  <c:v>47</c:v>
                </c:pt>
                <c:pt idx="1541">
                  <c:v>46.5</c:v>
                </c:pt>
                <c:pt idx="1542">
                  <c:v>47</c:v>
                </c:pt>
                <c:pt idx="1543">
                  <c:v>47</c:v>
                </c:pt>
                <c:pt idx="1544">
                  <c:v>47</c:v>
                </c:pt>
                <c:pt idx="1545">
                  <c:v>47</c:v>
                </c:pt>
                <c:pt idx="1546">
                  <c:v>47.5</c:v>
                </c:pt>
                <c:pt idx="1547">
                  <c:v>47.5</c:v>
                </c:pt>
                <c:pt idx="1548">
                  <c:v>47.5</c:v>
                </c:pt>
                <c:pt idx="1549">
                  <c:v>47.5</c:v>
                </c:pt>
                <c:pt idx="1550">
                  <c:v>47.5</c:v>
                </c:pt>
                <c:pt idx="1551">
                  <c:v>48</c:v>
                </c:pt>
                <c:pt idx="1552">
                  <c:v>47.5</c:v>
                </c:pt>
                <c:pt idx="1553">
                  <c:v>47.5</c:v>
                </c:pt>
                <c:pt idx="1554">
                  <c:v>47.5</c:v>
                </c:pt>
                <c:pt idx="1555">
                  <c:v>47</c:v>
                </c:pt>
                <c:pt idx="1556">
                  <c:v>47</c:v>
                </c:pt>
                <c:pt idx="1557">
                  <c:v>47</c:v>
                </c:pt>
                <c:pt idx="1558">
                  <c:v>47</c:v>
                </c:pt>
                <c:pt idx="1559">
                  <c:v>47</c:v>
                </c:pt>
                <c:pt idx="1560">
                  <c:v>47.5</c:v>
                </c:pt>
                <c:pt idx="1561">
                  <c:v>47</c:v>
                </c:pt>
                <c:pt idx="1562">
                  <c:v>47</c:v>
                </c:pt>
                <c:pt idx="1563">
                  <c:v>47</c:v>
                </c:pt>
                <c:pt idx="1564">
                  <c:v>47.5</c:v>
                </c:pt>
                <c:pt idx="1565">
                  <c:v>47.5</c:v>
                </c:pt>
                <c:pt idx="1566">
                  <c:v>47.5</c:v>
                </c:pt>
                <c:pt idx="1567">
                  <c:v>47.5</c:v>
                </c:pt>
                <c:pt idx="1568">
                  <c:v>47</c:v>
                </c:pt>
                <c:pt idx="1569">
                  <c:v>47</c:v>
                </c:pt>
                <c:pt idx="1570">
                  <c:v>47</c:v>
                </c:pt>
                <c:pt idx="1571">
                  <c:v>47</c:v>
                </c:pt>
                <c:pt idx="1572">
                  <c:v>47</c:v>
                </c:pt>
                <c:pt idx="1573">
                  <c:v>47</c:v>
                </c:pt>
                <c:pt idx="1574">
                  <c:v>47</c:v>
                </c:pt>
                <c:pt idx="1575">
                  <c:v>47.5</c:v>
                </c:pt>
                <c:pt idx="1576">
                  <c:v>47.5</c:v>
                </c:pt>
                <c:pt idx="1577">
                  <c:v>47.5</c:v>
                </c:pt>
                <c:pt idx="1578">
                  <c:v>47.5</c:v>
                </c:pt>
                <c:pt idx="1579">
                  <c:v>47.5</c:v>
                </c:pt>
                <c:pt idx="1580">
                  <c:v>47.5</c:v>
                </c:pt>
                <c:pt idx="1581">
                  <c:v>47</c:v>
                </c:pt>
                <c:pt idx="1582">
                  <c:v>47.5</c:v>
                </c:pt>
                <c:pt idx="1583">
                  <c:v>46.5</c:v>
                </c:pt>
                <c:pt idx="1584">
                  <c:v>47</c:v>
                </c:pt>
                <c:pt idx="1585">
                  <c:v>47</c:v>
                </c:pt>
                <c:pt idx="1586">
                  <c:v>47</c:v>
                </c:pt>
                <c:pt idx="1587">
                  <c:v>47</c:v>
                </c:pt>
                <c:pt idx="1588">
                  <c:v>47</c:v>
                </c:pt>
                <c:pt idx="1589">
                  <c:v>47</c:v>
                </c:pt>
                <c:pt idx="1590">
                  <c:v>47</c:v>
                </c:pt>
                <c:pt idx="1591">
                  <c:v>47</c:v>
                </c:pt>
                <c:pt idx="1592">
                  <c:v>47</c:v>
                </c:pt>
                <c:pt idx="1593">
                  <c:v>47</c:v>
                </c:pt>
                <c:pt idx="1594">
                  <c:v>47.5</c:v>
                </c:pt>
                <c:pt idx="1595">
                  <c:v>47.5</c:v>
                </c:pt>
                <c:pt idx="1596">
                  <c:v>47</c:v>
                </c:pt>
                <c:pt idx="1597">
                  <c:v>47.5</c:v>
                </c:pt>
                <c:pt idx="1598">
                  <c:v>47.5</c:v>
                </c:pt>
                <c:pt idx="1599">
                  <c:v>47</c:v>
                </c:pt>
                <c:pt idx="1600">
                  <c:v>47</c:v>
                </c:pt>
                <c:pt idx="1601">
                  <c:v>47</c:v>
                </c:pt>
                <c:pt idx="1602">
                  <c:v>47</c:v>
                </c:pt>
                <c:pt idx="1603">
                  <c:v>47</c:v>
                </c:pt>
                <c:pt idx="1604">
                  <c:v>47</c:v>
                </c:pt>
                <c:pt idx="1605">
                  <c:v>47</c:v>
                </c:pt>
                <c:pt idx="1606">
                  <c:v>47</c:v>
                </c:pt>
                <c:pt idx="1607">
                  <c:v>47</c:v>
                </c:pt>
                <c:pt idx="1608">
                  <c:v>47</c:v>
                </c:pt>
                <c:pt idx="1609">
                  <c:v>47</c:v>
                </c:pt>
                <c:pt idx="1610">
                  <c:v>47</c:v>
                </c:pt>
                <c:pt idx="1611">
                  <c:v>46.5</c:v>
                </c:pt>
                <c:pt idx="1612">
                  <c:v>47</c:v>
                </c:pt>
                <c:pt idx="1613">
                  <c:v>47</c:v>
                </c:pt>
                <c:pt idx="1614">
                  <c:v>47</c:v>
                </c:pt>
                <c:pt idx="1615">
                  <c:v>47</c:v>
                </c:pt>
                <c:pt idx="1616">
                  <c:v>47</c:v>
                </c:pt>
                <c:pt idx="1617">
                  <c:v>47</c:v>
                </c:pt>
                <c:pt idx="1618">
                  <c:v>47</c:v>
                </c:pt>
                <c:pt idx="1619">
                  <c:v>47.5</c:v>
                </c:pt>
                <c:pt idx="1620">
                  <c:v>47.5</c:v>
                </c:pt>
                <c:pt idx="1621">
                  <c:v>47.5</c:v>
                </c:pt>
                <c:pt idx="1622">
                  <c:v>47</c:v>
                </c:pt>
                <c:pt idx="1623">
                  <c:v>47</c:v>
                </c:pt>
                <c:pt idx="1624">
                  <c:v>47</c:v>
                </c:pt>
                <c:pt idx="1625">
                  <c:v>47</c:v>
                </c:pt>
                <c:pt idx="1626">
                  <c:v>47</c:v>
                </c:pt>
                <c:pt idx="1627">
                  <c:v>47</c:v>
                </c:pt>
                <c:pt idx="1628">
                  <c:v>47</c:v>
                </c:pt>
                <c:pt idx="1629">
                  <c:v>47</c:v>
                </c:pt>
                <c:pt idx="1630">
                  <c:v>47</c:v>
                </c:pt>
                <c:pt idx="1631">
                  <c:v>47</c:v>
                </c:pt>
                <c:pt idx="1632">
                  <c:v>47</c:v>
                </c:pt>
                <c:pt idx="1633">
                  <c:v>47</c:v>
                </c:pt>
                <c:pt idx="1634">
                  <c:v>47</c:v>
                </c:pt>
                <c:pt idx="1635">
                  <c:v>47.5</c:v>
                </c:pt>
                <c:pt idx="1636">
                  <c:v>47.5</c:v>
                </c:pt>
                <c:pt idx="1637">
                  <c:v>47.5</c:v>
                </c:pt>
                <c:pt idx="1638">
                  <c:v>47.5</c:v>
                </c:pt>
                <c:pt idx="1639">
                  <c:v>47</c:v>
                </c:pt>
                <c:pt idx="1640">
                  <c:v>47</c:v>
                </c:pt>
                <c:pt idx="1641">
                  <c:v>47</c:v>
                </c:pt>
                <c:pt idx="1642">
                  <c:v>47</c:v>
                </c:pt>
                <c:pt idx="1643">
                  <c:v>47</c:v>
                </c:pt>
                <c:pt idx="1644">
                  <c:v>47.5</c:v>
                </c:pt>
                <c:pt idx="1645">
                  <c:v>47.5</c:v>
                </c:pt>
                <c:pt idx="1646">
                  <c:v>47.5</c:v>
                </c:pt>
                <c:pt idx="1647">
                  <c:v>47</c:v>
                </c:pt>
                <c:pt idx="1648">
                  <c:v>47</c:v>
                </c:pt>
                <c:pt idx="1649">
                  <c:v>47.5</c:v>
                </c:pt>
                <c:pt idx="1650">
                  <c:v>47</c:v>
                </c:pt>
                <c:pt idx="1651">
                  <c:v>47</c:v>
                </c:pt>
                <c:pt idx="1652">
                  <c:v>47</c:v>
                </c:pt>
                <c:pt idx="1653">
                  <c:v>47</c:v>
                </c:pt>
                <c:pt idx="1654">
                  <c:v>47.5</c:v>
                </c:pt>
                <c:pt idx="1655">
                  <c:v>47.5</c:v>
                </c:pt>
                <c:pt idx="1656">
                  <c:v>47.5</c:v>
                </c:pt>
                <c:pt idx="1657">
                  <c:v>47.5</c:v>
                </c:pt>
                <c:pt idx="1658">
                  <c:v>47.5</c:v>
                </c:pt>
                <c:pt idx="1659">
                  <c:v>47.5</c:v>
                </c:pt>
                <c:pt idx="1660">
                  <c:v>47.5</c:v>
                </c:pt>
                <c:pt idx="1661">
                  <c:v>47.5</c:v>
                </c:pt>
                <c:pt idx="1662">
                  <c:v>48</c:v>
                </c:pt>
                <c:pt idx="1663">
                  <c:v>48</c:v>
                </c:pt>
                <c:pt idx="1664">
                  <c:v>48</c:v>
                </c:pt>
                <c:pt idx="1665">
                  <c:v>48</c:v>
                </c:pt>
                <c:pt idx="1666">
                  <c:v>47.5</c:v>
                </c:pt>
                <c:pt idx="1667">
                  <c:v>47</c:v>
                </c:pt>
                <c:pt idx="1668">
                  <c:v>47</c:v>
                </c:pt>
                <c:pt idx="1669">
                  <c:v>48</c:v>
                </c:pt>
                <c:pt idx="1670">
                  <c:v>48</c:v>
                </c:pt>
                <c:pt idx="1671">
                  <c:v>48</c:v>
                </c:pt>
                <c:pt idx="1672">
                  <c:v>48</c:v>
                </c:pt>
                <c:pt idx="1673">
                  <c:v>48</c:v>
                </c:pt>
                <c:pt idx="1674">
                  <c:v>48</c:v>
                </c:pt>
                <c:pt idx="1675">
                  <c:v>48</c:v>
                </c:pt>
                <c:pt idx="1676">
                  <c:v>48</c:v>
                </c:pt>
                <c:pt idx="1677">
                  <c:v>48</c:v>
                </c:pt>
                <c:pt idx="1678">
                  <c:v>48</c:v>
                </c:pt>
                <c:pt idx="1679">
                  <c:v>48</c:v>
                </c:pt>
                <c:pt idx="1680">
                  <c:v>48</c:v>
                </c:pt>
                <c:pt idx="1681">
                  <c:v>47.5</c:v>
                </c:pt>
                <c:pt idx="1682">
                  <c:v>47.5</c:v>
                </c:pt>
                <c:pt idx="1683">
                  <c:v>47.5</c:v>
                </c:pt>
                <c:pt idx="1684">
                  <c:v>47.5</c:v>
                </c:pt>
                <c:pt idx="1685">
                  <c:v>47.5</c:v>
                </c:pt>
                <c:pt idx="1686">
                  <c:v>47.5</c:v>
                </c:pt>
                <c:pt idx="1687">
                  <c:v>48</c:v>
                </c:pt>
                <c:pt idx="1688">
                  <c:v>48</c:v>
                </c:pt>
                <c:pt idx="1689">
                  <c:v>48</c:v>
                </c:pt>
                <c:pt idx="1690">
                  <c:v>48</c:v>
                </c:pt>
                <c:pt idx="1691">
                  <c:v>48</c:v>
                </c:pt>
                <c:pt idx="1692">
                  <c:v>48.5</c:v>
                </c:pt>
                <c:pt idx="1693">
                  <c:v>49</c:v>
                </c:pt>
                <c:pt idx="1694">
                  <c:v>49</c:v>
                </c:pt>
                <c:pt idx="1695">
                  <c:v>49</c:v>
                </c:pt>
                <c:pt idx="1696">
                  <c:v>48</c:v>
                </c:pt>
                <c:pt idx="1697">
                  <c:v>48</c:v>
                </c:pt>
                <c:pt idx="1698">
                  <c:v>47.5</c:v>
                </c:pt>
                <c:pt idx="1699">
                  <c:v>48</c:v>
                </c:pt>
                <c:pt idx="1700">
                  <c:v>48</c:v>
                </c:pt>
                <c:pt idx="1701">
                  <c:v>48</c:v>
                </c:pt>
                <c:pt idx="1702">
                  <c:v>48</c:v>
                </c:pt>
                <c:pt idx="1703">
                  <c:v>48</c:v>
                </c:pt>
                <c:pt idx="1704">
                  <c:v>47</c:v>
                </c:pt>
                <c:pt idx="1705">
                  <c:v>47</c:v>
                </c:pt>
                <c:pt idx="1706">
                  <c:v>47</c:v>
                </c:pt>
                <c:pt idx="1707">
                  <c:v>47</c:v>
                </c:pt>
                <c:pt idx="1708">
                  <c:v>47</c:v>
                </c:pt>
                <c:pt idx="1709">
                  <c:v>46.5</c:v>
                </c:pt>
                <c:pt idx="1710">
                  <c:v>47</c:v>
                </c:pt>
                <c:pt idx="1711">
                  <c:v>47</c:v>
                </c:pt>
                <c:pt idx="1712">
                  <c:v>47</c:v>
                </c:pt>
                <c:pt idx="1713">
                  <c:v>47</c:v>
                </c:pt>
                <c:pt idx="1714">
                  <c:v>47</c:v>
                </c:pt>
                <c:pt idx="1715">
                  <c:v>47</c:v>
                </c:pt>
                <c:pt idx="1716">
                  <c:v>47</c:v>
                </c:pt>
                <c:pt idx="1717">
                  <c:v>47</c:v>
                </c:pt>
                <c:pt idx="1718">
                  <c:v>47</c:v>
                </c:pt>
                <c:pt idx="1719">
                  <c:v>47</c:v>
                </c:pt>
                <c:pt idx="1720">
                  <c:v>47.5</c:v>
                </c:pt>
                <c:pt idx="1721">
                  <c:v>47</c:v>
                </c:pt>
                <c:pt idx="1722">
                  <c:v>47</c:v>
                </c:pt>
                <c:pt idx="1723">
                  <c:v>47</c:v>
                </c:pt>
                <c:pt idx="1724">
                  <c:v>47</c:v>
                </c:pt>
                <c:pt idx="1725">
                  <c:v>47</c:v>
                </c:pt>
                <c:pt idx="1726">
                  <c:v>47</c:v>
                </c:pt>
                <c:pt idx="1727">
                  <c:v>47</c:v>
                </c:pt>
                <c:pt idx="1728">
                  <c:v>47</c:v>
                </c:pt>
                <c:pt idx="1729">
                  <c:v>47</c:v>
                </c:pt>
                <c:pt idx="1730">
                  <c:v>47</c:v>
                </c:pt>
                <c:pt idx="1731">
                  <c:v>47</c:v>
                </c:pt>
                <c:pt idx="1732">
                  <c:v>47</c:v>
                </c:pt>
                <c:pt idx="1733">
                  <c:v>47</c:v>
                </c:pt>
                <c:pt idx="1734">
                  <c:v>47</c:v>
                </c:pt>
                <c:pt idx="1735">
                  <c:v>46.5</c:v>
                </c:pt>
                <c:pt idx="1736">
                  <c:v>46.5</c:v>
                </c:pt>
                <c:pt idx="1737">
                  <c:v>46.5</c:v>
                </c:pt>
                <c:pt idx="1738">
                  <c:v>46.5</c:v>
                </c:pt>
                <c:pt idx="1739">
                  <c:v>46.5</c:v>
                </c:pt>
                <c:pt idx="1740">
                  <c:v>47</c:v>
                </c:pt>
                <c:pt idx="1741">
                  <c:v>47.5</c:v>
                </c:pt>
                <c:pt idx="1742">
                  <c:v>47.5</c:v>
                </c:pt>
                <c:pt idx="1743">
                  <c:v>47.5</c:v>
                </c:pt>
                <c:pt idx="1744">
                  <c:v>47</c:v>
                </c:pt>
                <c:pt idx="1745">
                  <c:v>47</c:v>
                </c:pt>
                <c:pt idx="1746">
                  <c:v>47</c:v>
                </c:pt>
                <c:pt idx="1747">
                  <c:v>47</c:v>
                </c:pt>
                <c:pt idx="1748">
                  <c:v>47</c:v>
                </c:pt>
                <c:pt idx="1749">
                  <c:v>47</c:v>
                </c:pt>
                <c:pt idx="1750">
                  <c:v>47</c:v>
                </c:pt>
                <c:pt idx="1751">
                  <c:v>47</c:v>
                </c:pt>
                <c:pt idx="1752">
                  <c:v>47</c:v>
                </c:pt>
                <c:pt idx="1753">
                  <c:v>47</c:v>
                </c:pt>
                <c:pt idx="1754">
                  <c:v>47</c:v>
                </c:pt>
                <c:pt idx="1755">
                  <c:v>47</c:v>
                </c:pt>
                <c:pt idx="1756">
                  <c:v>47</c:v>
                </c:pt>
                <c:pt idx="1757">
                  <c:v>46.5</c:v>
                </c:pt>
                <c:pt idx="1758">
                  <c:v>46.5</c:v>
                </c:pt>
                <c:pt idx="1759">
                  <c:v>46.5</c:v>
                </c:pt>
                <c:pt idx="1760">
                  <c:v>47</c:v>
                </c:pt>
                <c:pt idx="1761">
                  <c:v>46.5</c:v>
                </c:pt>
                <c:pt idx="1762">
                  <c:v>46.5</c:v>
                </c:pt>
                <c:pt idx="1763">
                  <c:v>46.5</c:v>
                </c:pt>
                <c:pt idx="1764">
                  <c:v>46.5</c:v>
                </c:pt>
                <c:pt idx="1765">
                  <c:v>46.5</c:v>
                </c:pt>
                <c:pt idx="1766">
                  <c:v>46.5</c:v>
                </c:pt>
                <c:pt idx="1767">
                  <c:v>46.5</c:v>
                </c:pt>
                <c:pt idx="1768">
                  <c:v>46</c:v>
                </c:pt>
                <c:pt idx="1769">
                  <c:v>46</c:v>
                </c:pt>
                <c:pt idx="1770">
                  <c:v>46</c:v>
                </c:pt>
                <c:pt idx="1771">
                  <c:v>46</c:v>
                </c:pt>
                <c:pt idx="1772">
                  <c:v>46</c:v>
                </c:pt>
                <c:pt idx="1773">
                  <c:v>46</c:v>
                </c:pt>
                <c:pt idx="1774">
                  <c:v>46</c:v>
                </c:pt>
                <c:pt idx="1775">
                  <c:v>46</c:v>
                </c:pt>
                <c:pt idx="1776">
                  <c:v>46</c:v>
                </c:pt>
                <c:pt idx="1777">
                  <c:v>45.5</c:v>
                </c:pt>
                <c:pt idx="1778">
                  <c:v>45.5</c:v>
                </c:pt>
                <c:pt idx="1779">
                  <c:v>45.5</c:v>
                </c:pt>
                <c:pt idx="1780">
                  <c:v>45.5</c:v>
                </c:pt>
                <c:pt idx="1781">
                  <c:v>45</c:v>
                </c:pt>
                <c:pt idx="1782">
                  <c:v>45.5</c:v>
                </c:pt>
                <c:pt idx="1783">
                  <c:v>45.5</c:v>
                </c:pt>
                <c:pt idx="1784">
                  <c:v>45</c:v>
                </c:pt>
                <c:pt idx="1785">
                  <c:v>44.5</c:v>
                </c:pt>
                <c:pt idx="1786">
                  <c:v>44.5</c:v>
                </c:pt>
                <c:pt idx="1787">
                  <c:v>45</c:v>
                </c:pt>
                <c:pt idx="1788">
                  <c:v>45</c:v>
                </c:pt>
                <c:pt idx="1789">
                  <c:v>45</c:v>
                </c:pt>
                <c:pt idx="1790">
                  <c:v>44.5</c:v>
                </c:pt>
                <c:pt idx="1791">
                  <c:v>44.5</c:v>
                </c:pt>
                <c:pt idx="1792">
                  <c:v>44.5</c:v>
                </c:pt>
                <c:pt idx="1793">
                  <c:v>44.5</c:v>
                </c:pt>
                <c:pt idx="1794">
                  <c:v>44.5</c:v>
                </c:pt>
                <c:pt idx="1795">
                  <c:v>44.5</c:v>
                </c:pt>
                <c:pt idx="1796">
                  <c:v>44</c:v>
                </c:pt>
                <c:pt idx="1797">
                  <c:v>44</c:v>
                </c:pt>
                <c:pt idx="1798">
                  <c:v>44.5</c:v>
                </c:pt>
                <c:pt idx="1799">
                  <c:v>44</c:v>
                </c:pt>
                <c:pt idx="1800">
                  <c:v>44</c:v>
                </c:pt>
                <c:pt idx="1801">
                  <c:v>44.5</c:v>
                </c:pt>
                <c:pt idx="1802">
                  <c:v>44</c:v>
                </c:pt>
                <c:pt idx="1803">
                  <c:v>44.5</c:v>
                </c:pt>
                <c:pt idx="1804">
                  <c:v>44.5</c:v>
                </c:pt>
                <c:pt idx="1805">
                  <c:v>44</c:v>
                </c:pt>
                <c:pt idx="1806">
                  <c:v>44</c:v>
                </c:pt>
                <c:pt idx="1807">
                  <c:v>44</c:v>
                </c:pt>
                <c:pt idx="1808">
                  <c:v>44</c:v>
                </c:pt>
                <c:pt idx="1809">
                  <c:v>44</c:v>
                </c:pt>
                <c:pt idx="1810">
                  <c:v>44</c:v>
                </c:pt>
                <c:pt idx="1811">
                  <c:v>44</c:v>
                </c:pt>
                <c:pt idx="1812">
                  <c:v>44</c:v>
                </c:pt>
                <c:pt idx="1813">
                  <c:v>44</c:v>
                </c:pt>
                <c:pt idx="1814">
                  <c:v>44</c:v>
                </c:pt>
                <c:pt idx="1815">
                  <c:v>44</c:v>
                </c:pt>
                <c:pt idx="1816">
                  <c:v>43.5</c:v>
                </c:pt>
                <c:pt idx="1817">
                  <c:v>44</c:v>
                </c:pt>
                <c:pt idx="1818">
                  <c:v>43.5</c:v>
                </c:pt>
                <c:pt idx="1819">
                  <c:v>43.5</c:v>
                </c:pt>
                <c:pt idx="1820">
                  <c:v>44</c:v>
                </c:pt>
                <c:pt idx="1821">
                  <c:v>44</c:v>
                </c:pt>
                <c:pt idx="1822">
                  <c:v>44.5</c:v>
                </c:pt>
                <c:pt idx="1823">
                  <c:v>44</c:v>
                </c:pt>
                <c:pt idx="1824">
                  <c:v>44</c:v>
                </c:pt>
                <c:pt idx="1825">
                  <c:v>44</c:v>
                </c:pt>
                <c:pt idx="1826">
                  <c:v>44.5</c:v>
                </c:pt>
                <c:pt idx="1827">
                  <c:v>44.5</c:v>
                </c:pt>
                <c:pt idx="1828">
                  <c:v>44.5</c:v>
                </c:pt>
                <c:pt idx="1829">
                  <c:v>44.5</c:v>
                </c:pt>
                <c:pt idx="1830">
                  <c:v>44.5</c:v>
                </c:pt>
                <c:pt idx="1831">
                  <c:v>44.5</c:v>
                </c:pt>
                <c:pt idx="1832">
                  <c:v>44</c:v>
                </c:pt>
                <c:pt idx="1833">
                  <c:v>44</c:v>
                </c:pt>
                <c:pt idx="1834">
                  <c:v>44</c:v>
                </c:pt>
                <c:pt idx="1835">
                  <c:v>44</c:v>
                </c:pt>
                <c:pt idx="1836">
                  <c:v>44</c:v>
                </c:pt>
                <c:pt idx="1837">
                  <c:v>44.5</c:v>
                </c:pt>
                <c:pt idx="1838">
                  <c:v>44.5</c:v>
                </c:pt>
                <c:pt idx="1839">
                  <c:v>44.5</c:v>
                </c:pt>
                <c:pt idx="1840">
                  <c:v>44.5</c:v>
                </c:pt>
                <c:pt idx="1841">
                  <c:v>44</c:v>
                </c:pt>
                <c:pt idx="1842">
                  <c:v>44</c:v>
                </c:pt>
                <c:pt idx="1843">
                  <c:v>44</c:v>
                </c:pt>
                <c:pt idx="1844">
                  <c:v>45.5</c:v>
                </c:pt>
                <c:pt idx="1845">
                  <c:v>46</c:v>
                </c:pt>
                <c:pt idx="1846">
                  <c:v>46</c:v>
                </c:pt>
                <c:pt idx="1847">
                  <c:v>46</c:v>
                </c:pt>
                <c:pt idx="1848">
                  <c:v>46</c:v>
                </c:pt>
                <c:pt idx="1849">
                  <c:v>45</c:v>
                </c:pt>
                <c:pt idx="1850">
                  <c:v>44.5</c:v>
                </c:pt>
                <c:pt idx="1851">
                  <c:v>44.5</c:v>
                </c:pt>
                <c:pt idx="1852">
                  <c:v>44.5</c:v>
                </c:pt>
                <c:pt idx="1853">
                  <c:v>44.5</c:v>
                </c:pt>
                <c:pt idx="1854">
                  <c:v>44.5</c:v>
                </c:pt>
                <c:pt idx="1855">
                  <c:v>44.5</c:v>
                </c:pt>
                <c:pt idx="1856">
                  <c:v>44.5</c:v>
                </c:pt>
                <c:pt idx="1857">
                  <c:v>44.5</c:v>
                </c:pt>
                <c:pt idx="1858">
                  <c:v>44</c:v>
                </c:pt>
                <c:pt idx="1859">
                  <c:v>43.5</c:v>
                </c:pt>
                <c:pt idx="1860">
                  <c:v>44</c:v>
                </c:pt>
                <c:pt idx="1861">
                  <c:v>44</c:v>
                </c:pt>
                <c:pt idx="1862">
                  <c:v>44</c:v>
                </c:pt>
                <c:pt idx="1863">
                  <c:v>44</c:v>
                </c:pt>
                <c:pt idx="1864">
                  <c:v>44</c:v>
                </c:pt>
                <c:pt idx="1865">
                  <c:v>44</c:v>
                </c:pt>
                <c:pt idx="1866">
                  <c:v>44</c:v>
                </c:pt>
                <c:pt idx="1867">
                  <c:v>44</c:v>
                </c:pt>
                <c:pt idx="1868">
                  <c:v>43.5</c:v>
                </c:pt>
                <c:pt idx="1869">
                  <c:v>43.5</c:v>
                </c:pt>
                <c:pt idx="1870">
                  <c:v>44</c:v>
                </c:pt>
                <c:pt idx="1871">
                  <c:v>44</c:v>
                </c:pt>
                <c:pt idx="1872">
                  <c:v>44</c:v>
                </c:pt>
                <c:pt idx="1873">
                  <c:v>44</c:v>
                </c:pt>
                <c:pt idx="1874">
                  <c:v>44</c:v>
                </c:pt>
                <c:pt idx="1875">
                  <c:v>43.5</c:v>
                </c:pt>
                <c:pt idx="1876">
                  <c:v>43.5</c:v>
                </c:pt>
                <c:pt idx="1877">
                  <c:v>43.5</c:v>
                </c:pt>
                <c:pt idx="1878">
                  <c:v>43.5</c:v>
                </c:pt>
                <c:pt idx="1879">
                  <c:v>44</c:v>
                </c:pt>
                <c:pt idx="1880">
                  <c:v>44</c:v>
                </c:pt>
                <c:pt idx="1881">
                  <c:v>43.5</c:v>
                </c:pt>
                <c:pt idx="1882">
                  <c:v>43.5</c:v>
                </c:pt>
                <c:pt idx="1883">
                  <c:v>43.5</c:v>
                </c:pt>
                <c:pt idx="1884">
                  <c:v>43.5</c:v>
                </c:pt>
                <c:pt idx="1885">
                  <c:v>43.5</c:v>
                </c:pt>
                <c:pt idx="1886">
                  <c:v>43.5</c:v>
                </c:pt>
                <c:pt idx="1887">
                  <c:v>43.5</c:v>
                </c:pt>
                <c:pt idx="1888">
                  <c:v>43.5</c:v>
                </c:pt>
                <c:pt idx="1889">
                  <c:v>43.5</c:v>
                </c:pt>
                <c:pt idx="1890">
                  <c:v>43</c:v>
                </c:pt>
                <c:pt idx="1891">
                  <c:v>43</c:v>
                </c:pt>
                <c:pt idx="1892">
                  <c:v>43</c:v>
                </c:pt>
                <c:pt idx="1893">
                  <c:v>43</c:v>
                </c:pt>
                <c:pt idx="1894">
                  <c:v>43</c:v>
                </c:pt>
                <c:pt idx="1895">
                  <c:v>43</c:v>
                </c:pt>
                <c:pt idx="1896">
                  <c:v>43.5</c:v>
                </c:pt>
                <c:pt idx="1897">
                  <c:v>43.5</c:v>
                </c:pt>
                <c:pt idx="1898">
                  <c:v>43</c:v>
                </c:pt>
                <c:pt idx="1899">
                  <c:v>43</c:v>
                </c:pt>
                <c:pt idx="1900">
                  <c:v>43</c:v>
                </c:pt>
                <c:pt idx="1901">
                  <c:v>43</c:v>
                </c:pt>
                <c:pt idx="1902">
                  <c:v>43</c:v>
                </c:pt>
                <c:pt idx="1903">
                  <c:v>43</c:v>
                </c:pt>
                <c:pt idx="1904">
                  <c:v>43</c:v>
                </c:pt>
                <c:pt idx="1905">
                  <c:v>43</c:v>
                </c:pt>
                <c:pt idx="1906">
                  <c:v>43</c:v>
                </c:pt>
                <c:pt idx="1907">
                  <c:v>42.5</c:v>
                </c:pt>
                <c:pt idx="1908">
                  <c:v>42.5</c:v>
                </c:pt>
                <c:pt idx="1909">
                  <c:v>42.5</c:v>
                </c:pt>
                <c:pt idx="1910">
                  <c:v>42.5</c:v>
                </c:pt>
                <c:pt idx="1911">
                  <c:v>42.5</c:v>
                </c:pt>
                <c:pt idx="1912">
                  <c:v>42.5</c:v>
                </c:pt>
                <c:pt idx="1913">
                  <c:v>43</c:v>
                </c:pt>
                <c:pt idx="1914">
                  <c:v>42.5</c:v>
                </c:pt>
                <c:pt idx="1915">
                  <c:v>43</c:v>
                </c:pt>
                <c:pt idx="1916">
                  <c:v>43</c:v>
                </c:pt>
                <c:pt idx="1917">
                  <c:v>43</c:v>
                </c:pt>
                <c:pt idx="1918">
                  <c:v>43</c:v>
                </c:pt>
                <c:pt idx="1919">
                  <c:v>43</c:v>
                </c:pt>
                <c:pt idx="1920">
                  <c:v>43</c:v>
                </c:pt>
                <c:pt idx="1921">
                  <c:v>43</c:v>
                </c:pt>
                <c:pt idx="1922">
                  <c:v>43</c:v>
                </c:pt>
                <c:pt idx="1923">
                  <c:v>42.5</c:v>
                </c:pt>
                <c:pt idx="1924">
                  <c:v>42.5</c:v>
                </c:pt>
                <c:pt idx="1925">
                  <c:v>42.5</c:v>
                </c:pt>
                <c:pt idx="1926">
                  <c:v>43</c:v>
                </c:pt>
                <c:pt idx="1927">
                  <c:v>43</c:v>
                </c:pt>
                <c:pt idx="1928">
                  <c:v>43</c:v>
                </c:pt>
                <c:pt idx="1929">
                  <c:v>43</c:v>
                </c:pt>
                <c:pt idx="1930">
                  <c:v>43</c:v>
                </c:pt>
                <c:pt idx="1931">
                  <c:v>42.5</c:v>
                </c:pt>
                <c:pt idx="1932">
                  <c:v>42.5</c:v>
                </c:pt>
                <c:pt idx="1933">
                  <c:v>42.5</c:v>
                </c:pt>
                <c:pt idx="1934">
                  <c:v>42</c:v>
                </c:pt>
                <c:pt idx="1935">
                  <c:v>43</c:v>
                </c:pt>
                <c:pt idx="1936">
                  <c:v>43</c:v>
                </c:pt>
                <c:pt idx="1937">
                  <c:v>43</c:v>
                </c:pt>
                <c:pt idx="1938">
                  <c:v>43</c:v>
                </c:pt>
                <c:pt idx="1939">
                  <c:v>43</c:v>
                </c:pt>
                <c:pt idx="1940">
                  <c:v>43</c:v>
                </c:pt>
                <c:pt idx="1941">
                  <c:v>43</c:v>
                </c:pt>
                <c:pt idx="1942">
                  <c:v>43</c:v>
                </c:pt>
                <c:pt idx="1943">
                  <c:v>43</c:v>
                </c:pt>
                <c:pt idx="1944">
                  <c:v>43</c:v>
                </c:pt>
                <c:pt idx="1945">
                  <c:v>43</c:v>
                </c:pt>
                <c:pt idx="1946">
                  <c:v>42.5</c:v>
                </c:pt>
                <c:pt idx="1947">
                  <c:v>42.5</c:v>
                </c:pt>
                <c:pt idx="1948">
                  <c:v>43</c:v>
                </c:pt>
                <c:pt idx="1949">
                  <c:v>43</c:v>
                </c:pt>
                <c:pt idx="1950">
                  <c:v>43</c:v>
                </c:pt>
                <c:pt idx="1951">
                  <c:v>43</c:v>
                </c:pt>
                <c:pt idx="1952">
                  <c:v>43</c:v>
                </c:pt>
                <c:pt idx="1953">
                  <c:v>43</c:v>
                </c:pt>
                <c:pt idx="1954">
                  <c:v>43</c:v>
                </c:pt>
                <c:pt idx="1955">
                  <c:v>42.5</c:v>
                </c:pt>
                <c:pt idx="1956">
                  <c:v>42</c:v>
                </c:pt>
                <c:pt idx="1957">
                  <c:v>42</c:v>
                </c:pt>
                <c:pt idx="1958">
                  <c:v>42</c:v>
                </c:pt>
                <c:pt idx="1959">
                  <c:v>42</c:v>
                </c:pt>
                <c:pt idx="1960">
                  <c:v>42</c:v>
                </c:pt>
                <c:pt idx="1961">
                  <c:v>42</c:v>
                </c:pt>
                <c:pt idx="1962">
                  <c:v>42</c:v>
                </c:pt>
                <c:pt idx="1963">
                  <c:v>42</c:v>
                </c:pt>
                <c:pt idx="1964">
                  <c:v>42</c:v>
                </c:pt>
                <c:pt idx="1965">
                  <c:v>42</c:v>
                </c:pt>
                <c:pt idx="1966">
                  <c:v>42</c:v>
                </c:pt>
                <c:pt idx="1967">
                  <c:v>42</c:v>
                </c:pt>
                <c:pt idx="1968">
                  <c:v>42.5</c:v>
                </c:pt>
                <c:pt idx="1969">
                  <c:v>43</c:v>
                </c:pt>
                <c:pt idx="1970">
                  <c:v>43</c:v>
                </c:pt>
                <c:pt idx="1971">
                  <c:v>43</c:v>
                </c:pt>
                <c:pt idx="1972">
                  <c:v>42.5</c:v>
                </c:pt>
                <c:pt idx="1973">
                  <c:v>42.5</c:v>
                </c:pt>
                <c:pt idx="1974">
                  <c:v>42.5</c:v>
                </c:pt>
                <c:pt idx="1975">
                  <c:v>42.5</c:v>
                </c:pt>
                <c:pt idx="1976">
                  <c:v>42.5</c:v>
                </c:pt>
                <c:pt idx="1977">
                  <c:v>42.5</c:v>
                </c:pt>
                <c:pt idx="1978">
                  <c:v>42.5</c:v>
                </c:pt>
                <c:pt idx="1979">
                  <c:v>42.5</c:v>
                </c:pt>
                <c:pt idx="1980">
                  <c:v>42.5</c:v>
                </c:pt>
                <c:pt idx="1981">
                  <c:v>42.5</c:v>
                </c:pt>
                <c:pt idx="1982">
                  <c:v>42</c:v>
                </c:pt>
                <c:pt idx="1983">
                  <c:v>42</c:v>
                </c:pt>
                <c:pt idx="1984">
                  <c:v>42</c:v>
                </c:pt>
                <c:pt idx="1985">
                  <c:v>42</c:v>
                </c:pt>
                <c:pt idx="1986">
                  <c:v>42</c:v>
                </c:pt>
                <c:pt idx="1987">
                  <c:v>42</c:v>
                </c:pt>
                <c:pt idx="1988">
                  <c:v>42</c:v>
                </c:pt>
                <c:pt idx="1989">
                  <c:v>42</c:v>
                </c:pt>
                <c:pt idx="1990">
                  <c:v>42</c:v>
                </c:pt>
                <c:pt idx="1991">
                  <c:v>42</c:v>
                </c:pt>
                <c:pt idx="1992">
                  <c:v>43</c:v>
                </c:pt>
                <c:pt idx="1993">
                  <c:v>43</c:v>
                </c:pt>
                <c:pt idx="1994">
                  <c:v>42.5</c:v>
                </c:pt>
                <c:pt idx="1995">
                  <c:v>42.5</c:v>
                </c:pt>
                <c:pt idx="1996">
                  <c:v>42.5</c:v>
                </c:pt>
                <c:pt idx="1997">
                  <c:v>43</c:v>
                </c:pt>
                <c:pt idx="1998">
                  <c:v>43</c:v>
                </c:pt>
                <c:pt idx="1999">
                  <c:v>42.5</c:v>
                </c:pt>
                <c:pt idx="2000">
                  <c:v>42.5</c:v>
                </c:pt>
                <c:pt idx="2001">
                  <c:v>42.5</c:v>
                </c:pt>
                <c:pt idx="2002">
                  <c:v>42.5</c:v>
                </c:pt>
                <c:pt idx="2003">
                  <c:v>43</c:v>
                </c:pt>
                <c:pt idx="2004">
                  <c:v>43</c:v>
                </c:pt>
                <c:pt idx="2005">
                  <c:v>42.5</c:v>
                </c:pt>
                <c:pt idx="2006">
                  <c:v>42.5</c:v>
                </c:pt>
                <c:pt idx="2007">
                  <c:v>42.5</c:v>
                </c:pt>
                <c:pt idx="2008">
                  <c:v>42.5</c:v>
                </c:pt>
                <c:pt idx="2009">
                  <c:v>42.5</c:v>
                </c:pt>
                <c:pt idx="2010">
                  <c:v>42.5</c:v>
                </c:pt>
                <c:pt idx="2011">
                  <c:v>42.5</c:v>
                </c:pt>
                <c:pt idx="2012">
                  <c:v>42.5</c:v>
                </c:pt>
                <c:pt idx="2013">
                  <c:v>42.5</c:v>
                </c:pt>
                <c:pt idx="2014">
                  <c:v>42.5</c:v>
                </c:pt>
                <c:pt idx="2015">
                  <c:v>42.5</c:v>
                </c:pt>
                <c:pt idx="2016">
                  <c:v>42.5</c:v>
                </c:pt>
                <c:pt idx="2017">
                  <c:v>42.5</c:v>
                </c:pt>
                <c:pt idx="2018">
                  <c:v>42.5</c:v>
                </c:pt>
                <c:pt idx="2019">
                  <c:v>42.5</c:v>
                </c:pt>
                <c:pt idx="2020">
                  <c:v>43</c:v>
                </c:pt>
                <c:pt idx="2021">
                  <c:v>43</c:v>
                </c:pt>
                <c:pt idx="2022">
                  <c:v>43</c:v>
                </c:pt>
                <c:pt idx="2023">
                  <c:v>43.5</c:v>
                </c:pt>
                <c:pt idx="2024">
                  <c:v>43.5</c:v>
                </c:pt>
                <c:pt idx="2025">
                  <c:v>43.5</c:v>
                </c:pt>
                <c:pt idx="2026">
                  <c:v>43.5</c:v>
                </c:pt>
                <c:pt idx="2027">
                  <c:v>43.5</c:v>
                </c:pt>
                <c:pt idx="2028">
                  <c:v>43.5</c:v>
                </c:pt>
                <c:pt idx="2029">
                  <c:v>43.5</c:v>
                </c:pt>
                <c:pt idx="2030">
                  <c:v>43.5</c:v>
                </c:pt>
                <c:pt idx="2031">
                  <c:v>43.5</c:v>
                </c:pt>
                <c:pt idx="2032">
                  <c:v>43.5</c:v>
                </c:pt>
                <c:pt idx="2033">
                  <c:v>42.5</c:v>
                </c:pt>
                <c:pt idx="2034">
                  <c:v>42.5</c:v>
                </c:pt>
                <c:pt idx="2035">
                  <c:v>43</c:v>
                </c:pt>
                <c:pt idx="2036">
                  <c:v>42.5</c:v>
                </c:pt>
                <c:pt idx="2037">
                  <c:v>42.5</c:v>
                </c:pt>
                <c:pt idx="2038">
                  <c:v>42.5</c:v>
                </c:pt>
                <c:pt idx="2039">
                  <c:v>42.5</c:v>
                </c:pt>
                <c:pt idx="2040">
                  <c:v>42.5</c:v>
                </c:pt>
                <c:pt idx="2041">
                  <c:v>42.5</c:v>
                </c:pt>
                <c:pt idx="2042">
                  <c:v>42.5</c:v>
                </c:pt>
                <c:pt idx="2043">
                  <c:v>42.5</c:v>
                </c:pt>
                <c:pt idx="2044">
                  <c:v>42.5</c:v>
                </c:pt>
                <c:pt idx="2045">
                  <c:v>43</c:v>
                </c:pt>
                <c:pt idx="2046">
                  <c:v>42.5</c:v>
                </c:pt>
                <c:pt idx="2047">
                  <c:v>42</c:v>
                </c:pt>
                <c:pt idx="2048">
                  <c:v>42.5</c:v>
                </c:pt>
                <c:pt idx="2049">
                  <c:v>42</c:v>
                </c:pt>
                <c:pt idx="2050">
                  <c:v>42</c:v>
                </c:pt>
                <c:pt idx="2051">
                  <c:v>42</c:v>
                </c:pt>
                <c:pt idx="2052">
                  <c:v>42</c:v>
                </c:pt>
                <c:pt idx="2053">
                  <c:v>42</c:v>
                </c:pt>
                <c:pt idx="2054">
                  <c:v>41.5</c:v>
                </c:pt>
                <c:pt idx="2055">
                  <c:v>41</c:v>
                </c:pt>
                <c:pt idx="2056">
                  <c:v>41</c:v>
                </c:pt>
                <c:pt idx="2057">
                  <c:v>41</c:v>
                </c:pt>
                <c:pt idx="2058">
                  <c:v>41</c:v>
                </c:pt>
                <c:pt idx="2059">
                  <c:v>41</c:v>
                </c:pt>
                <c:pt idx="2060">
                  <c:v>41</c:v>
                </c:pt>
                <c:pt idx="2061">
                  <c:v>41</c:v>
                </c:pt>
                <c:pt idx="2062">
                  <c:v>41</c:v>
                </c:pt>
                <c:pt idx="2063">
                  <c:v>41</c:v>
                </c:pt>
                <c:pt idx="2064">
                  <c:v>41</c:v>
                </c:pt>
                <c:pt idx="2065">
                  <c:v>41</c:v>
                </c:pt>
                <c:pt idx="2066">
                  <c:v>41</c:v>
                </c:pt>
                <c:pt idx="2067">
                  <c:v>41</c:v>
                </c:pt>
                <c:pt idx="2068">
                  <c:v>41</c:v>
                </c:pt>
                <c:pt idx="2069">
                  <c:v>41</c:v>
                </c:pt>
                <c:pt idx="2070">
                  <c:v>41</c:v>
                </c:pt>
                <c:pt idx="2071">
                  <c:v>40.5</c:v>
                </c:pt>
                <c:pt idx="2072">
                  <c:v>40.5</c:v>
                </c:pt>
                <c:pt idx="2073">
                  <c:v>40.5</c:v>
                </c:pt>
                <c:pt idx="2074">
                  <c:v>40.5</c:v>
                </c:pt>
                <c:pt idx="2075">
                  <c:v>40.5</c:v>
                </c:pt>
                <c:pt idx="2076">
                  <c:v>40.5</c:v>
                </c:pt>
                <c:pt idx="2077">
                  <c:v>41</c:v>
                </c:pt>
                <c:pt idx="2078">
                  <c:v>41</c:v>
                </c:pt>
                <c:pt idx="2079">
                  <c:v>41</c:v>
                </c:pt>
                <c:pt idx="2080">
                  <c:v>41</c:v>
                </c:pt>
                <c:pt idx="2081">
                  <c:v>41</c:v>
                </c:pt>
                <c:pt idx="2082">
                  <c:v>41.5</c:v>
                </c:pt>
                <c:pt idx="2083">
                  <c:v>42</c:v>
                </c:pt>
                <c:pt idx="2084">
                  <c:v>42</c:v>
                </c:pt>
                <c:pt idx="2085">
                  <c:v>42</c:v>
                </c:pt>
                <c:pt idx="2086">
                  <c:v>42</c:v>
                </c:pt>
                <c:pt idx="2087">
                  <c:v>41.5</c:v>
                </c:pt>
                <c:pt idx="2088">
                  <c:v>41.5</c:v>
                </c:pt>
                <c:pt idx="2089">
                  <c:v>41.5</c:v>
                </c:pt>
                <c:pt idx="2090">
                  <c:v>41.5</c:v>
                </c:pt>
                <c:pt idx="2091">
                  <c:v>41.5</c:v>
                </c:pt>
                <c:pt idx="2092">
                  <c:v>41.5</c:v>
                </c:pt>
                <c:pt idx="2093">
                  <c:v>42</c:v>
                </c:pt>
                <c:pt idx="2094">
                  <c:v>42</c:v>
                </c:pt>
                <c:pt idx="2095">
                  <c:v>42</c:v>
                </c:pt>
                <c:pt idx="2096">
                  <c:v>42.5</c:v>
                </c:pt>
                <c:pt idx="2097">
                  <c:v>43</c:v>
                </c:pt>
                <c:pt idx="2098">
                  <c:v>43</c:v>
                </c:pt>
                <c:pt idx="2099">
                  <c:v>43</c:v>
                </c:pt>
                <c:pt idx="2100">
                  <c:v>43</c:v>
                </c:pt>
                <c:pt idx="2101">
                  <c:v>42.5</c:v>
                </c:pt>
                <c:pt idx="2102">
                  <c:v>42.5</c:v>
                </c:pt>
                <c:pt idx="2103">
                  <c:v>42.5</c:v>
                </c:pt>
                <c:pt idx="2104">
                  <c:v>42.5</c:v>
                </c:pt>
                <c:pt idx="2105">
                  <c:v>42.5</c:v>
                </c:pt>
                <c:pt idx="2106">
                  <c:v>42.5</c:v>
                </c:pt>
                <c:pt idx="2107">
                  <c:v>42.5</c:v>
                </c:pt>
                <c:pt idx="2108">
                  <c:v>42.5</c:v>
                </c:pt>
                <c:pt idx="2109">
                  <c:v>42.5</c:v>
                </c:pt>
                <c:pt idx="2110">
                  <c:v>43</c:v>
                </c:pt>
                <c:pt idx="2111">
                  <c:v>43</c:v>
                </c:pt>
                <c:pt idx="2112">
                  <c:v>43</c:v>
                </c:pt>
                <c:pt idx="2113">
                  <c:v>43</c:v>
                </c:pt>
                <c:pt idx="2114">
                  <c:v>43</c:v>
                </c:pt>
                <c:pt idx="2115">
                  <c:v>43.5</c:v>
                </c:pt>
                <c:pt idx="2116">
                  <c:v>43.5</c:v>
                </c:pt>
                <c:pt idx="2117">
                  <c:v>43.5</c:v>
                </c:pt>
                <c:pt idx="2118">
                  <c:v>43.5</c:v>
                </c:pt>
                <c:pt idx="2119">
                  <c:v>43.5</c:v>
                </c:pt>
                <c:pt idx="2120">
                  <c:v>43.5</c:v>
                </c:pt>
                <c:pt idx="2121">
                  <c:v>43.5</c:v>
                </c:pt>
                <c:pt idx="2122">
                  <c:v>43.5</c:v>
                </c:pt>
                <c:pt idx="2123">
                  <c:v>43.5</c:v>
                </c:pt>
                <c:pt idx="2124">
                  <c:v>44</c:v>
                </c:pt>
                <c:pt idx="2125">
                  <c:v>43.5</c:v>
                </c:pt>
                <c:pt idx="2126">
                  <c:v>44</c:v>
                </c:pt>
                <c:pt idx="2127">
                  <c:v>44</c:v>
                </c:pt>
                <c:pt idx="2128">
                  <c:v>44</c:v>
                </c:pt>
                <c:pt idx="2129">
                  <c:v>44</c:v>
                </c:pt>
                <c:pt idx="2130">
                  <c:v>43.5</c:v>
                </c:pt>
                <c:pt idx="2131">
                  <c:v>43.5</c:v>
                </c:pt>
                <c:pt idx="2132">
                  <c:v>43</c:v>
                </c:pt>
                <c:pt idx="2133">
                  <c:v>43</c:v>
                </c:pt>
                <c:pt idx="2134">
                  <c:v>43</c:v>
                </c:pt>
                <c:pt idx="2135">
                  <c:v>43</c:v>
                </c:pt>
                <c:pt idx="2136">
                  <c:v>43</c:v>
                </c:pt>
                <c:pt idx="2137">
                  <c:v>43</c:v>
                </c:pt>
                <c:pt idx="2138">
                  <c:v>43</c:v>
                </c:pt>
                <c:pt idx="2139">
                  <c:v>43</c:v>
                </c:pt>
                <c:pt idx="2140">
                  <c:v>43</c:v>
                </c:pt>
                <c:pt idx="2141">
                  <c:v>42.5</c:v>
                </c:pt>
                <c:pt idx="2142">
                  <c:v>42</c:v>
                </c:pt>
                <c:pt idx="2143">
                  <c:v>42</c:v>
                </c:pt>
                <c:pt idx="2144">
                  <c:v>42</c:v>
                </c:pt>
                <c:pt idx="2145">
                  <c:v>42</c:v>
                </c:pt>
                <c:pt idx="2146">
                  <c:v>41.5</c:v>
                </c:pt>
                <c:pt idx="2147">
                  <c:v>41.5</c:v>
                </c:pt>
                <c:pt idx="2148">
                  <c:v>41.5</c:v>
                </c:pt>
                <c:pt idx="2149">
                  <c:v>41.5</c:v>
                </c:pt>
                <c:pt idx="2150">
                  <c:v>41.5</c:v>
                </c:pt>
                <c:pt idx="2151">
                  <c:v>41.5</c:v>
                </c:pt>
                <c:pt idx="2152">
                  <c:v>41.5</c:v>
                </c:pt>
                <c:pt idx="2153">
                  <c:v>41.5</c:v>
                </c:pt>
                <c:pt idx="2154">
                  <c:v>41.5</c:v>
                </c:pt>
                <c:pt idx="2155">
                  <c:v>41</c:v>
                </c:pt>
                <c:pt idx="2156">
                  <c:v>41</c:v>
                </c:pt>
                <c:pt idx="2157">
                  <c:v>41</c:v>
                </c:pt>
                <c:pt idx="2158">
                  <c:v>41</c:v>
                </c:pt>
                <c:pt idx="2159">
                  <c:v>41</c:v>
                </c:pt>
                <c:pt idx="2160">
                  <c:v>41.5</c:v>
                </c:pt>
                <c:pt idx="2161">
                  <c:v>41.5</c:v>
                </c:pt>
                <c:pt idx="2162">
                  <c:v>41.5</c:v>
                </c:pt>
                <c:pt idx="2163">
                  <c:v>41.5</c:v>
                </c:pt>
                <c:pt idx="2164">
                  <c:v>41.5</c:v>
                </c:pt>
                <c:pt idx="2165">
                  <c:v>41.5</c:v>
                </c:pt>
                <c:pt idx="2166">
                  <c:v>41.5</c:v>
                </c:pt>
                <c:pt idx="2167">
                  <c:v>41.5</c:v>
                </c:pt>
                <c:pt idx="2168">
                  <c:v>41.5</c:v>
                </c:pt>
                <c:pt idx="2169">
                  <c:v>41.5</c:v>
                </c:pt>
                <c:pt idx="2170">
                  <c:v>42</c:v>
                </c:pt>
                <c:pt idx="2171">
                  <c:v>42</c:v>
                </c:pt>
                <c:pt idx="2172">
                  <c:v>42.5</c:v>
                </c:pt>
                <c:pt idx="2173">
                  <c:v>42</c:v>
                </c:pt>
                <c:pt idx="2174">
                  <c:v>42</c:v>
                </c:pt>
                <c:pt idx="2175">
                  <c:v>42</c:v>
                </c:pt>
                <c:pt idx="2176">
                  <c:v>42</c:v>
                </c:pt>
                <c:pt idx="2177">
                  <c:v>42</c:v>
                </c:pt>
                <c:pt idx="2178">
                  <c:v>41.5</c:v>
                </c:pt>
                <c:pt idx="2179">
                  <c:v>41.5</c:v>
                </c:pt>
                <c:pt idx="2180">
                  <c:v>41.5</c:v>
                </c:pt>
                <c:pt idx="2181">
                  <c:v>41.5</c:v>
                </c:pt>
                <c:pt idx="2182">
                  <c:v>41.5</c:v>
                </c:pt>
                <c:pt idx="2183">
                  <c:v>41.5</c:v>
                </c:pt>
                <c:pt idx="2184">
                  <c:v>41.5</c:v>
                </c:pt>
                <c:pt idx="2185">
                  <c:v>41.5</c:v>
                </c:pt>
                <c:pt idx="2186">
                  <c:v>41.5</c:v>
                </c:pt>
                <c:pt idx="2187">
                  <c:v>41.5</c:v>
                </c:pt>
                <c:pt idx="2188">
                  <c:v>41.5</c:v>
                </c:pt>
                <c:pt idx="2189">
                  <c:v>41.5</c:v>
                </c:pt>
                <c:pt idx="2190">
                  <c:v>42</c:v>
                </c:pt>
                <c:pt idx="2191">
                  <c:v>42</c:v>
                </c:pt>
                <c:pt idx="2192">
                  <c:v>42</c:v>
                </c:pt>
                <c:pt idx="2193">
                  <c:v>42</c:v>
                </c:pt>
                <c:pt idx="2194">
                  <c:v>42</c:v>
                </c:pt>
                <c:pt idx="2195">
                  <c:v>42</c:v>
                </c:pt>
                <c:pt idx="2196">
                  <c:v>42</c:v>
                </c:pt>
                <c:pt idx="2197">
                  <c:v>42</c:v>
                </c:pt>
                <c:pt idx="2198">
                  <c:v>42</c:v>
                </c:pt>
                <c:pt idx="2199">
                  <c:v>42</c:v>
                </c:pt>
                <c:pt idx="2200">
                  <c:v>42</c:v>
                </c:pt>
                <c:pt idx="2201">
                  <c:v>42</c:v>
                </c:pt>
                <c:pt idx="2202">
                  <c:v>42</c:v>
                </c:pt>
                <c:pt idx="2203">
                  <c:v>42</c:v>
                </c:pt>
                <c:pt idx="2204">
                  <c:v>42</c:v>
                </c:pt>
                <c:pt idx="2205">
                  <c:v>42</c:v>
                </c:pt>
                <c:pt idx="2206">
                  <c:v>42</c:v>
                </c:pt>
                <c:pt idx="2207">
                  <c:v>42</c:v>
                </c:pt>
                <c:pt idx="2208">
                  <c:v>42</c:v>
                </c:pt>
                <c:pt idx="2209">
                  <c:v>42</c:v>
                </c:pt>
                <c:pt idx="2210">
                  <c:v>42</c:v>
                </c:pt>
                <c:pt idx="2211">
                  <c:v>42</c:v>
                </c:pt>
                <c:pt idx="2212">
                  <c:v>42</c:v>
                </c:pt>
                <c:pt idx="2213">
                  <c:v>42</c:v>
                </c:pt>
                <c:pt idx="2214">
                  <c:v>42</c:v>
                </c:pt>
                <c:pt idx="2215">
                  <c:v>41.5</c:v>
                </c:pt>
                <c:pt idx="2216">
                  <c:v>41.5</c:v>
                </c:pt>
                <c:pt idx="2217">
                  <c:v>41.5</c:v>
                </c:pt>
                <c:pt idx="2218">
                  <c:v>41.5</c:v>
                </c:pt>
                <c:pt idx="2219">
                  <c:v>41.5</c:v>
                </c:pt>
                <c:pt idx="2220">
                  <c:v>41.5</c:v>
                </c:pt>
                <c:pt idx="2221">
                  <c:v>42.5</c:v>
                </c:pt>
                <c:pt idx="2222">
                  <c:v>42.5</c:v>
                </c:pt>
                <c:pt idx="2223">
                  <c:v>42.5</c:v>
                </c:pt>
                <c:pt idx="2224">
                  <c:v>42.5</c:v>
                </c:pt>
                <c:pt idx="2225">
                  <c:v>42.5</c:v>
                </c:pt>
                <c:pt idx="2226">
                  <c:v>42.5</c:v>
                </c:pt>
                <c:pt idx="2227">
                  <c:v>42.5</c:v>
                </c:pt>
                <c:pt idx="2228">
                  <c:v>42.5</c:v>
                </c:pt>
                <c:pt idx="2229">
                  <c:v>42.5</c:v>
                </c:pt>
                <c:pt idx="2230">
                  <c:v>42.5</c:v>
                </c:pt>
                <c:pt idx="2231">
                  <c:v>42.5</c:v>
                </c:pt>
                <c:pt idx="2232">
                  <c:v>42.5</c:v>
                </c:pt>
                <c:pt idx="2233">
                  <c:v>42.5</c:v>
                </c:pt>
                <c:pt idx="2234">
                  <c:v>42.5</c:v>
                </c:pt>
                <c:pt idx="2235">
                  <c:v>42.5</c:v>
                </c:pt>
                <c:pt idx="2236">
                  <c:v>42.5</c:v>
                </c:pt>
                <c:pt idx="2237">
                  <c:v>42.5</c:v>
                </c:pt>
                <c:pt idx="2238">
                  <c:v>42.5</c:v>
                </c:pt>
                <c:pt idx="2239">
                  <c:v>42.5</c:v>
                </c:pt>
                <c:pt idx="2240">
                  <c:v>42.5</c:v>
                </c:pt>
                <c:pt idx="2241">
                  <c:v>42.5</c:v>
                </c:pt>
                <c:pt idx="2242">
                  <c:v>42.5</c:v>
                </c:pt>
                <c:pt idx="2243">
                  <c:v>42.5</c:v>
                </c:pt>
                <c:pt idx="2244">
                  <c:v>42.5</c:v>
                </c:pt>
                <c:pt idx="2245">
                  <c:v>42.5</c:v>
                </c:pt>
                <c:pt idx="2246">
                  <c:v>42.5</c:v>
                </c:pt>
                <c:pt idx="2247">
                  <c:v>42.5</c:v>
                </c:pt>
                <c:pt idx="2248">
                  <c:v>42.5</c:v>
                </c:pt>
                <c:pt idx="2249">
                  <c:v>42.5</c:v>
                </c:pt>
                <c:pt idx="2250">
                  <c:v>42.5</c:v>
                </c:pt>
                <c:pt idx="2251">
                  <c:v>42.5</c:v>
                </c:pt>
                <c:pt idx="2252">
                  <c:v>42.5</c:v>
                </c:pt>
                <c:pt idx="2253">
                  <c:v>42.5</c:v>
                </c:pt>
                <c:pt idx="2254">
                  <c:v>42.5</c:v>
                </c:pt>
                <c:pt idx="2255">
                  <c:v>42.5</c:v>
                </c:pt>
                <c:pt idx="2256">
                  <c:v>43</c:v>
                </c:pt>
                <c:pt idx="2257">
                  <c:v>43.5</c:v>
                </c:pt>
                <c:pt idx="2258">
                  <c:v>43</c:v>
                </c:pt>
                <c:pt idx="2259">
                  <c:v>43</c:v>
                </c:pt>
                <c:pt idx="2260">
                  <c:v>43</c:v>
                </c:pt>
                <c:pt idx="2261">
                  <c:v>43</c:v>
                </c:pt>
                <c:pt idx="2262">
                  <c:v>43.5</c:v>
                </c:pt>
                <c:pt idx="2263">
                  <c:v>43.5</c:v>
                </c:pt>
                <c:pt idx="2264">
                  <c:v>43.5</c:v>
                </c:pt>
                <c:pt idx="2265">
                  <c:v>43.5</c:v>
                </c:pt>
                <c:pt idx="2266">
                  <c:v>43.5</c:v>
                </c:pt>
                <c:pt idx="2267">
                  <c:v>43.5</c:v>
                </c:pt>
                <c:pt idx="2268">
                  <c:v>43.5</c:v>
                </c:pt>
                <c:pt idx="2269">
                  <c:v>43.5</c:v>
                </c:pt>
                <c:pt idx="2270">
                  <c:v>43.5</c:v>
                </c:pt>
                <c:pt idx="2271">
                  <c:v>43.5</c:v>
                </c:pt>
                <c:pt idx="2272">
                  <c:v>43.5</c:v>
                </c:pt>
                <c:pt idx="2273">
                  <c:v>43.5</c:v>
                </c:pt>
                <c:pt idx="2274">
                  <c:v>43.5</c:v>
                </c:pt>
                <c:pt idx="2275">
                  <c:v>43</c:v>
                </c:pt>
                <c:pt idx="2276">
                  <c:v>43</c:v>
                </c:pt>
                <c:pt idx="2277">
                  <c:v>43</c:v>
                </c:pt>
                <c:pt idx="2278">
                  <c:v>43</c:v>
                </c:pt>
                <c:pt idx="2279">
                  <c:v>43.5</c:v>
                </c:pt>
                <c:pt idx="2280">
                  <c:v>43.5</c:v>
                </c:pt>
                <c:pt idx="2281">
                  <c:v>43.5</c:v>
                </c:pt>
                <c:pt idx="2282">
                  <c:v>43.5</c:v>
                </c:pt>
                <c:pt idx="2283">
                  <c:v>44</c:v>
                </c:pt>
                <c:pt idx="2284">
                  <c:v>44</c:v>
                </c:pt>
                <c:pt idx="2285">
                  <c:v>44</c:v>
                </c:pt>
                <c:pt idx="2286">
                  <c:v>44</c:v>
                </c:pt>
                <c:pt idx="2287">
                  <c:v>44</c:v>
                </c:pt>
                <c:pt idx="2288">
                  <c:v>44.5</c:v>
                </c:pt>
                <c:pt idx="2289">
                  <c:v>44.5</c:v>
                </c:pt>
                <c:pt idx="2290">
                  <c:v>44.5</c:v>
                </c:pt>
                <c:pt idx="2291">
                  <c:v>44.5</c:v>
                </c:pt>
                <c:pt idx="2292">
                  <c:v>44.5</c:v>
                </c:pt>
                <c:pt idx="2293">
                  <c:v>44.5</c:v>
                </c:pt>
                <c:pt idx="2294">
                  <c:v>44.5</c:v>
                </c:pt>
                <c:pt idx="2295">
                  <c:v>45</c:v>
                </c:pt>
                <c:pt idx="2296">
                  <c:v>44.5</c:v>
                </c:pt>
                <c:pt idx="2297">
                  <c:v>44.5</c:v>
                </c:pt>
                <c:pt idx="2298">
                  <c:v>44.5</c:v>
                </c:pt>
                <c:pt idx="2299">
                  <c:v>44.5</c:v>
                </c:pt>
                <c:pt idx="2300">
                  <c:v>44.5</c:v>
                </c:pt>
                <c:pt idx="2301">
                  <c:v>44.5</c:v>
                </c:pt>
                <c:pt idx="2302">
                  <c:v>45</c:v>
                </c:pt>
                <c:pt idx="2303">
                  <c:v>45</c:v>
                </c:pt>
                <c:pt idx="2304">
                  <c:v>45</c:v>
                </c:pt>
                <c:pt idx="2305">
                  <c:v>45</c:v>
                </c:pt>
                <c:pt idx="2306">
                  <c:v>45</c:v>
                </c:pt>
                <c:pt idx="2307">
                  <c:v>44.5</c:v>
                </c:pt>
                <c:pt idx="2308">
                  <c:v>44.5</c:v>
                </c:pt>
                <c:pt idx="2309">
                  <c:v>44.5</c:v>
                </c:pt>
                <c:pt idx="2310">
                  <c:v>44.5</c:v>
                </c:pt>
                <c:pt idx="2311">
                  <c:v>44.5</c:v>
                </c:pt>
                <c:pt idx="2312">
                  <c:v>44.5</c:v>
                </c:pt>
                <c:pt idx="2313">
                  <c:v>44.5</c:v>
                </c:pt>
                <c:pt idx="2314">
                  <c:v>44.5</c:v>
                </c:pt>
                <c:pt idx="2315">
                  <c:v>45</c:v>
                </c:pt>
                <c:pt idx="2316">
                  <c:v>45</c:v>
                </c:pt>
                <c:pt idx="2317">
                  <c:v>45</c:v>
                </c:pt>
                <c:pt idx="2318">
                  <c:v>44.5</c:v>
                </c:pt>
                <c:pt idx="2319">
                  <c:v>44.5</c:v>
                </c:pt>
                <c:pt idx="2320">
                  <c:v>43.5</c:v>
                </c:pt>
                <c:pt idx="2321">
                  <c:v>43.5</c:v>
                </c:pt>
                <c:pt idx="2322">
                  <c:v>43.5</c:v>
                </c:pt>
                <c:pt idx="2323">
                  <c:v>43.5</c:v>
                </c:pt>
                <c:pt idx="2324">
                  <c:v>43.5</c:v>
                </c:pt>
                <c:pt idx="2325">
                  <c:v>43.5</c:v>
                </c:pt>
                <c:pt idx="2326">
                  <c:v>43.5</c:v>
                </c:pt>
                <c:pt idx="2327">
                  <c:v>43.5</c:v>
                </c:pt>
                <c:pt idx="2328">
                  <c:v>43.5</c:v>
                </c:pt>
                <c:pt idx="2329">
                  <c:v>43.5</c:v>
                </c:pt>
                <c:pt idx="2330">
                  <c:v>43.5</c:v>
                </c:pt>
                <c:pt idx="2331">
                  <c:v>43.5</c:v>
                </c:pt>
                <c:pt idx="2332">
                  <c:v>43.5</c:v>
                </c:pt>
                <c:pt idx="2333">
                  <c:v>43.5</c:v>
                </c:pt>
                <c:pt idx="2334">
                  <c:v>43.5</c:v>
                </c:pt>
                <c:pt idx="2335">
                  <c:v>43.5</c:v>
                </c:pt>
                <c:pt idx="2336">
                  <c:v>44</c:v>
                </c:pt>
                <c:pt idx="2337">
                  <c:v>44</c:v>
                </c:pt>
                <c:pt idx="2338">
                  <c:v>44</c:v>
                </c:pt>
                <c:pt idx="2339">
                  <c:v>44</c:v>
                </c:pt>
                <c:pt idx="2340">
                  <c:v>44</c:v>
                </c:pt>
                <c:pt idx="2341">
                  <c:v>44</c:v>
                </c:pt>
                <c:pt idx="2342">
                  <c:v>44</c:v>
                </c:pt>
                <c:pt idx="2343">
                  <c:v>44</c:v>
                </c:pt>
                <c:pt idx="2344">
                  <c:v>44</c:v>
                </c:pt>
                <c:pt idx="2345">
                  <c:v>44</c:v>
                </c:pt>
                <c:pt idx="2346">
                  <c:v>44</c:v>
                </c:pt>
                <c:pt idx="2347">
                  <c:v>44</c:v>
                </c:pt>
                <c:pt idx="2348">
                  <c:v>44</c:v>
                </c:pt>
                <c:pt idx="2349">
                  <c:v>44</c:v>
                </c:pt>
                <c:pt idx="2350">
                  <c:v>44</c:v>
                </c:pt>
                <c:pt idx="2351">
                  <c:v>44</c:v>
                </c:pt>
                <c:pt idx="2352">
                  <c:v>44</c:v>
                </c:pt>
                <c:pt idx="2353">
                  <c:v>44</c:v>
                </c:pt>
                <c:pt idx="2354">
                  <c:v>44</c:v>
                </c:pt>
                <c:pt idx="2355">
                  <c:v>44</c:v>
                </c:pt>
                <c:pt idx="2356">
                  <c:v>44</c:v>
                </c:pt>
                <c:pt idx="2357">
                  <c:v>44</c:v>
                </c:pt>
                <c:pt idx="2358">
                  <c:v>44</c:v>
                </c:pt>
                <c:pt idx="2359">
                  <c:v>44</c:v>
                </c:pt>
                <c:pt idx="2360">
                  <c:v>44</c:v>
                </c:pt>
                <c:pt idx="2361">
                  <c:v>44</c:v>
                </c:pt>
                <c:pt idx="2362">
                  <c:v>44</c:v>
                </c:pt>
                <c:pt idx="2363">
                  <c:v>44</c:v>
                </c:pt>
                <c:pt idx="2364">
                  <c:v>44</c:v>
                </c:pt>
                <c:pt idx="2365">
                  <c:v>44</c:v>
                </c:pt>
                <c:pt idx="2366">
                  <c:v>44</c:v>
                </c:pt>
                <c:pt idx="2367">
                  <c:v>44</c:v>
                </c:pt>
                <c:pt idx="2368">
                  <c:v>44</c:v>
                </c:pt>
                <c:pt idx="2369">
                  <c:v>44</c:v>
                </c:pt>
                <c:pt idx="2370">
                  <c:v>44</c:v>
                </c:pt>
                <c:pt idx="2371">
                  <c:v>44</c:v>
                </c:pt>
                <c:pt idx="2372">
                  <c:v>44</c:v>
                </c:pt>
                <c:pt idx="2373">
                  <c:v>44</c:v>
                </c:pt>
                <c:pt idx="2374">
                  <c:v>45</c:v>
                </c:pt>
                <c:pt idx="2375">
                  <c:v>45</c:v>
                </c:pt>
                <c:pt idx="2376">
                  <c:v>45</c:v>
                </c:pt>
                <c:pt idx="2377">
                  <c:v>45</c:v>
                </c:pt>
                <c:pt idx="2378">
                  <c:v>45</c:v>
                </c:pt>
                <c:pt idx="2379">
                  <c:v>45</c:v>
                </c:pt>
                <c:pt idx="2380">
                  <c:v>44.5</c:v>
                </c:pt>
                <c:pt idx="2381">
                  <c:v>44.5</c:v>
                </c:pt>
                <c:pt idx="2382">
                  <c:v>44.5</c:v>
                </c:pt>
                <c:pt idx="2383">
                  <c:v>44.5</c:v>
                </c:pt>
                <c:pt idx="2384">
                  <c:v>44</c:v>
                </c:pt>
                <c:pt idx="2385">
                  <c:v>44</c:v>
                </c:pt>
                <c:pt idx="2386">
                  <c:v>44</c:v>
                </c:pt>
                <c:pt idx="2387">
                  <c:v>45</c:v>
                </c:pt>
                <c:pt idx="2388">
                  <c:v>45.5</c:v>
                </c:pt>
                <c:pt idx="2389">
                  <c:v>46</c:v>
                </c:pt>
                <c:pt idx="2390">
                  <c:v>46</c:v>
                </c:pt>
                <c:pt idx="2391">
                  <c:v>45</c:v>
                </c:pt>
                <c:pt idx="2392">
                  <c:v>45.5</c:v>
                </c:pt>
                <c:pt idx="2393">
                  <c:v>45.5</c:v>
                </c:pt>
                <c:pt idx="2394">
                  <c:v>46</c:v>
                </c:pt>
                <c:pt idx="2395">
                  <c:v>46</c:v>
                </c:pt>
                <c:pt idx="2396">
                  <c:v>46</c:v>
                </c:pt>
                <c:pt idx="2397">
                  <c:v>46</c:v>
                </c:pt>
                <c:pt idx="2398">
                  <c:v>46</c:v>
                </c:pt>
                <c:pt idx="2399">
                  <c:v>46</c:v>
                </c:pt>
                <c:pt idx="2400">
                  <c:v>46</c:v>
                </c:pt>
                <c:pt idx="2401">
                  <c:v>46</c:v>
                </c:pt>
                <c:pt idx="2402">
                  <c:v>45.5</c:v>
                </c:pt>
                <c:pt idx="2403">
                  <c:v>46</c:v>
                </c:pt>
                <c:pt idx="2404">
                  <c:v>46</c:v>
                </c:pt>
                <c:pt idx="2405">
                  <c:v>46</c:v>
                </c:pt>
                <c:pt idx="2406">
                  <c:v>46</c:v>
                </c:pt>
                <c:pt idx="2407">
                  <c:v>45.5</c:v>
                </c:pt>
                <c:pt idx="2408">
                  <c:v>45.5</c:v>
                </c:pt>
                <c:pt idx="2409">
                  <c:v>45.5</c:v>
                </c:pt>
                <c:pt idx="2410">
                  <c:v>45</c:v>
                </c:pt>
                <c:pt idx="2411">
                  <c:v>44.5</c:v>
                </c:pt>
                <c:pt idx="2412">
                  <c:v>44.5</c:v>
                </c:pt>
                <c:pt idx="2413">
                  <c:v>44.5</c:v>
                </c:pt>
                <c:pt idx="2414">
                  <c:v>44.5</c:v>
                </c:pt>
                <c:pt idx="2415">
                  <c:v>44.5</c:v>
                </c:pt>
                <c:pt idx="2416">
                  <c:v>44.5</c:v>
                </c:pt>
                <c:pt idx="2417">
                  <c:v>44.5</c:v>
                </c:pt>
                <c:pt idx="2418">
                  <c:v>44.5</c:v>
                </c:pt>
                <c:pt idx="2419">
                  <c:v>44.5</c:v>
                </c:pt>
                <c:pt idx="2420">
                  <c:v>44.5</c:v>
                </c:pt>
                <c:pt idx="2421">
                  <c:v>44.5</c:v>
                </c:pt>
                <c:pt idx="2422">
                  <c:v>44.5</c:v>
                </c:pt>
                <c:pt idx="2423">
                  <c:v>44.5</c:v>
                </c:pt>
                <c:pt idx="2424">
                  <c:v>44.5</c:v>
                </c:pt>
                <c:pt idx="2425">
                  <c:v>44.5</c:v>
                </c:pt>
                <c:pt idx="2426">
                  <c:v>44.5</c:v>
                </c:pt>
                <c:pt idx="2427">
                  <c:v>44.5</c:v>
                </c:pt>
                <c:pt idx="2428">
                  <c:v>44.5</c:v>
                </c:pt>
                <c:pt idx="2429">
                  <c:v>44.5</c:v>
                </c:pt>
                <c:pt idx="2430">
                  <c:v>44.5</c:v>
                </c:pt>
                <c:pt idx="2431">
                  <c:v>44.5</c:v>
                </c:pt>
                <c:pt idx="2432">
                  <c:v>44.5</c:v>
                </c:pt>
                <c:pt idx="2433">
                  <c:v>44.5</c:v>
                </c:pt>
                <c:pt idx="2434">
                  <c:v>45</c:v>
                </c:pt>
                <c:pt idx="2435">
                  <c:v>45</c:v>
                </c:pt>
                <c:pt idx="2436">
                  <c:v>45</c:v>
                </c:pt>
                <c:pt idx="2437">
                  <c:v>45</c:v>
                </c:pt>
                <c:pt idx="2438">
                  <c:v>45</c:v>
                </c:pt>
                <c:pt idx="2439">
                  <c:v>45</c:v>
                </c:pt>
                <c:pt idx="2440">
                  <c:v>45.5</c:v>
                </c:pt>
                <c:pt idx="2441">
                  <c:v>45.5</c:v>
                </c:pt>
                <c:pt idx="2442">
                  <c:v>46.5</c:v>
                </c:pt>
                <c:pt idx="2443">
                  <c:v>46.5</c:v>
                </c:pt>
                <c:pt idx="2444">
                  <c:v>46.5</c:v>
                </c:pt>
                <c:pt idx="2445">
                  <c:v>46</c:v>
                </c:pt>
                <c:pt idx="2446">
                  <c:v>46</c:v>
                </c:pt>
                <c:pt idx="2447">
                  <c:v>46</c:v>
                </c:pt>
                <c:pt idx="2448">
                  <c:v>46</c:v>
                </c:pt>
                <c:pt idx="2449">
                  <c:v>46</c:v>
                </c:pt>
                <c:pt idx="2450">
                  <c:v>46</c:v>
                </c:pt>
                <c:pt idx="2451">
                  <c:v>46</c:v>
                </c:pt>
                <c:pt idx="2452">
                  <c:v>46.5</c:v>
                </c:pt>
                <c:pt idx="2453">
                  <c:v>46.5</c:v>
                </c:pt>
                <c:pt idx="2454">
                  <c:v>46.5</c:v>
                </c:pt>
                <c:pt idx="2455">
                  <c:v>46.5</c:v>
                </c:pt>
                <c:pt idx="2456">
                  <c:v>46.5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C-4678-892C-A23F449A6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990920"/>
        <c:axId val="586992560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'0524綜合_秒'!$D$1381:$D$3837</c:f>
              <c:numCache>
                <c:formatCode>General</c:formatCode>
                <c:ptCount val="2457"/>
                <c:pt idx="0">
                  <c:v>10347</c:v>
                </c:pt>
                <c:pt idx="1">
                  <c:v>10347</c:v>
                </c:pt>
                <c:pt idx="2">
                  <c:v>10347</c:v>
                </c:pt>
                <c:pt idx="3">
                  <c:v>10347</c:v>
                </c:pt>
                <c:pt idx="4">
                  <c:v>10348</c:v>
                </c:pt>
                <c:pt idx="5">
                  <c:v>10348</c:v>
                </c:pt>
                <c:pt idx="6">
                  <c:v>10347</c:v>
                </c:pt>
                <c:pt idx="7">
                  <c:v>10348</c:v>
                </c:pt>
                <c:pt idx="8">
                  <c:v>10348</c:v>
                </c:pt>
                <c:pt idx="9">
                  <c:v>10349</c:v>
                </c:pt>
                <c:pt idx="10">
                  <c:v>10350</c:v>
                </c:pt>
                <c:pt idx="11">
                  <c:v>10349</c:v>
                </c:pt>
                <c:pt idx="12">
                  <c:v>10350</c:v>
                </c:pt>
                <c:pt idx="13">
                  <c:v>10350</c:v>
                </c:pt>
                <c:pt idx="14">
                  <c:v>10350</c:v>
                </c:pt>
                <c:pt idx="15">
                  <c:v>10348</c:v>
                </c:pt>
                <c:pt idx="16">
                  <c:v>10349</c:v>
                </c:pt>
                <c:pt idx="17">
                  <c:v>10349</c:v>
                </c:pt>
                <c:pt idx="18">
                  <c:v>10348</c:v>
                </c:pt>
                <c:pt idx="19">
                  <c:v>10349</c:v>
                </c:pt>
                <c:pt idx="20">
                  <c:v>10348</c:v>
                </c:pt>
                <c:pt idx="21">
                  <c:v>10348</c:v>
                </c:pt>
                <c:pt idx="22">
                  <c:v>10348</c:v>
                </c:pt>
                <c:pt idx="23">
                  <c:v>10348</c:v>
                </c:pt>
                <c:pt idx="24">
                  <c:v>10347</c:v>
                </c:pt>
                <c:pt idx="25">
                  <c:v>10348</c:v>
                </c:pt>
                <c:pt idx="26">
                  <c:v>10347</c:v>
                </c:pt>
                <c:pt idx="27">
                  <c:v>10347</c:v>
                </c:pt>
                <c:pt idx="28">
                  <c:v>10346</c:v>
                </c:pt>
                <c:pt idx="29">
                  <c:v>10347</c:v>
                </c:pt>
                <c:pt idx="30">
                  <c:v>10348</c:v>
                </c:pt>
                <c:pt idx="31">
                  <c:v>10347</c:v>
                </c:pt>
                <c:pt idx="32">
                  <c:v>10347</c:v>
                </c:pt>
                <c:pt idx="33">
                  <c:v>10347</c:v>
                </c:pt>
                <c:pt idx="34">
                  <c:v>10347</c:v>
                </c:pt>
                <c:pt idx="35">
                  <c:v>10347</c:v>
                </c:pt>
                <c:pt idx="36">
                  <c:v>10347</c:v>
                </c:pt>
                <c:pt idx="37">
                  <c:v>10348</c:v>
                </c:pt>
                <c:pt idx="38">
                  <c:v>10347</c:v>
                </c:pt>
                <c:pt idx="39">
                  <c:v>10346</c:v>
                </c:pt>
                <c:pt idx="40">
                  <c:v>10345</c:v>
                </c:pt>
                <c:pt idx="41">
                  <c:v>10345</c:v>
                </c:pt>
                <c:pt idx="42">
                  <c:v>10346</c:v>
                </c:pt>
                <c:pt idx="43">
                  <c:v>10344</c:v>
                </c:pt>
                <c:pt idx="44">
                  <c:v>10344</c:v>
                </c:pt>
                <c:pt idx="45">
                  <c:v>10343</c:v>
                </c:pt>
                <c:pt idx="46">
                  <c:v>10344</c:v>
                </c:pt>
                <c:pt idx="47">
                  <c:v>10345</c:v>
                </c:pt>
                <c:pt idx="48">
                  <c:v>10344</c:v>
                </c:pt>
                <c:pt idx="49">
                  <c:v>10344</c:v>
                </c:pt>
                <c:pt idx="50">
                  <c:v>10343</c:v>
                </c:pt>
                <c:pt idx="51">
                  <c:v>10344</c:v>
                </c:pt>
                <c:pt idx="52">
                  <c:v>10344</c:v>
                </c:pt>
                <c:pt idx="53">
                  <c:v>10344</c:v>
                </c:pt>
                <c:pt idx="54">
                  <c:v>10344</c:v>
                </c:pt>
                <c:pt idx="55">
                  <c:v>10344</c:v>
                </c:pt>
                <c:pt idx="56">
                  <c:v>10344</c:v>
                </c:pt>
                <c:pt idx="57">
                  <c:v>10345</c:v>
                </c:pt>
                <c:pt idx="58">
                  <c:v>10346</c:v>
                </c:pt>
                <c:pt idx="59">
                  <c:v>10348</c:v>
                </c:pt>
                <c:pt idx="60">
                  <c:v>10346</c:v>
                </c:pt>
                <c:pt idx="61">
                  <c:v>10346</c:v>
                </c:pt>
                <c:pt idx="62">
                  <c:v>10345</c:v>
                </c:pt>
                <c:pt idx="63">
                  <c:v>10345</c:v>
                </c:pt>
                <c:pt idx="64">
                  <c:v>10345</c:v>
                </c:pt>
                <c:pt idx="65">
                  <c:v>10346</c:v>
                </c:pt>
                <c:pt idx="66">
                  <c:v>10347</c:v>
                </c:pt>
                <c:pt idx="67">
                  <c:v>10347</c:v>
                </c:pt>
                <c:pt idx="68">
                  <c:v>10347</c:v>
                </c:pt>
                <c:pt idx="69">
                  <c:v>10347</c:v>
                </c:pt>
                <c:pt idx="70">
                  <c:v>10347</c:v>
                </c:pt>
                <c:pt idx="71">
                  <c:v>10347</c:v>
                </c:pt>
                <c:pt idx="72">
                  <c:v>10346</c:v>
                </c:pt>
                <c:pt idx="73">
                  <c:v>10346</c:v>
                </c:pt>
                <c:pt idx="74">
                  <c:v>10346</c:v>
                </c:pt>
                <c:pt idx="75">
                  <c:v>10346</c:v>
                </c:pt>
                <c:pt idx="76">
                  <c:v>10346</c:v>
                </c:pt>
                <c:pt idx="77">
                  <c:v>10347</c:v>
                </c:pt>
                <c:pt idx="78">
                  <c:v>10346</c:v>
                </c:pt>
                <c:pt idx="79">
                  <c:v>10347</c:v>
                </c:pt>
                <c:pt idx="80">
                  <c:v>10346</c:v>
                </c:pt>
                <c:pt idx="81">
                  <c:v>10346</c:v>
                </c:pt>
                <c:pt idx="82">
                  <c:v>10347</c:v>
                </c:pt>
                <c:pt idx="83">
                  <c:v>10347</c:v>
                </c:pt>
                <c:pt idx="84">
                  <c:v>10346</c:v>
                </c:pt>
                <c:pt idx="85">
                  <c:v>10346</c:v>
                </c:pt>
                <c:pt idx="86">
                  <c:v>10347</c:v>
                </c:pt>
                <c:pt idx="87">
                  <c:v>10347</c:v>
                </c:pt>
                <c:pt idx="88">
                  <c:v>10347</c:v>
                </c:pt>
                <c:pt idx="89">
                  <c:v>10347</c:v>
                </c:pt>
                <c:pt idx="90">
                  <c:v>10346</c:v>
                </c:pt>
                <c:pt idx="91">
                  <c:v>10346</c:v>
                </c:pt>
                <c:pt idx="92">
                  <c:v>10347</c:v>
                </c:pt>
                <c:pt idx="93">
                  <c:v>10347</c:v>
                </c:pt>
                <c:pt idx="94">
                  <c:v>10347</c:v>
                </c:pt>
                <c:pt idx="95">
                  <c:v>10346</c:v>
                </c:pt>
                <c:pt idx="96">
                  <c:v>10347</c:v>
                </c:pt>
                <c:pt idx="97">
                  <c:v>10346</c:v>
                </c:pt>
                <c:pt idx="98">
                  <c:v>10346</c:v>
                </c:pt>
                <c:pt idx="99">
                  <c:v>10346</c:v>
                </c:pt>
                <c:pt idx="100">
                  <c:v>10346</c:v>
                </c:pt>
                <c:pt idx="101">
                  <c:v>10347</c:v>
                </c:pt>
                <c:pt idx="102">
                  <c:v>10346</c:v>
                </c:pt>
                <c:pt idx="103">
                  <c:v>10347</c:v>
                </c:pt>
                <c:pt idx="104">
                  <c:v>10346</c:v>
                </c:pt>
                <c:pt idx="105">
                  <c:v>10346</c:v>
                </c:pt>
                <c:pt idx="106">
                  <c:v>10346</c:v>
                </c:pt>
                <c:pt idx="107">
                  <c:v>10345</c:v>
                </c:pt>
                <c:pt idx="108">
                  <c:v>10345</c:v>
                </c:pt>
                <c:pt idx="109">
                  <c:v>10345</c:v>
                </c:pt>
                <c:pt idx="110">
                  <c:v>10345</c:v>
                </c:pt>
                <c:pt idx="111">
                  <c:v>10345</c:v>
                </c:pt>
                <c:pt idx="112">
                  <c:v>10346</c:v>
                </c:pt>
                <c:pt idx="113">
                  <c:v>10347</c:v>
                </c:pt>
                <c:pt idx="114">
                  <c:v>10347</c:v>
                </c:pt>
                <c:pt idx="115">
                  <c:v>10347</c:v>
                </c:pt>
                <c:pt idx="116">
                  <c:v>10347</c:v>
                </c:pt>
                <c:pt idx="117">
                  <c:v>10347</c:v>
                </c:pt>
                <c:pt idx="118">
                  <c:v>10347</c:v>
                </c:pt>
                <c:pt idx="119">
                  <c:v>10347</c:v>
                </c:pt>
                <c:pt idx="120">
                  <c:v>10348</c:v>
                </c:pt>
                <c:pt idx="121">
                  <c:v>10347</c:v>
                </c:pt>
                <c:pt idx="122">
                  <c:v>10348</c:v>
                </c:pt>
                <c:pt idx="123">
                  <c:v>10347</c:v>
                </c:pt>
                <c:pt idx="124">
                  <c:v>10348</c:v>
                </c:pt>
                <c:pt idx="125">
                  <c:v>10350</c:v>
                </c:pt>
                <c:pt idx="126">
                  <c:v>10349</c:v>
                </c:pt>
                <c:pt idx="127">
                  <c:v>10350</c:v>
                </c:pt>
                <c:pt idx="128">
                  <c:v>10350</c:v>
                </c:pt>
                <c:pt idx="129">
                  <c:v>10351</c:v>
                </c:pt>
                <c:pt idx="130">
                  <c:v>10351</c:v>
                </c:pt>
                <c:pt idx="131">
                  <c:v>10351</c:v>
                </c:pt>
                <c:pt idx="132">
                  <c:v>10350</c:v>
                </c:pt>
                <c:pt idx="133">
                  <c:v>10350</c:v>
                </c:pt>
                <c:pt idx="134">
                  <c:v>10352</c:v>
                </c:pt>
                <c:pt idx="135">
                  <c:v>10352</c:v>
                </c:pt>
                <c:pt idx="136">
                  <c:v>10352</c:v>
                </c:pt>
                <c:pt idx="137">
                  <c:v>10351</c:v>
                </c:pt>
                <c:pt idx="138">
                  <c:v>10351</c:v>
                </c:pt>
                <c:pt idx="139">
                  <c:v>10350</c:v>
                </c:pt>
                <c:pt idx="140">
                  <c:v>10351</c:v>
                </c:pt>
                <c:pt idx="141">
                  <c:v>10350</c:v>
                </c:pt>
                <c:pt idx="142">
                  <c:v>10350</c:v>
                </c:pt>
                <c:pt idx="143">
                  <c:v>10349</c:v>
                </c:pt>
                <c:pt idx="144">
                  <c:v>10349</c:v>
                </c:pt>
                <c:pt idx="145">
                  <c:v>10347</c:v>
                </c:pt>
                <c:pt idx="146">
                  <c:v>10347</c:v>
                </c:pt>
                <c:pt idx="147">
                  <c:v>10346</c:v>
                </c:pt>
                <c:pt idx="148">
                  <c:v>10345</c:v>
                </c:pt>
                <c:pt idx="149">
                  <c:v>10345</c:v>
                </c:pt>
                <c:pt idx="150">
                  <c:v>10345</c:v>
                </c:pt>
                <c:pt idx="151">
                  <c:v>10345</c:v>
                </c:pt>
                <c:pt idx="152">
                  <c:v>10344</c:v>
                </c:pt>
                <c:pt idx="153">
                  <c:v>10344</c:v>
                </c:pt>
                <c:pt idx="154">
                  <c:v>10345</c:v>
                </c:pt>
                <c:pt idx="155">
                  <c:v>10345</c:v>
                </c:pt>
                <c:pt idx="156">
                  <c:v>10345</c:v>
                </c:pt>
                <c:pt idx="157">
                  <c:v>10344</c:v>
                </c:pt>
                <c:pt idx="158">
                  <c:v>10343</c:v>
                </c:pt>
                <c:pt idx="159">
                  <c:v>10343</c:v>
                </c:pt>
                <c:pt idx="160">
                  <c:v>10342</c:v>
                </c:pt>
                <c:pt idx="161">
                  <c:v>10342</c:v>
                </c:pt>
                <c:pt idx="162">
                  <c:v>10343</c:v>
                </c:pt>
                <c:pt idx="163">
                  <c:v>10342</c:v>
                </c:pt>
                <c:pt idx="164">
                  <c:v>10342</c:v>
                </c:pt>
                <c:pt idx="165">
                  <c:v>10343</c:v>
                </c:pt>
                <c:pt idx="166">
                  <c:v>10342</c:v>
                </c:pt>
                <c:pt idx="167">
                  <c:v>10343</c:v>
                </c:pt>
                <c:pt idx="168">
                  <c:v>10344</c:v>
                </c:pt>
                <c:pt idx="169">
                  <c:v>10344</c:v>
                </c:pt>
                <c:pt idx="170">
                  <c:v>10345</c:v>
                </c:pt>
                <c:pt idx="171">
                  <c:v>10345</c:v>
                </c:pt>
                <c:pt idx="172">
                  <c:v>10344</c:v>
                </c:pt>
                <c:pt idx="173">
                  <c:v>10344</c:v>
                </c:pt>
                <c:pt idx="174">
                  <c:v>10345</c:v>
                </c:pt>
                <c:pt idx="175">
                  <c:v>10345</c:v>
                </c:pt>
                <c:pt idx="176">
                  <c:v>10344</c:v>
                </c:pt>
                <c:pt idx="177">
                  <c:v>10344</c:v>
                </c:pt>
                <c:pt idx="178">
                  <c:v>10342</c:v>
                </c:pt>
                <c:pt idx="179">
                  <c:v>10342</c:v>
                </c:pt>
                <c:pt idx="180">
                  <c:v>10342</c:v>
                </c:pt>
                <c:pt idx="181">
                  <c:v>10342</c:v>
                </c:pt>
                <c:pt idx="182">
                  <c:v>10343</c:v>
                </c:pt>
                <c:pt idx="183">
                  <c:v>10343</c:v>
                </c:pt>
                <c:pt idx="184">
                  <c:v>10343</c:v>
                </c:pt>
                <c:pt idx="185">
                  <c:v>10343</c:v>
                </c:pt>
                <c:pt idx="186">
                  <c:v>10344</c:v>
                </c:pt>
                <c:pt idx="187">
                  <c:v>10344</c:v>
                </c:pt>
                <c:pt idx="188">
                  <c:v>10343</c:v>
                </c:pt>
                <c:pt idx="189">
                  <c:v>10343</c:v>
                </c:pt>
                <c:pt idx="190">
                  <c:v>10343</c:v>
                </c:pt>
                <c:pt idx="191">
                  <c:v>10343</c:v>
                </c:pt>
                <c:pt idx="192">
                  <c:v>10343</c:v>
                </c:pt>
                <c:pt idx="193">
                  <c:v>10343</c:v>
                </c:pt>
                <c:pt idx="194">
                  <c:v>10343</c:v>
                </c:pt>
                <c:pt idx="195">
                  <c:v>10344</c:v>
                </c:pt>
                <c:pt idx="196">
                  <c:v>10344</c:v>
                </c:pt>
                <c:pt idx="197">
                  <c:v>10345</c:v>
                </c:pt>
                <c:pt idx="198">
                  <c:v>10345</c:v>
                </c:pt>
                <c:pt idx="199">
                  <c:v>10347</c:v>
                </c:pt>
                <c:pt idx="200">
                  <c:v>10345</c:v>
                </c:pt>
                <c:pt idx="201">
                  <c:v>10346</c:v>
                </c:pt>
                <c:pt idx="202">
                  <c:v>10346</c:v>
                </c:pt>
                <c:pt idx="203">
                  <c:v>10346</c:v>
                </c:pt>
                <c:pt idx="204">
                  <c:v>10347</c:v>
                </c:pt>
                <c:pt idx="205">
                  <c:v>10347</c:v>
                </c:pt>
                <c:pt idx="206">
                  <c:v>10346</c:v>
                </c:pt>
                <c:pt idx="207">
                  <c:v>10347</c:v>
                </c:pt>
                <c:pt idx="208">
                  <c:v>10346</c:v>
                </c:pt>
                <c:pt idx="209">
                  <c:v>10347</c:v>
                </c:pt>
                <c:pt idx="210">
                  <c:v>10346</c:v>
                </c:pt>
                <c:pt idx="211">
                  <c:v>10346</c:v>
                </c:pt>
                <c:pt idx="212">
                  <c:v>10345</c:v>
                </c:pt>
                <c:pt idx="213">
                  <c:v>10345</c:v>
                </c:pt>
                <c:pt idx="214">
                  <c:v>10345</c:v>
                </c:pt>
                <c:pt idx="215">
                  <c:v>10345</c:v>
                </c:pt>
                <c:pt idx="216">
                  <c:v>10346</c:v>
                </c:pt>
                <c:pt idx="217">
                  <c:v>10345</c:v>
                </c:pt>
                <c:pt idx="218">
                  <c:v>10344</c:v>
                </c:pt>
                <c:pt idx="219">
                  <c:v>10342</c:v>
                </c:pt>
                <c:pt idx="220">
                  <c:v>10342</c:v>
                </c:pt>
                <c:pt idx="221">
                  <c:v>10342</c:v>
                </c:pt>
                <c:pt idx="222">
                  <c:v>10342</c:v>
                </c:pt>
                <c:pt idx="223">
                  <c:v>10344</c:v>
                </c:pt>
                <c:pt idx="224">
                  <c:v>10343</c:v>
                </c:pt>
                <c:pt idx="225">
                  <c:v>10344</c:v>
                </c:pt>
                <c:pt idx="226">
                  <c:v>10344</c:v>
                </c:pt>
                <c:pt idx="227">
                  <c:v>10345</c:v>
                </c:pt>
                <c:pt idx="228">
                  <c:v>10345</c:v>
                </c:pt>
                <c:pt idx="229">
                  <c:v>10346</c:v>
                </c:pt>
                <c:pt idx="230">
                  <c:v>10346</c:v>
                </c:pt>
                <c:pt idx="231">
                  <c:v>10345</c:v>
                </c:pt>
                <c:pt idx="232">
                  <c:v>10344</c:v>
                </c:pt>
                <c:pt idx="233">
                  <c:v>10342</c:v>
                </c:pt>
                <c:pt idx="234">
                  <c:v>10342</c:v>
                </c:pt>
                <c:pt idx="235">
                  <c:v>10343</c:v>
                </c:pt>
                <c:pt idx="236">
                  <c:v>10342</c:v>
                </c:pt>
                <c:pt idx="237">
                  <c:v>10342</c:v>
                </c:pt>
                <c:pt idx="238">
                  <c:v>10343</c:v>
                </c:pt>
                <c:pt idx="239">
                  <c:v>10345</c:v>
                </c:pt>
                <c:pt idx="240">
                  <c:v>10345</c:v>
                </c:pt>
                <c:pt idx="241">
                  <c:v>10346</c:v>
                </c:pt>
                <c:pt idx="242">
                  <c:v>10346</c:v>
                </c:pt>
                <c:pt idx="243">
                  <c:v>10348</c:v>
                </c:pt>
                <c:pt idx="244">
                  <c:v>10347</c:v>
                </c:pt>
                <c:pt idx="245">
                  <c:v>10346</c:v>
                </c:pt>
                <c:pt idx="246">
                  <c:v>10346</c:v>
                </c:pt>
                <c:pt idx="247">
                  <c:v>10346</c:v>
                </c:pt>
                <c:pt idx="248">
                  <c:v>10346</c:v>
                </c:pt>
                <c:pt idx="249">
                  <c:v>10346</c:v>
                </c:pt>
                <c:pt idx="250">
                  <c:v>10347</c:v>
                </c:pt>
                <c:pt idx="251">
                  <c:v>10347</c:v>
                </c:pt>
                <c:pt idx="252">
                  <c:v>10348</c:v>
                </c:pt>
                <c:pt idx="253">
                  <c:v>10349</c:v>
                </c:pt>
                <c:pt idx="254">
                  <c:v>10348</c:v>
                </c:pt>
                <c:pt idx="255">
                  <c:v>10349</c:v>
                </c:pt>
                <c:pt idx="256">
                  <c:v>10349</c:v>
                </c:pt>
                <c:pt idx="257">
                  <c:v>10348</c:v>
                </c:pt>
                <c:pt idx="258">
                  <c:v>10348</c:v>
                </c:pt>
                <c:pt idx="259">
                  <c:v>10348</c:v>
                </c:pt>
                <c:pt idx="260">
                  <c:v>10348</c:v>
                </c:pt>
                <c:pt idx="261">
                  <c:v>10349</c:v>
                </c:pt>
                <c:pt idx="262">
                  <c:v>10350</c:v>
                </c:pt>
                <c:pt idx="263">
                  <c:v>10350</c:v>
                </c:pt>
                <c:pt idx="264">
                  <c:v>10350</c:v>
                </c:pt>
                <c:pt idx="265">
                  <c:v>10349</c:v>
                </c:pt>
                <c:pt idx="266">
                  <c:v>10349</c:v>
                </c:pt>
                <c:pt idx="267">
                  <c:v>10348</c:v>
                </c:pt>
                <c:pt idx="268">
                  <c:v>10349</c:v>
                </c:pt>
                <c:pt idx="269">
                  <c:v>10348</c:v>
                </c:pt>
                <c:pt idx="270">
                  <c:v>10348</c:v>
                </c:pt>
                <c:pt idx="271">
                  <c:v>10348</c:v>
                </c:pt>
                <c:pt idx="272">
                  <c:v>10347</c:v>
                </c:pt>
                <c:pt idx="273">
                  <c:v>10347</c:v>
                </c:pt>
                <c:pt idx="274">
                  <c:v>10346</c:v>
                </c:pt>
                <c:pt idx="275">
                  <c:v>10348</c:v>
                </c:pt>
                <c:pt idx="276">
                  <c:v>10348</c:v>
                </c:pt>
                <c:pt idx="277">
                  <c:v>10346</c:v>
                </c:pt>
                <c:pt idx="278">
                  <c:v>10346</c:v>
                </c:pt>
                <c:pt idx="279">
                  <c:v>10347</c:v>
                </c:pt>
                <c:pt idx="280">
                  <c:v>10350</c:v>
                </c:pt>
                <c:pt idx="281">
                  <c:v>10350</c:v>
                </c:pt>
                <c:pt idx="282">
                  <c:v>10349</c:v>
                </c:pt>
                <c:pt idx="283">
                  <c:v>10349</c:v>
                </c:pt>
                <c:pt idx="284">
                  <c:v>10350</c:v>
                </c:pt>
                <c:pt idx="285">
                  <c:v>10350</c:v>
                </c:pt>
                <c:pt idx="286">
                  <c:v>10350</c:v>
                </c:pt>
                <c:pt idx="287">
                  <c:v>10350</c:v>
                </c:pt>
                <c:pt idx="288">
                  <c:v>10349</c:v>
                </c:pt>
                <c:pt idx="289">
                  <c:v>10349</c:v>
                </c:pt>
                <c:pt idx="290">
                  <c:v>10349</c:v>
                </c:pt>
                <c:pt idx="291">
                  <c:v>10350</c:v>
                </c:pt>
                <c:pt idx="292">
                  <c:v>10350</c:v>
                </c:pt>
                <c:pt idx="293">
                  <c:v>10348</c:v>
                </c:pt>
                <c:pt idx="294">
                  <c:v>10348</c:v>
                </c:pt>
                <c:pt idx="295">
                  <c:v>10349</c:v>
                </c:pt>
                <c:pt idx="296">
                  <c:v>10349</c:v>
                </c:pt>
                <c:pt idx="297">
                  <c:v>10349</c:v>
                </c:pt>
                <c:pt idx="298">
                  <c:v>10350</c:v>
                </c:pt>
                <c:pt idx="299">
                  <c:v>10351</c:v>
                </c:pt>
                <c:pt idx="300">
                  <c:v>10352</c:v>
                </c:pt>
                <c:pt idx="301">
                  <c:v>10351</c:v>
                </c:pt>
                <c:pt idx="302">
                  <c:v>10351</c:v>
                </c:pt>
                <c:pt idx="303">
                  <c:v>10350</c:v>
                </c:pt>
                <c:pt idx="304">
                  <c:v>10351</c:v>
                </c:pt>
                <c:pt idx="305">
                  <c:v>10351</c:v>
                </c:pt>
                <c:pt idx="306">
                  <c:v>10352</c:v>
                </c:pt>
                <c:pt idx="307">
                  <c:v>10353</c:v>
                </c:pt>
                <c:pt idx="308">
                  <c:v>10353</c:v>
                </c:pt>
                <c:pt idx="309">
                  <c:v>10353</c:v>
                </c:pt>
                <c:pt idx="310">
                  <c:v>10353</c:v>
                </c:pt>
                <c:pt idx="311">
                  <c:v>10352</c:v>
                </c:pt>
                <c:pt idx="312">
                  <c:v>10352</c:v>
                </c:pt>
                <c:pt idx="313">
                  <c:v>10352</c:v>
                </c:pt>
                <c:pt idx="314">
                  <c:v>10352</c:v>
                </c:pt>
                <c:pt idx="315">
                  <c:v>10352</c:v>
                </c:pt>
                <c:pt idx="316">
                  <c:v>10350</c:v>
                </c:pt>
                <c:pt idx="317">
                  <c:v>10352</c:v>
                </c:pt>
                <c:pt idx="318">
                  <c:v>10352</c:v>
                </c:pt>
                <c:pt idx="319">
                  <c:v>10351</c:v>
                </c:pt>
                <c:pt idx="320">
                  <c:v>10351</c:v>
                </c:pt>
                <c:pt idx="321">
                  <c:v>10351</c:v>
                </c:pt>
                <c:pt idx="322">
                  <c:v>10352</c:v>
                </c:pt>
                <c:pt idx="323">
                  <c:v>10351</c:v>
                </c:pt>
                <c:pt idx="324">
                  <c:v>10352</c:v>
                </c:pt>
                <c:pt idx="325">
                  <c:v>10352</c:v>
                </c:pt>
                <c:pt idx="326">
                  <c:v>10350</c:v>
                </c:pt>
                <c:pt idx="327">
                  <c:v>10349</c:v>
                </c:pt>
                <c:pt idx="328">
                  <c:v>10347</c:v>
                </c:pt>
                <c:pt idx="329">
                  <c:v>10347</c:v>
                </c:pt>
                <c:pt idx="330">
                  <c:v>10348</c:v>
                </c:pt>
                <c:pt idx="331">
                  <c:v>10348</c:v>
                </c:pt>
                <c:pt idx="332">
                  <c:v>10349</c:v>
                </c:pt>
                <c:pt idx="333">
                  <c:v>10351</c:v>
                </c:pt>
                <c:pt idx="334">
                  <c:v>10350</c:v>
                </c:pt>
                <c:pt idx="335">
                  <c:v>10352</c:v>
                </c:pt>
                <c:pt idx="336">
                  <c:v>10350</c:v>
                </c:pt>
                <c:pt idx="337">
                  <c:v>10351</c:v>
                </c:pt>
                <c:pt idx="338">
                  <c:v>10351</c:v>
                </c:pt>
                <c:pt idx="339">
                  <c:v>10351</c:v>
                </c:pt>
                <c:pt idx="340">
                  <c:v>10351</c:v>
                </c:pt>
                <c:pt idx="341">
                  <c:v>10351</c:v>
                </c:pt>
                <c:pt idx="342">
                  <c:v>10351</c:v>
                </c:pt>
                <c:pt idx="343">
                  <c:v>10350</c:v>
                </c:pt>
                <c:pt idx="344">
                  <c:v>10349</c:v>
                </c:pt>
                <c:pt idx="345">
                  <c:v>10350</c:v>
                </c:pt>
                <c:pt idx="346">
                  <c:v>10351</c:v>
                </c:pt>
                <c:pt idx="347">
                  <c:v>10350</c:v>
                </c:pt>
                <c:pt idx="348">
                  <c:v>10351</c:v>
                </c:pt>
                <c:pt idx="349">
                  <c:v>10352</c:v>
                </c:pt>
                <c:pt idx="350">
                  <c:v>10351</c:v>
                </c:pt>
                <c:pt idx="351">
                  <c:v>10352</c:v>
                </c:pt>
                <c:pt idx="352">
                  <c:v>10351</c:v>
                </c:pt>
                <c:pt idx="353">
                  <c:v>10351</c:v>
                </c:pt>
                <c:pt idx="354">
                  <c:v>10351</c:v>
                </c:pt>
                <c:pt idx="355">
                  <c:v>10351</c:v>
                </c:pt>
                <c:pt idx="356">
                  <c:v>10351</c:v>
                </c:pt>
                <c:pt idx="357">
                  <c:v>10352</c:v>
                </c:pt>
                <c:pt idx="358">
                  <c:v>10352</c:v>
                </c:pt>
                <c:pt idx="359">
                  <c:v>10354</c:v>
                </c:pt>
                <c:pt idx="360">
                  <c:v>10356</c:v>
                </c:pt>
                <c:pt idx="361">
                  <c:v>10357</c:v>
                </c:pt>
                <c:pt idx="362">
                  <c:v>10359</c:v>
                </c:pt>
                <c:pt idx="363">
                  <c:v>10358</c:v>
                </c:pt>
                <c:pt idx="364">
                  <c:v>10356</c:v>
                </c:pt>
                <c:pt idx="365">
                  <c:v>10358</c:v>
                </c:pt>
                <c:pt idx="366">
                  <c:v>10358</c:v>
                </c:pt>
                <c:pt idx="367">
                  <c:v>10357</c:v>
                </c:pt>
                <c:pt idx="368">
                  <c:v>10358</c:v>
                </c:pt>
                <c:pt idx="369">
                  <c:v>10358</c:v>
                </c:pt>
                <c:pt idx="370">
                  <c:v>10358</c:v>
                </c:pt>
                <c:pt idx="371">
                  <c:v>10358</c:v>
                </c:pt>
                <c:pt idx="372">
                  <c:v>10358</c:v>
                </c:pt>
                <c:pt idx="373">
                  <c:v>10358</c:v>
                </c:pt>
                <c:pt idx="374">
                  <c:v>10358</c:v>
                </c:pt>
                <c:pt idx="375">
                  <c:v>10359</c:v>
                </c:pt>
                <c:pt idx="376">
                  <c:v>10357</c:v>
                </c:pt>
                <c:pt idx="377">
                  <c:v>10357</c:v>
                </c:pt>
                <c:pt idx="378">
                  <c:v>10357</c:v>
                </c:pt>
                <c:pt idx="379">
                  <c:v>10356</c:v>
                </c:pt>
                <c:pt idx="380">
                  <c:v>10357</c:v>
                </c:pt>
                <c:pt idx="381">
                  <c:v>10357</c:v>
                </c:pt>
                <c:pt idx="382">
                  <c:v>10357</c:v>
                </c:pt>
                <c:pt idx="383">
                  <c:v>10358</c:v>
                </c:pt>
                <c:pt idx="384">
                  <c:v>10357</c:v>
                </c:pt>
                <c:pt idx="385">
                  <c:v>10358</c:v>
                </c:pt>
                <c:pt idx="386">
                  <c:v>10358</c:v>
                </c:pt>
                <c:pt idx="387">
                  <c:v>10358</c:v>
                </c:pt>
                <c:pt idx="388">
                  <c:v>10357</c:v>
                </c:pt>
                <c:pt idx="389">
                  <c:v>10359</c:v>
                </c:pt>
                <c:pt idx="390">
                  <c:v>10360</c:v>
                </c:pt>
                <c:pt idx="391">
                  <c:v>10357</c:v>
                </c:pt>
                <c:pt idx="392">
                  <c:v>10356</c:v>
                </c:pt>
                <c:pt idx="393">
                  <c:v>10357</c:v>
                </c:pt>
                <c:pt idx="394">
                  <c:v>10358</c:v>
                </c:pt>
                <c:pt idx="395">
                  <c:v>10359</c:v>
                </c:pt>
                <c:pt idx="396">
                  <c:v>10359</c:v>
                </c:pt>
                <c:pt idx="397">
                  <c:v>10359</c:v>
                </c:pt>
                <c:pt idx="398">
                  <c:v>10358</c:v>
                </c:pt>
                <c:pt idx="399">
                  <c:v>10358</c:v>
                </c:pt>
                <c:pt idx="400">
                  <c:v>10359</c:v>
                </c:pt>
                <c:pt idx="401">
                  <c:v>10359</c:v>
                </c:pt>
                <c:pt idx="402">
                  <c:v>10358</c:v>
                </c:pt>
                <c:pt idx="403">
                  <c:v>10358</c:v>
                </c:pt>
                <c:pt idx="404">
                  <c:v>10359</c:v>
                </c:pt>
                <c:pt idx="405">
                  <c:v>10358</c:v>
                </c:pt>
                <c:pt idx="406">
                  <c:v>10358</c:v>
                </c:pt>
                <c:pt idx="407">
                  <c:v>10359</c:v>
                </c:pt>
                <c:pt idx="408">
                  <c:v>10358</c:v>
                </c:pt>
                <c:pt idx="409">
                  <c:v>10359</c:v>
                </c:pt>
                <c:pt idx="410">
                  <c:v>10358</c:v>
                </c:pt>
                <c:pt idx="411">
                  <c:v>10358</c:v>
                </c:pt>
                <c:pt idx="412">
                  <c:v>10359</c:v>
                </c:pt>
                <c:pt idx="413">
                  <c:v>10358</c:v>
                </c:pt>
                <c:pt idx="414">
                  <c:v>10358</c:v>
                </c:pt>
                <c:pt idx="415">
                  <c:v>10358</c:v>
                </c:pt>
                <c:pt idx="416">
                  <c:v>10357</c:v>
                </c:pt>
                <c:pt idx="417">
                  <c:v>10357</c:v>
                </c:pt>
                <c:pt idx="418">
                  <c:v>10357</c:v>
                </c:pt>
                <c:pt idx="419">
                  <c:v>10357</c:v>
                </c:pt>
                <c:pt idx="420">
                  <c:v>10357</c:v>
                </c:pt>
                <c:pt idx="421">
                  <c:v>10358</c:v>
                </c:pt>
                <c:pt idx="422">
                  <c:v>10358</c:v>
                </c:pt>
                <c:pt idx="423">
                  <c:v>10357</c:v>
                </c:pt>
                <c:pt idx="424">
                  <c:v>10356</c:v>
                </c:pt>
                <c:pt idx="425">
                  <c:v>10355</c:v>
                </c:pt>
                <c:pt idx="426">
                  <c:v>10355</c:v>
                </c:pt>
                <c:pt idx="427">
                  <c:v>10355</c:v>
                </c:pt>
                <c:pt idx="428">
                  <c:v>10356</c:v>
                </c:pt>
                <c:pt idx="429">
                  <c:v>10356</c:v>
                </c:pt>
                <c:pt idx="430">
                  <c:v>10356</c:v>
                </c:pt>
                <c:pt idx="431">
                  <c:v>10355</c:v>
                </c:pt>
                <c:pt idx="432">
                  <c:v>10354</c:v>
                </c:pt>
                <c:pt idx="433">
                  <c:v>10355</c:v>
                </c:pt>
                <c:pt idx="434">
                  <c:v>10355</c:v>
                </c:pt>
                <c:pt idx="435">
                  <c:v>10354</c:v>
                </c:pt>
                <c:pt idx="436">
                  <c:v>10354</c:v>
                </c:pt>
                <c:pt idx="437">
                  <c:v>10354</c:v>
                </c:pt>
                <c:pt idx="438">
                  <c:v>10354</c:v>
                </c:pt>
                <c:pt idx="439">
                  <c:v>10355</c:v>
                </c:pt>
                <c:pt idx="440">
                  <c:v>10354</c:v>
                </c:pt>
                <c:pt idx="441">
                  <c:v>10355</c:v>
                </c:pt>
                <c:pt idx="442">
                  <c:v>10355</c:v>
                </c:pt>
                <c:pt idx="443">
                  <c:v>10356</c:v>
                </c:pt>
                <c:pt idx="444">
                  <c:v>10356</c:v>
                </c:pt>
                <c:pt idx="445">
                  <c:v>10357</c:v>
                </c:pt>
                <c:pt idx="446">
                  <c:v>10357</c:v>
                </c:pt>
                <c:pt idx="447">
                  <c:v>10356</c:v>
                </c:pt>
                <c:pt idx="448">
                  <c:v>10355</c:v>
                </c:pt>
                <c:pt idx="449">
                  <c:v>10358</c:v>
                </c:pt>
                <c:pt idx="450">
                  <c:v>10358</c:v>
                </c:pt>
                <c:pt idx="451">
                  <c:v>10358</c:v>
                </c:pt>
                <c:pt idx="452">
                  <c:v>10357</c:v>
                </c:pt>
                <c:pt idx="453">
                  <c:v>10358</c:v>
                </c:pt>
                <c:pt idx="454">
                  <c:v>10358</c:v>
                </c:pt>
                <c:pt idx="455">
                  <c:v>10358</c:v>
                </c:pt>
                <c:pt idx="456">
                  <c:v>10359</c:v>
                </c:pt>
                <c:pt idx="457">
                  <c:v>10359</c:v>
                </c:pt>
                <c:pt idx="458">
                  <c:v>10359</c:v>
                </c:pt>
                <c:pt idx="459">
                  <c:v>10360</c:v>
                </c:pt>
                <c:pt idx="460">
                  <c:v>10361</c:v>
                </c:pt>
                <c:pt idx="461">
                  <c:v>10358</c:v>
                </c:pt>
                <c:pt idx="462">
                  <c:v>10359</c:v>
                </c:pt>
                <c:pt idx="463">
                  <c:v>10358</c:v>
                </c:pt>
                <c:pt idx="464">
                  <c:v>10360</c:v>
                </c:pt>
                <c:pt idx="465">
                  <c:v>10359</c:v>
                </c:pt>
                <c:pt idx="466">
                  <c:v>10359</c:v>
                </c:pt>
                <c:pt idx="467">
                  <c:v>10359</c:v>
                </c:pt>
                <c:pt idx="468">
                  <c:v>10359</c:v>
                </c:pt>
                <c:pt idx="469">
                  <c:v>10360</c:v>
                </c:pt>
                <c:pt idx="470">
                  <c:v>10360</c:v>
                </c:pt>
                <c:pt idx="471">
                  <c:v>10359</c:v>
                </c:pt>
                <c:pt idx="472">
                  <c:v>10358</c:v>
                </c:pt>
                <c:pt idx="473">
                  <c:v>10358</c:v>
                </c:pt>
                <c:pt idx="474">
                  <c:v>10359</c:v>
                </c:pt>
                <c:pt idx="475">
                  <c:v>10359</c:v>
                </c:pt>
                <c:pt idx="476">
                  <c:v>10359</c:v>
                </c:pt>
                <c:pt idx="477">
                  <c:v>10359</c:v>
                </c:pt>
                <c:pt idx="478">
                  <c:v>10358</c:v>
                </c:pt>
                <c:pt idx="479">
                  <c:v>10359</c:v>
                </c:pt>
                <c:pt idx="480">
                  <c:v>10359</c:v>
                </c:pt>
                <c:pt idx="481">
                  <c:v>10359</c:v>
                </c:pt>
                <c:pt idx="482">
                  <c:v>10359</c:v>
                </c:pt>
                <c:pt idx="483">
                  <c:v>10360</c:v>
                </c:pt>
                <c:pt idx="484">
                  <c:v>10360</c:v>
                </c:pt>
                <c:pt idx="485">
                  <c:v>10360</c:v>
                </c:pt>
                <c:pt idx="486">
                  <c:v>10360</c:v>
                </c:pt>
                <c:pt idx="487">
                  <c:v>10360</c:v>
                </c:pt>
                <c:pt idx="488">
                  <c:v>10359</c:v>
                </c:pt>
                <c:pt idx="489">
                  <c:v>10359</c:v>
                </c:pt>
                <c:pt idx="490">
                  <c:v>10359</c:v>
                </c:pt>
                <c:pt idx="491">
                  <c:v>10358</c:v>
                </c:pt>
                <c:pt idx="492">
                  <c:v>10358</c:v>
                </c:pt>
                <c:pt idx="493">
                  <c:v>10358</c:v>
                </c:pt>
                <c:pt idx="494">
                  <c:v>10358</c:v>
                </c:pt>
                <c:pt idx="495">
                  <c:v>10359</c:v>
                </c:pt>
                <c:pt idx="496">
                  <c:v>10358</c:v>
                </c:pt>
                <c:pt idx="497">
                  <c:v>10357</c:v>
                </c:pt>
                <c:pt idx="498">
                  <c:v>10359</c:v>
                </c:pt>
                <c:pt idx="499">
                  <c:v>10359</c:v>
                </c:pt>
                <c:pt idx="500">
                  <c:v>10358</c:v>
                </c:pt>
                <c:pt idx="501">
                  <c:v>10357</c:v>
                </c:pt>
                <c:pt idx="502">
                  <c:v>10357</c:v>
                </c:pt>
                <c:pt idx="503">
                  <c:v>10356</c:v>
                </c:pt>
                <c:pt idx="504">
                  <c:v>10356</c:v>
                </c:pt>
                <c:pt idx="505">
                  <c:v>10355</c:v>
                </c:pt>
                <c:pt idx="506">
                  <c:v>10356</c:v>
                </c:pt>
                <c:pt idx="507">
                  <c:v>10356</c:v>
                </c:pt>
                <c:pt idx="508">
                  <c:v>10355</c:v>
                </c:pt>
                <c:pt idx="509">
                  <c:v>10355</c:v>
                </c:pt>
                <c:pt idx="510">
                  <c:v>10356</c:v>
                </c:pt>
                <c:pt idx="511">
                  <c:v>10357</c:v>
                </c:pt>
                <c:pt idx="512">
                  <c:v>10357</c:v>
                </c:pt>
                <c:pt idx="513">
                  <c:v>10356</c:v>
                </c:pt>
                <c:pt idx="514">
                  <c:v>10356</c:v>
                </c:pt>
                <c:pt idx="515">
                  <c:v>10357</c:v>
                </c:pt>
                <c:pt idx="516">
                  <c:v>10357</c:v>
                </c:pt>
                <c:pt idx="517">
                  <c:v>10359</c:v>
                </c:pt>
                <c:pt idx="518">
                  <c:v>10358</c:v>
                </c:pt>
                <c:pt idx="519">
                  <c:v>10360</c:v>
                </c:pt>
                <c:pt idx="520">
                  <c:v>10359</c:v>
                </c:pt>
                <c:pt idx="521">
                  <c:v>10359</c:v>
                </c:pt>
                <c:pt idx="522">
                  <c:v>10361</c:v>
                </c:pt>
                <c:pt idx="523">
                  <c:v>10361</c:v>
                </c:pt>
                <c:pt idx="524">
                  <c:v>10361</c:v>
                </c:pt>
                <c:pt idx="525">
                  <c:v>10360</c:v>
                </c:pt>
                <c:pt idx="526">
                  <c:v>10359</c:v>
                </c:pt>
                <c:pt idx="527">
                  <c:v>10359</c:v>
                </c:pt>
                <c:pt idx="528">
                  <c:v>10358</c:v>
                </c:pt>
                <c:pt idx="529">
                  <c:v>10358</c:v>
                </c:pt>
                <c:pt idx="530">
                  <c:v>10358</c:v>
                </c:pt>
                <c:pt idx="531">
                  <c:v>10359</c:v>
                </c:pt>
                <c:pt idx="532">
                  <c:v>10358</c:v>
                </c:pt>
                <c:pt idx="533">
                  <c:v>10358</c:v>
                </c:pt>
                <c:pt idx="534">
                  <c:v>10356</c:v>
                </c:pt>
                <c:pt idx="535">
                  <c:v>10356</c:v>
                </c:pt>
                <c:pt idx="536">
                  <c:v>10355</c:v>
                </c:pt>
                <c:pt idx="537">
                  <c:v>10355</c:v>
                </c:pt>
                <c:pt idx="538">
                  <c:v>10356</c:v>
                </c:pt>
                <c:pt idx="539">
                  <c:v>10355</c:v>
                </c:pt>
                <c:pt idx="540">
                  <c:v>10355</c:v>
                </c:pt>
                <c:pt idx="541">
                  <c:v>10356</c:v>
                </c:pt>
                <c:pt idx="542">
                  <c:v>10356</c:v>
                </c:pt>
                <c:pt idx="543">
                  <c:v>10356</c:v>
                </c:pt>
                <c:pt idx="544">
                  <c:v>10355</c:v>
                </c:pt>
                <c:pt idx="545">
                  <c:v>10356</c:v>
                </c:pt>
                <c:pt idx="546">
                  <c:v>10356</c:v>
                </c:pt>
                <c:pt idx="547">
                  <c:v>10355</c:v>
                </c:pt>
                <c:pt idx="548">
                  <c:v>10354</c:v>
                </c:pt>
                <c:pt idx="549">
                  <c:v>10354</c:v>
                </c:pt>
                <c:pt idx="550">
                  <c:v>10353</c:v>
                </c:pt>
                <c:pt idx="551">
                  <c:v>10354</c:v>
                </c:pt>
                <c:pt idx="552">
                  <c:v>10354</c:v>
                </c:pt>
                <c:pt idx="553">
                  <c:v>10356</c:v>
                </c:pt>
                <c:pt idx="554">
                  <c:v>10355</c:v>
                </c:pt>
                <c:pt idx="555">
                  <c:v>10355</c:v>
                </c:pt>
                <c:pt idx="556">
                  <c:v>10355</c:v>
                </c:pt>
                <c:pt idx="557">
                  <c:v>10356</c:v>
                </c:pt>
                <c:pt idx="558">
                  <c:v>10356</c:v>
                </c:pt>
                <c:pt idx="559">
                  <c:v>10357</c:v>
                </c:pt>
                <c:pt idx="560">
                  <c:v>10356</c:v>
                </c:pt>
                <c:pt idx="561">
                  <c:v>10356</c:v>
                </c:pt>
                <c:pt idx="562">
                  <c:v>10356</c:v>
                </c:pt>
                <c:pt idx="563">
                  <c:v>10356</c:v>
                </c:pt>
                <c:pt idx="564">
                  <c:v>10356</c:v>
                </c:pt>
                <c:pt idx="565">
                  <c:v>10357</c:v>
                </c:pt>
                <c:pt idx="566">
                  <c:v>10357</c:v>
                </c:pt>
                <c:pt idx="567">
                  <c:v>10358</c:v>
                </c:pt>
                <c:pt idx="568">
                  <c:v>10359</c:v>
                </c:pt>
                <c:pt idx="569">
                  <c:v>10358</c:v>
                </c:pt>
                <c:pt idx="570">
                  <c:v>10359</c:v>
                </c:pt>
                <c:pt idx="571">
                  <c:v>10359</c:v>
                </c:pt>
                <c:pt idx="572">
                  <c:v>10358</c:v>
                </c:pt>
                <c:pt idx="573">
                  <c:v>10358</c:v>
                </c:pt>
                <c:pt idx="574">
                  <c:v>10359</c:v>
                </c:pt>
                <c:pt idx="575">
                  <c:v>10359</c:v>
                </c:pt>
                <c:pt idx="576">
                  <c:v>10358</c:v>
                </c:pt>
                <c:pt idx="577">
                  <c:v>10360</c:v>
                </c:pt>
                <c:pt idx="578">
                  <c:v>10359</c:v>
                </c:pt>
                <c:pt idx="579">
                  <c:v>10360</c:v>
                </c:pt>
                <c:pt idx="580">
                  <c:v>10359</c:v>
                </c:pt>
                <c:pt idx="581">
                  <c:v>10359</c:v>
                </c:pt>
                <c:pt idx="582">
                  <c:v>10360</c:v>
                </c:pt>
                <c:pt idx="583">
                  <c:v>10360</c:v>
                </c:pt>
                <c:pt idx="584">
                  <c:v>10359</c:v>
                </c:pt>
                <c:pt idx="585">
                  <c:v>10359</c:v>
                </c:pt>
                <c:pt idx="586">
                  <c:v>10360</c:v>
                </c:pt>
                <c:pt idx="587">
                  <c:v>10359</c:v>
                </c:pt>
                <c:pt idx="588">
                  <c:v>10359</c:v>
                </c:pt>
                <c:pt idx="589">
                  <c:v>10358</c:v>
                </c:pt>
                <c:pt idx="590">
                  <c:v>10358</c:v>
                </c:pt>
                <c:pt idx="591">
                  <c:v>10357</c:v>
                </c:pt>
                <c:pt idx="592">
                  <c:v>10357</c:v>
                </c:pt>
                <c:pt idx="593">
                  <c:v>10357</c:v>
                </c:pt>
                <c:pt idx="594">
                  <c:v>10356</c:v>
                </c:pt>
                <c:pt idx="595">
                  <c:v>10356</c:v>
                </c:pt>
                <c:pt idx="596">
                  <c:v>10356</c:v>
                </c:pt>
                <c:pt idx="597">
                  <c:v>10355</c:v>
                </c:pt>
                <c:pt idx="598">
                  <c:v>10355</c:v>
                </c:pt>
                <c:pt idx="599">
                  <c:v>10356</c:v>
                </c:pt>
                <c:pt idx="600">
                  <c:v>10355</c:v>
                </c:pt>
                <c:pt idx="601">
                  <c:v>10356</c:v>
                </c:pt>
                <c:pt idx="602">
                  <c:v>10355</c:v>
                </c:pt>
                <c:pt idx="603">
                  <c:v>10356</c:v>
                </c:pt>
                <c:pt idx="604">
                  <c:v>10356</c:v>
                </c:pt>
                <c:pt idx="605">
                  <c:v>10356</c:v>
                </c:pt>
                <c:pt idx="606">
                  <c:v>10356</c:v>
                </c:pt>
                <c:pt idx="607">
                  <c:v>10355</c:v>
                </c:pt>
                <c:pt idx="608">
                  <c:v>10355</c:v>
                </c:pt>
                <c:pt idx="609">
                  <c:v>10355</c:v>
                </c:pt>
                <c:pt idx="610">
                  <c:v>10355</c:v>
                </c:pt>
                <c:pt idx="611">
                  <c:v>10356</c:v>
                </c:pt>
                <c:pt idx="612">
                  <c:v>10355</c:v>
                </c:pt>
                <c:pt idx="613">
                  <c:v>10356</c:v>
                </c:pt>
                <c:pt idx="614">
                  <c:v>10355</c:v>
                </c:pt>
                <c:pt idx="615">
                  <c:v>10355</c:v>
                </c:pt>
                <c:pt idx="616">
                  <c:v>10354</c:v>
                </c:pt>
                <c:pt idx="617">
                  <c:v>10355</c:v>
                </c:pt>
                <c:pt idx="618">
                  <c:v>10355</c:v>
                </c:pt>
                <c:pt idx="619">
                  <c:v>10354</c:v>
                </c:pt>
                <c:pt idx="620">
                  <c:v>10354</c:v>
                </c:pt>
                <c:pt idx="621">
                  <c:v>10353</c:v>
                </c:pt>
                <c:pt idx="622">
                  <c:v>10352</c:v>
                </c:pt>
                <c:pt idx="623">
                  <c:v>10352</c:v>
                </c:pt>
                <c:pt idx="624">
                  <c:v>10353</c:v>
                </c:pt>
                <c:pt idx="625">
                  <c:v>10353</c:v>
                </c:pt>
                <c:pt idx="626">
                  <c:v>10353</c:v>
                </c:pt>
                <c:pt idx="627">
                  <c:v>10353</c:v>
                </c:pt>
                <c:pt idx="628">
                  <c:v>10352</c:v>
                </c:pt>
                <c:pt idx="629">
                  <c:v>10352</c:v>
                </c:pt>
                <c:pt idx="630">
                  <c:v>10353</c:v>
                </c:pt>
                <c:pt idx="631">
                  <c:v>10353</c:v>
                </c:pt>
                <c:pt idx="632">
                  <c:v>10353</c:v>
                </c:pt>
                <c:pt idx="633">
                  <c:v>10353</c:v>
                </c:pt>
                <c:pt idx="634">
                  <c:v>10352</c:v>
                </c:pt>
                <c:pt idx="635">
                  <c:v>10353</c:v>
                </c:pt>
                <c:pt idx="636">
                  <c:v>10353</c:v>
                </c:pt>
                <c:pt idx="637">
                  <c:v>10351</c:v>
                </c:pt>
                <c:pt idx="638">
                  <c:v>10350</c:v>
                </c:pt>
                <c:pt idx="639">
                  <c:v>10349</c:v>
                </c:pt>
                <c:pt idx="640">
                  <c:v>10350</c:v>
                </c:pt>
                <c:pt idx="641">
                  <c:v>10350</c:v>
                </c:pt>
                <c:pt idx="642">
                  <c:v>10350</c:v>
                </c:pt>
                <c:pt idx="643">
                  <c:v>10350</c:v>
                </c:pt>
                <c:pt idx="644">
                  <c:v>10349</c:v>
                </c:pt>
                <c:pt idx="645">
                  <c:v>10348</c:v>
                </c:pt>
                <c:pt idx="646">
                  <c:v>10348</c:v>
                </c:pt>
                <c:pt idx="647">
                  <c:v>10349</c:v>
                </c:pt>
                <c:pt idx="648">
                  <c:v>10349</c:v>
                </c:pt>
                <c:pt idx="649">
                  <c:v>10350</c:v>
                </c:pt>
                <c:pt idx="650">
                  <c:v>10350</c:v>
                </c:pt>
                <c:pt idx="651">
                  <c:v>10349</c:v>
                </c:pt>
                <c:pt idx="652">
                  <c:v>10350</c:v>
                </c:pt>
                <c:pt idx="653">
                  <c:v>10350</c:v>
                </c:pt>
                <c:pt idx="654">
                  <c:v>10349</c:v>
                </c:pt>
                <c:pt idx="655">
                  <c:v>10350</c:v>
                </c:pt>
                <c:pt idx="656">
                  <c:v>10350</c:v>
                </c:pt>
                <c:pt idx="657">
                  <c:v>10350</c:v>
                </c:pt>
                <c:pt idx="658">
                  <c:v>10350</c:v>
                </c:pt>
                <c:pt idx="659">
                  <c:v>10349</c:v>
                </c:pt>
                <c:pt idx="660">
                  <c:v>10350</c:v>
                </c:pt>
                <c:pt idx="661">
                  <c:v>10349</c:v>
                </c:pt>
                <c:pt idx="662">
                  <c:v>10349</c:v>
                </c:pt>
                <c:pt idx="663">
                  <c:v>10350</c:v>
                </c:pt>
                <c:pt idx="664">
                  <c:v>10349</c:v>
                </c:pt>
                <c:pt idx="665">
                  <c:v>10350</c:v>
                </c:pt>
                <c:pt idx="666">
                  <c:v>10349</c:v>
                </c:pt>
                <c:pt idx="667">
                  <c:v>10349</c:v>
                </c:pt>
                <c:pt idx="668">
                  <c:v>10348</c:v>
                </c:pt>
                <c:pt idx="669">
                  <c:v>10348</c:v>
                </c:pt>
                <c:pt idx="670">
                  <c:v>10348</c:v>
                </c:pt>
                <c:pt idx="671">
                  <c:v>10348</c:v>
                </c:pt>
                <c:pt idx="672">
                  <c:v>10348</c:v>
                </c:pt>
                <c:pt idx="673">
                  <c:v>10349</c:v>
                </c:pt>
                <c:pt idx="674">
                  <c:v>10348</c:v>
                </c:pt>
                <c:pt idx="675">
                  <c:v>10348</c:v>
                </c:pt>
                <c:pt idx="676">
                  <c:v>10347</c:v>
                </c:pt>
                <c:pt idx="677">
                  <c:v>10346</c:v>
                </c:pt>
                <c:pt idx="678">
                  <c:v>10346</c:v>
                </c:pt>
                <c:pt idx="679">
                  <c:v>10347</c:v>
                </c:pt>
                <c:pt idx="680">
                  <c:v>10347</c:v>
                </c:pt>
                <c:pt idx="681">
                  <c:v>10347</c:v>
                </c:pt>
                <c:pt idx="682">
                  <c:v>10347</c:v>
                </c:pt>
                <c:pt idx="683">
                  <c:v>10347</c:v>
                </c:pt>
                <c:pt idx="684">
                  <c:v>10347</c:v>
                </c:pt>
                <c:pt idx="685">
                  <c:v>10348</c:v>
                </c:pt>
                <c:pt idx="686">
                  <c:v>10347</c:v>
                </c:pt>
                <c:pt idx="687">
                  <c:v>10347</c:v>
                </c:pt>
                <c:pt idx="688">
                  <c:v>10347</c:v>
                </c:pt>
                <c:pt idx="689">
                  <c:v>10347</c:v>
                </c:pt>
                <c:pt idx="690">
                  <c:v>10346</c:v>
                </c:pt>
                <c:pt idx="691">
                  <c:v>10347</c:v>
                </c:pt>
                <c:pt idx="692">
                  <c:v>10346</c:v>
                </c:pt>
                <c:pt idx="693">
                  <c:v>10347</c:v>
                </c:pt>
                <c:pt idx="694">
                  <c:v>10346</c:v>
                </c:pt>
                <c:pt idx="695">
                  <c:v>10345</c:v>
                </c:pt>
                <c:pt idx="696">
                  <c:v>10344</c:v>
                </c:pt>
                <c:pt idx="697">
                  <c:v>10345</c:v>
                </c:pt>
                <c:pt idx="698">
                  <c:v>10344</c:v>
                </c:pt>
                <c:pt idx="699">
                  <c:v>10345</c:v>
                </c:pt>
                <c:pt idx="700">
                  <c:v>10345</c:v>
                </c:pt>
                <c:pt idx="701">
                  <c:v>10346</c:v>
                </c:pt>
                <c:pt idx="702">
                  <c:v>10346</c:v>
                </c:pt>
                <c:pt idx="703">
                  <c:v>10346</c:v>
                </c:pt>
                <c:pt idx="704">
                  <c:v>10349</c:v>
                </c:pt>
                <c:pt idx="705">
                  <c:v>10349</c:v>
                </c:pt>
                <c:pt idx="706">
                  <c:v>10349</c:v>
                </c:pt>
                <c:pt idx="707">
                  <c:v>10348</c:v>
                </c:pt>
                <c:pt idx="708">
                  <c:v>10348</c:v>
                </c:pt>
                <c:pt idx="709">
                  <c:v>10347</c:v>
                </c:pt>
                <c:pt idx="710">
                  <c:v>10347</c:v>
                </c:pt>
                <c:pt idx="711">
                  <c:v>10347</c:v>
                </c:pt>
                <c:pt idx="712">
                  <c:v>10348</c:v>
                </c:pt>
                <c:pt idx="713">
                  <c:v>10348</c:v>
                </c:pt>
                <c:pt idx="714">
                  <c:v>10348</c:v>
                </c:pt>
                <c:pt idx="715">
                  <c:v>10348</c:v>
                </c:pt>
                <c:pt idx="716">
                  <c:v>10349</c:v>
                </c:pt>
                <c:pt idx="717">
                  <c:v>10350</c:v>
                </c:pt>
                <c:pt idx="718">
                  <c:v>10350</c:v>
                </c:pt>
                <c:pt idx="719">
                  <c:v>10349</c:v>
                </c:pt>
                <c:pt idx="720">
                  <c:v>10348</c:v>
                </c:pt>
                <c:pt idx="721">
                  <c:v>10348</c:v>
                </c:pt>
                <c:pt idx="722">
                  <c:v>10348</c:v>
                </c:pt>
                <c:pt idx="723">
                  <c:v>10348</c:v>
                </c:pt>
                <c:pt idx="724">
                  <c:v>10348</c:v>
                </c:pt>
                <c:pt idx="725">
                  <c:v>10348</c:v>
                </c:pt>
                <c:pt idx="726">
                  <c:v>10347</c:v>
                </c:pt>
                <c:pt idx="727">
                  <c:v>10347</c:v>
                </c:pt>
                <c:pt idx="728">
                  <c:v>10348</c:v>
                </c:pt>
                <c:pt idx="729">
                  <c:v>10348</c:v>
                </c:pt>
                <c:pt idx="730">
                  <c:v>10348</c:v>
                </c:pt>
                <c:pt idx="731">
                  <c:v>10347</c:v>
                </c:pt>
                <c:pt idx="732">
                  <c:v>10347</c:v>
                </c:pt>
                <c:pt idx="733">
                  <c:v>10348</c:v>
                </c:pt>
                <c:pt idx="734">
                  <c:v>10347</c:v>
                </c:pt>
                <c:pt idx="735">
                  <c:v>10347</c:v>
                </c:pt>
                <c:pt idx="736">
                  <c:v>10347</c:v>
                </c:pt>
                <c:pt idx="737">
                  <c:v>10347</c:v>
                </c:pt>
                <c:pt idx="738">
                  <c:v>10347</c:v>
                </c:pt>
                <c:pt idx="739">
                  <c:v>10347</c:v>
                </c:pt>
                <c:pt idx="740">
                  <c:v>10347</c:v>
                </c:pt>
                <c:pt idx="741">
                  <c:v>10348</c:v>
                </c:pt>
                <c:pt idx="742">
                  <c:v>10347</c:v>
                </c:pt>
                <c:pt idx="743">
                  <c:v>10348</c:v>
                </c:pt>
                <c:pt idx="744">
                  <c:v>10348</c:v>
                </c:pt>
                <c:pt idx="745">
                  <c:v>10349</c:v>
                </c:pt>
                <c:pt idx="746">
                  <c:v>10348</c:v>
                </c:pt>
                <c:pt idx="747">
                  <c:v>10348</c:v>
                </c:pt>
                <c:pt idx="748">
                  <c:v>10349</c:v>
                </c:pt>
                <c:pt idx="749">
                  <c:v>10349</c:v>
                </c:pt>
                <c:pt idx="750">
                  <c:v>10350</c:v>
                </c:pt>
                <c:pt idx="751">
                  <c:v>10349</c:v>
                </c:pt>
                <c:pt idx="752">
                  <c:v>10348</c:v>
                </c:pt>
                <c:pt idx="753">
                  <c:v>10348</c:v>
                </c:pt>
                <c:pt idx="754">
                  <c:v>10348</c:v>
                </c:pt>
                <c:pt idx="755">
                  <c:v>10349</c:v>
                </c:pt>
                <c:pt idx="756">
                  <c:v>10349</c:v>
                </c:pt>
                <c:pt idx="757">
                  <c:v>10349</c:v>
                </c:pt>
                <c:pt idx="758">
                  <c:v>10348</c:v>
                </c:pt>
                <c:pt idx="759">
                  <c:v>10347</c:v>
                </c:pt>
                <c:pt idx="760">
                  <c:v>10347</c:v>
                </c:pt>
                <c:pt idx="761">
                  <c:v>10348</c:v>
                </c:pt>
                <c:pt idx="762">
                  <c:v>10346</c:v>
                </c:pt>
                <c:pt idx="763">
                  <c:v>10347</c:v>
                </c:pt>
                <c:pt idx="764">
                  <c:v>10347</c:v>
                </c:pt>
                <c:pt idx="765">
                  <c:v>10346</c:v>
                </c:pt>
                <c:pt idx="766">
                  <c:v>10346</c:v>
                </c:pt>
                <c:pt idx="767">
                  <c:v>10346</c:v>
                </c:pt>
                <c:pt idx="768">
                  <c:v>10346</c:v>
                </c:pt>
                <c:pt idx="769">
                  <c:v>10347</c:v>
                </c:pt>
                <c:pt idx="770">
                  <c:v>10347</c:v>
                </c:pt>
                <c:pt idx="771">
                  <c:v>10346</c:v>
                </c:pt>
                <c:pt idx="772">
                  <c:v>10347</c:v>
                </c:pt>
                <c:pt idx="773">
                  <c:v>10346</c:v>
                </c:pt>
                <c:pt idx="774">
                  <c:v>10347</c:v>
                </c:pt>
                <c:pt idx="775">
                  <c:v>10346</c:v>
                </c:pt>
                <c:pt idx="776">
                  <c:v>10347</c:v>
                </c:pt>
                <c:pt idx="777">
                  <c:v>10348</c:v>
                </c:pt>
                <c:pt idx="778">
                  <c:v>10347</c:v>
                </c:pt>
                <c:pt idx="779">
                  <c:v>10347</c:v>
                </c:pt>
                <c:pt idx="780">
                  <c:v>10347</c:v>
                </c:pt>
                <c:pt idx="781">
                  <c:v>10347</c:v>
                </c:pt>
                <c:pt idx="782">
                  <c:v>10347</c:v>
                </c:pt>
                <c:pt idx="783">
                  <c:v>10348</c:v>
                </c:pt>
                <c:pt idx="784">
                  <c:v>10348</c:v>
                </c:pt>
                <c:pt idx="785">
                  <c:v>10348</c:v>
                </c:pt>
                <c:pt idx="786">
                  <c:v>10348</c:v>
                </c:pt>
                <c:pt idx="787">
                  <c:v>10348</c:v>
                </c:pt>
                <c:pt idx="788">
                  <c:v>10349</c:v>
                </c:pt>
                <c:pt idx="789">
                  <c:v>10350</c:v>
                </c:pt>
                <c:pt idx="790">
                  <c:v>10350</c:v>
                </c:pt>
                <c:pt idx="791">
                  <c:v>10349</c:v>
                </c:pt>
                <c:pt idx="792">
                  <c:v>10349</c:v>
                </c:pt>
                <c:pt idx="793">
                  <c:v>10348</c:v>
                </c:pt>
                <c:pt idx="794">
                  <c:v>10349</c:v>
                </c:pt>
                <c:pt idx="795">
                  <c:v>10349</c:v>
                </c:pt>
                <c:pt idx="796">
                  <c:v>10349</c:v>
                </c:pt>
                <c:pt idx="797">
                  <c:v>10349</c:v>
                </c:pt>
                <c:pt idx="798">
                  <c:v>10349</c:v>
                </c:pt>
                <c:pt idx="799">
                  <c:v>10350</c:v>
                </c:pt>
                <c:pt idx="800">
                  <c:v>10349</c:v>
                </c:pt>
                <c:pt idx="801">
                  <c:v>10349</c:v>
                </c:pt>
                <c:pt idx="802">
                  <c:v>10350</c:v>
                </c:pt>
                <c:pt idx="803">
                  <c:v>10350</c:v>
                </c:pt>
                <c:pt idx="804">
                  <c:v>10350</c:v>
                </c:pt>
                <c:pt idx="805">
                  <c:v>10350</c:v>
                </c:pt>
                <c:pt idx="806">
                  <c:v>10349</c:v>
                </c:pt>
                <c:pt idx="807">
                  <c:v>10349</c:v>
                </c:pt>
                <c:pt idx="808">
                  <c:v>10349</c:v>
                </c:pt>
                <c:pt idx="809">
                  <c:v>10350</c:v>
                </c:pt>
                <c:pt idx="810">
                  <c:v>10350</c:v>
                </c:pt>
                <c:pt idx="811">
                  <c:v>10351</c:v>
                </c:pt>
                <c:pt idx="812">
                  <c:v>10350</c:v>
                </c:pt>
                <c:pt idx="813">
                  <c:v>10351</c:v>
                </c:pt>
                <c:pt idx="814">
                  <c:v>10351</c:v>
                </c:pt>
                <c:pt idx="815">
                  <c:v>10352</c:v>
                </c:pt>
                <c:pt idx="816">
                  <c:v>10352</c:v>
                </c:pt>
                <c:pt idx="817">
                  <c:v>10352</c:v>
                </c:pt>
                <c:pt idx="818">
                  <c:v>10352</c:v>
                </c:pt>
                <c:pt idx="819">
                  <c:v>10352</c:v>
                </c:pt>
                <c:pt idx="820">
                  <c:v>10353</c:v>
                </c:pt>
                <c:pt idx="821">
                  <c:v>10353</c:v>
                </c:pt>
                <c:pt idx="822">
                  <c:v>10352</c:v>
                </c:pt>
                <c:pt idx="823">
                  <c:v>10353</c:v>
                </c:pt>
                <c:pt idx="824">
                  <c:v>10352</c:v>
                </c:pt>
                <c:pt idx="825">
                  <c:v>10351</c:v>
                </c:pt>
                <c:pt idx="826">
                  <c:v>10352</c:v>
                </c:pt>
                <c:pt idx="827">
                  <c:v>10352</c:v>
                </c:pt>
                <c:pt idx="828">
                  <c:v>10352</c:v>
                </c:pt>
                <c:pt idx="829">
                  <c:v>10352</c:v>
                </c:pt>
                <c:pt idx="830">
                  <c:v>10352</c:v>
                </c:pt>
                <c:pt idx="831">
                  <c:v>10352</c:v>
                </c:pt>
                <c:pt idx="832">
                  <c:v>10351</c:v>
                </c:pt>
                <c:pt idx="833">
                  <c:v>10351</c:v>
                </c:pt>
                <c:pt idx="834">
                  <c:v>10352</c:v>
                </c:pt>
                <c:pt idx="835">
                  <c:v>10350</c:v>
                </c:pt>
                <c:pt idx="836">
                  <c:v>10351</c:v>
                </c:pt>
                <c:pt idx="837">
                  <c:v>10352</c:v>
                </c:pt>
                <c:pt idx="838">
                  <c:v>10352</c:v>
                </c:pt>
                <c:pt idx="839">
                  <c:v>10352</c:v>
                </c:pt>
                <c:pt idx="840">
                  <c:v>10352</c:v>
                </c:pt>
                <c:pt idx="841">
                  <c:v>10352</c:v>
                </c:pt>
                <c:pt idx="842">
                  <c:v>10352</c:v>
                </c:pt>
                <c:pt idx="843">
                  <c:v>10352</c:v>
                </c:pt>
                <c:pt idx="844">
                  <c:v>10352</c:v>
                </c:pt>
                <c:pt idx="845">
                  <c:v>10351</c:v>
                </c:pt>
                <c:pt idx="846">
                  <c:v>10351</c:v>
                </c:pt>
                <c:pt idx="847">
                  <c:v>10351</c:v>
                </c:pt>
                <c:pt idx="848">
                  <c:v>10351</c:v>
                </c:pt>
                <c:pt idx="849">
                  <c:v>10351</c:v>
                </c:pt>
                <c:pt idx="850">
                  <c:v>10352</c:v>
                </c:pt>
                <c:pt idx="851">
                  <c:v>10352</c:v>
                </c:pt>
                <c:pt idx="852">
                  <c:v>10352</c:v>
                </c:pt>
                <c:pt idx="853">
                  <c:v>10353</c:v>
                </c:pt>
                <c:pt idx="854">
                  <c:v>10354</c:v>
                </c:pt>
                <c:pt idx="855">
                  <c:v>10355</c:v>
                </c:pt>
                <c:pt idx="856">
                  <c:v>10355</c:v>
                </c:pt>
                <c:pt idx="857">
                  <c:v>10354</c:v>
                </c:pt>
                <c:pt idx="858">
                  <c:v>10355</c:v>
                </c:pt>
                <c:pt idx="859">
                  <c:v>10355</c:v>
                </c:pt>
                <c:pt idx="860">
                  <c:v>10355</c:v>
                </c:pt>
                <c:pt idx="861">
                  <c:v>10356</c:v>
                </c:pt>
                <c:pt idx="862">
                  <c:v>10356</c:v>
                </c:pt>
                <c:pt idx="863">
                  <c:v>10356</c:v>
                </c:pt>
                <c:pt idx="864">
                  <c:v>10356</c:v>
                </c:pt>
                <c:pt idx="865">
                  <c:v>10357</c:v>
                </c:pt>
                <c:pt idx="866">
                  <c:v>10357</c:v>
                </c:pt>
                <c:pt idx="867">
                  <c:v>10357</c:v>
                </c:pt>
                <c:pt idx="868">
                  <c:v>10356</c:v>
                </c:pt>
                <c:pt idx="869">
                  <c:v>10354</c:v>
                </c:pt>
                <c:pt idx="870">
                  <c:v>10354</c:v>
                </c:pt>
                <c:pt idx="871">
                  <c:v>10355</c:v>
                </c:pt>
                <c:pt idx="872">
                  <c:v>10353</c:v>
                </c:pt>
                <c:pt idx="873">
                  <c:v>10354</c:v>
                </c:pt>
                <c:pt idx="874">
                  <c:v>10353</c:v>
                </c:pt>
                <c:pt idx="875">
                  <c:v>10353</c:v>
                </c:pt>
                <c:pt idx="876">
                  <c:v>10353</c:v>
                </c:pt>
                <c:pt idx="877">
                  <c:v>10354</c:v>
                </c:pt>
                <c:pt idx="878">
                  <c:v>10354</c:v>
                </c:pt>
                <c:pt idx="879">
                  <c:v>10355</c:v>
                </c:pt>
                <c:pt idx="880">
                  <c:v>10356</c:v>
                </c:pt>
                <c:pt idx="881">
                  <c:v>10355</c:v>
                </c:pt>
                <c:pt idx="882">
                  <c:v>10355</c:v>
                </c:pt>
                <c:pt idx="883">
                  <c:v>10355</c:v>
                </c:pt>
                <c:pt idx="884">
                  <c:v>10355</c:v>
                </c:pt>
                <c:pt idx="885">
                  <c:v>10355</c:v>
                </c:pt>
                <c:pt idx="886">
                  <c:v>10356</c:v>
                </c:pt>
                <c:pt idx="887">
                  <c:v>10356</c:v>
                </c:pt>
                <c:pt idx="888">
                  <c:v>10356</c:v>
                </c:pt>
                <c:pt idx="889">
                  <c:v>10355</c:v>
                </c:pt>
                <c:pt idx="890">
                  <c:v>10357</c:v>
                </c:pt>
                <c:pt idx="891">
                  <c:v>10357</c:v>
                </c:pt>
                <c:pt idx="892">
                  <c:v>10357</c:v>
                </c:pt>
                <c:pt idx="893">
                  <c:v>10357</c:v>
                </c:pt>
                <c:pt idx="894">
                  <c:v>10356</c:v>
                </c:pt>
                <c:pt idx="895">
                  <c:v>10357</c:v>
                </c:pt>
                <c:pt idx="896">
                  <c:v>10356</c:v>
                </c:pt>
                <c:pt idx="897">
                  <c:v>10356</c:v>
                </c:pt>
                <c:pt idx="898">
                  <c:v>10357</c:v>
                </c:pt>
                <c:pt idx="899">
                  <c:v>10357</c:v>
                </c:pt>
                <c:pt idx="900">
                  <c:v>10357</c:v>
                </c:pt>
                <c:pt idx="901">
                  <c:v>10358</c:v>
                </c:pt>
                <c:pt idx="902">
                  <c:v>10358</c:v>
                </c:pt>
                <c:pt idx="903">
                  <c:v>10357</c:v>
                </c:pt>
                <c:pt idx="904">
                  <c:v>10357</c:v>
                </c:pt>
                <c:pt idx="905">
                  <c:v>10358</c:v>
                </c:pt>
                <c:pt idx="906">
                  <c:v>10358</c:v>
                </c:pt>
                <c:pt idx="907">
                  <c:v>10358</c:v>
                </c:pt>
                <c:pt idx="908">
                  <c:v>10358</c:v>
                </c:pt>
                <c:pt idx="909">
                  <c:v>10358</c:v>
                </c:pt>
                <c:pt idx="910">
                  <c:v>10357</c:v>
                </c:pt>
                <c:pt idx="911">
                  <c:v>10357</c:v>
                </c:pt>
                <c:pt idx="912">
                  <c:v>10356</c:v>
                </c:pt>
                <c:pt idx="913">
                  <c:v>10356</c:v>
                </c:pt>
                <c:pt idx="914">
                  <c:v>10357</c:v>
                </c:pt>
                <c:pt idx="915">
                  <c:v>10356</c:v>
                </c:pt>
                <c:pt idx="916">
                  <c:v>10357</c:v>
                </c:pt>
                <c:pt idx="917">
                  <c:v>10356</c:v>
                </c:pt>
                <c:pt idx="918">
                  <c:v>10356</c:v>
                </c:pt>
                <c:pt idx="919">
                  <c:v>10356</c:v>
                </c:pt>
                <c:pt idx="920">
                  <c:v>10357</c:v>
                </c:pt>
                <c:pt idx="921">
                  <c:v>10357</c:v>
                </c:pt>
                <c:pt idx="922">
                  <c:v>10358</c:v>
                </c:pt>
                <c:pt idx="923">
                  <c:v>10359</c:v>
                </c:pt>
                <c:pt idx="924">
                  <c:v>10359</c:v>
                </c:pt>
                <c:pt idx="925">
                  <c:v>10358</c:v>
                </c:pt>
                <c:pt idx="926">
                  <c:v>10359</c:v>
                </c:pt>
                <c:pt idx="927">
                  <c:v>10358</c:v>
                </c:pt>
                <c:pt idx="928">
                  <c:v>10357</c:v>
                </c:pt>
                <c:pt idx="929">
                  <c:v>10358</c:v>
                </c:pt>
                <c:pt idx="930">
                  <c:v>10358</c:v>
                </c:pt>
                <c:pt idx="931">
                  <c:v>10359</c:v>
                </c:pt>
                <c:pt idx="932">
                  <c:v>10358</c:v>
                </c:pt>
                <c:pt idx="933">
                  <c:v>10358</c:v>
                </c:pt>
                <c:pt idx="934">
                  <c:v>10358</c:v>
                </c:pt>
                <c:pt idx="935">
                  <c:v>10357</c:v>
                </c:pt>
                <c:pt idx="936">
                  <c:v>10358</c:v>
                </c:pt>
                <c:pt idx="937">
                  <c:v>10358</c:v>
                </c:pt>
                <c:pt idx="938">
                  <c:v>10359</c:v>
                </c:pt>
                <c:pt idx="939">
                  <c:v>10358</c:v>
                </c:pt>
                <c:pt idx="940">
                  <c:v>10358</c:v>
                </c:pt>
                <c:pt idx="941">
                  <c:v>10359</c:v>
                </c:pt>
                <c:pt idx="942">
                  <c:v>10358</c:v>
                </c:pt>
                <c:pt idx="943">
                  <c:v>10358</c:v>
                </c:pt>
                <c:pt idx="944">
                  <c:v>10358</c:v>
                </c:pt>
                <c:pt idx="945">
                  <c:v>10359</c:v>
                </c:pt>
                <c:pt idx="946">
                  <c:v>10358</c:v>
                </c:pt>
                <c:pt idx="947">
                  <c:v>10358</c:v>
                </c:pt>
                <c:pt idx="948">
                  <c:v>10359</c:v>
                </c:pt>
                <c:pt idx="949">
                  <c:v>10358</c:v>
                </c:pt>
                <c:pt idx="950">
                  <c:v>10358</c:v>
                </c:pt>
                <c:pt idx="951">
                  <c:v>10359</c:v>
                </c:pt>
                <c:pt idx="952">
                  <c:v>10359</c:v>
                </c:pt>
                <c:pt idx="953">
                  <c:v>10358</c:v>
                </c:pt>
                <c:pt idx="954">
                  <c:v>10359</c:v>
                </c:pt>
                <c:pt idx="955">
                  <c:v>10358</c:v>
                </c:pt>
                <c:pt idx="956">
                  <c:v>10358</c:v>
                </c:pt>
                <c:pt idx="957">
                  <c:v>10358</c:v>
                </c:pt>
                <c:pt idx="958">
                  <c:v>10358</c:v>
                </c:pt>
                <c:pt idx="959">
                  <c:v>10357</c:v>
                </c:pt>
                <c:pt idx="960">
                  <c:v>10358</c:v>
                </c:pt>
                <c:pt idx="961">
                  <c:v>10358</c:v>
                </c:pt>
                <c:pt idx="962">
                  <c:v>10357</c:v>
                </c:pt>
                <c:pt idx="963">
                  <c:v>10357</c:v>
                </c:pt>
                <c:pt idx="964">
                  <c:v>10357</c:v>
                </c:pt>
                <c:pt idx="965">
                  <c:v>10357</c:v>
                </c:pt>
                <c:pt idx="966">
                  <c:v>10358</c:v>
                </c:pt>
                <c:pt idx="967">
                  <c:v>10358</c:v>
                </c:pt>
                <c:pt idx="968">
                  <c:v>10358</c:v>
                </c:pt>
                <c:pt idx="969">
                  <c:v>10358</c:v>
                </c:pt>
                <c:pt idx="970">
                  <c:v>10359</c:v>
                </c:pt>
                <c:pt idx="971">
                  <c:v>10359</c:v>
                </c:pt>
                <c:pt idx="972">
                  <c:v>10359</c:v>
                </c:pt>
                <c:pt idx="973">
                  <c:v>10358</c:v>
                </c:pt>
                <c:pt idx="974">
                  <c:v>10357</c:v>
                </c:pt>
                <c:pt idx="975">
                  <c:v>10358</c:v>
                </c:pt>
                <c:pt idx="976">
                  <c:v>10357</c:v>
                </c:pt>
                <c:pt idx="977">
                  <c:v>10359</c:v>
                </c:pt>
                <c:pt idx="978">
                  <c:v>10359</c:v>
                </c:pt>
                <c:pt idx="979">
                  <c:v>10359</c:v>
                </c:pt>
                <c:pt idx="980">
                  <c:v>10358</c:v>
                </c:pt>
                <c:pt idx="981">
                  <c:v>10359</c:v>
                </c:pt>
                <c:pt idx="982">
                  <c:v>10358</c:v>
                </c:pt>
                <c:pt idx="983">
                  <c:v>10358</c:v>
                </c:pt>
                <c:pt idx="984">
                  <c:v>10357</c:v>
                </c:pt>
                <c:pt idx="985">
                  <c:v>10358</c:v>
                </c:pt>
                <c:pt idx="986">
                  <c:v>10358</c:v>
                </c:pt>
                <c:pt idx="987">
                  <c:v>10358</c:v>
                </c:pt>
                <c:pt idx="988">
                  <c:v>10359</c:v>
                </c:pt>
                <c:pt idx="989">
                  <c:v>10359</c:v>
                </c:pt>
                <c:pt idx="990">
                  <c:v>10358</c:v>
                </c:pt>
                <c:pt idx="991">
                  <c:v>10359</c:v>
                </c:pt>
                <c:pt idx="992">
                  <c:v>10358</c:v>
                </c:pt>
                <c:pt idx="993">
                  <c:v>10359</c:v>
                </c:pt>
                <c:pt idx="994">
                  <c:v>10359</c:v>
                </c:pt>
                <c:pt idx="995">
                  <c:v>10360</c:v>
                </c:pt>
                <c:pt idx="996">
                  <c:v>10359</c:v>
                </c:pt>
                <c:pt idx="997">
                  <c:v>10360</c:v>
                </c:pt>
                <c:pt idx="998">
                  <c:v>10359</c:v>
                </c:pt>
                <c:pt idx="999">
                  <c:v>10359</c:v>
                </c:pt>
                <c:pt idx="1000">
                  <c:v>10359</c:v>
                </c:pt>
                <c:pt idx="1001">
                  <c:v>10360</c:v>
                </c:pt>
                <c:pt idx="1002">
                  <c:v>10359</c:v>
                </c:pt>
                <c:pt idx="1003">
                  <c:v>10359</c:v>
                </c:pt>
                <c:pt idx="1004">
                  <c:v>10360</c:v>
                </c:pt>
                <c:pt idx="1005">
                  <c:v>10361</c:v>
                </c:pt>
                <c:pt idx="1006">
                  <c:v>10361</c:v>
                </c:pt>
                <c:pt idx="1007">
                  <c:v>10360</c:v>
                </c:pt>
                <c:pt idx="1008">
                  <c:v>10359</c:v>
                </c:pt>
                <c:pt idx="1009">
                  <c:v>10360</c:v>
                </c:pt>
                <c:pt idx="1010">
                  <c:v>10360</c:v>
                </c:pt>
                <c:pt idx="1011">
                  <c:v>10359</c:v>
                </c:pt>
                <c:pt idx="1012">
                  <c:v>10359</c:v>
                </c:pt>
                <c:pt idx="1013">
                  <c:v>10359</c:v>
                </c:pt>
                <c:pt idx="1014">
                  <c:v>10358</c:v>
                </c:pt>
                <c:pt idx="1015">
                  <c:v>10357</c:v>
                </c:pt>
                <c:pt idx="1016">
                  <c:v>10356</c:v>
                </c:pt>
                <c:pt idx="1017">
                  <c:v>10357</c:v>
                </c:pt>
                <c:pt idx="1018">
                  <c:v>10356</c:v>
                </c:pt>
                <c:pt idx="1019">
                  <c:v>10355</c:v>
                </c:pt>
                <c:pt idx="1020">
                  <c:v>10358</c:v>
                </c:pt>
                <c:pt idx="1021">
                  <c:v>10356</c:v>
                </c:pt>
                <c:pt idx="1022">
                  <c:v>10356</c:v>
                </c:pt>
                <c:pt idx="1023">
                  <c:v>10357</c:v>
                </c:pt>
                <c:pt idx="1024">
                  <c:v>10356</c:v>
                </c:pt>
                <c:pt idx="1025">
                  <c:v>10356</c:v>
                </c:pt>
                <c:pt idx="1026">
                  <c:v>10356</c:v>
                </c:pt>
                <c:pt idx="1027">
                  <c:v>10357</c:v>
                </c:pt>
                <c:pt idx="1028">
                  <c:v>10357</c:v>
                </c:pt>
                <c:pt idx="1029">
                  <c:v>10358</c:v>
                </c:pt>
                <c:pt idx="1030">
                  <c:v>10359</c:v>
                </c:pt>
                <c:pt idx="1031">
                  <c:v>10360</c:v>
                </c:pt>
                <c:pt idx="1032">
                  <c:v>10359</c:v>
                </c:pt>
                <c:pt idx="1033">
                  <c:v>10361</c:v>
                </c:pt>
                <c:pt idx="1034">
                  <c:v>10361</c:v>
                </c:pt>
                <c:pt idx="1035">
                  <c:v>10362</c:v>
                </c:pt>
                <c:pt idx="1036">
                  <c:v>10361</c:v>
                </c:pt>
                <c:pt idx="1037">
                  <c:v>10362</c:v>
                </c:pt>
                <c:pt idx="1038">
                  <c:v>10362</c:v>
                </c:pt>
                <c:pt idx="1039">
                  <c:v>10363</c:v>
                </c:pt>
                <c:pt idx="1040">
                  <c:v>10364</c:v>
                </c:pt>
                <c:pt idx="1041">
                  <c:v>10362</c:v>
                </c:pt>
                <c:pt idx="1042">
                  <c:v>10363</c:v>
                </c:pt>
                <c:pt idx="1043">
                  <c:v>10362</c:v>
                </c:pt>
                <c:pt idx="1044">
                  <c:v>10363</c:v>
                </c:pt>
                <c:pt idx="1045">
                  <c:v>10363</c:v>
                </c:pt>
                <c:pt idx="1046">
                  <c:v>10363</c:v>
                </c:pt>
                <c:pt idx="1047">
                  <c:v>10364</c:v>
                </c:pt>
                <c:pt idx="1048">
                  <c:v>10365</c:v>
                </c:pt>
                <c:pt idx="1049">
                  <c:v>10363</c:v>
                </c:pt>
                <c:pt idx="1050">
                  <c:v>10364</c:v>
                </c:pt>
                <c:pt idx="1051">
                  <c:v>10364</c:v>
                </c:pt>
                <c:pt idx="1052">
                  <c:v>10364</c:v>
                </c:pt>
                <c:pt idx="1053">
                  <c:v>10364</c:v>
                </c:pt>
                <c:pt idx="1054">
                  <c:v>10365</c:v>
                </c:pt>
                <c:pt idx="1055">
                  <c:v>10365</c:v>
                </c:pt>
                <c:pt idx="1056">
                  <c:v>10365</c:v>
                </c:pt>
                <c:pt idx="1057">
                  <c:v>10363</c:v>
                </c:pt>
                <c:pt idx="1058">
                  <c:v>10364</c:v>
                </c:pt>
                <c:pt idx="1059">
                  <c:v>10364</c:v>
                </c:pt>
                <c:pt idx="1060">
                  <c:v>10365</c:v>
                </c:pt>
                <c:pt idx="1061">
                  <c:v>10364</c:v>
                </c:pt>
                <c:pt idx="1062">
                  <c:v>10364</c:v>
                </c:pt>
                <c:pt idx="1063">
                  <c:v>10364</c:v>
                </c:pt>
                <c:pt idx="1064">
                  <c:v>10365</c:v>
                </c:pt>
                <c:pt idx="1065">
                  <c:v>10364</c:v>
                </c:pt>
                <c:pt idx="1066">
                  <c:v>10363</c:v>
                </c:pt>
                <c:pt idx="1067">
                  <c:v>10364</c:v>
                </c:pt>
                <c:pt idx="1068">
                  <c:v>10364</c:v>
                </c:pt>
                <c:pt idx="1069">
                  <c:v>10364</c:v>
                </c:pt>
                <c:pt idx="1070">
                  <c:v>10364</c:v>
                </c:pt>
                <c:pt idx="1071">
                  <c:v>10365</c:v>
                </c:pt>
                <c:pt idx="1072">
                  <c:v>10365</c:v>
                </c:pt>
                <c:pt idx="1073">
                  <c:v>10366</c:v>
                </c:pt>
                <c:pt idx="1074">
                  <c:v>10365</c:v>
                </c:pt>
                <c:pt idx="1075">
                  <c:v>10365</c:v>
                </c:pt>
                <c:pt idx="1076">
                  <c:v>10366</c:v>
                </c:pt>
                <c:pt idx="1077">
                  <c:v>10365</c:v>
                </c:pt>
                <c:pt idx="1078">
                  <c:v>10365</c:v>
                </c:pt>
                <c:pt idx="1079">
                  <c:v>10365</c:v>
                </c:pt>
                <c:pt idx="1080">
                  <c:v>10364</c:v>
                </c:pt>
                <c:pt idx="1081">
                  <c:v>10365</c:v>
                </c:pt>
                <c:pt idx="1082">
                  <c:v>10364</c:v>
                </c:pt>
                <c:pt idx="1083">
                  <c:v>10365</c:v>
                </c:pt>
                <c:pt idx="1084">
                  <c:v>10364</c:v>
                </c:pt>
                <c:pt idx="1085">
                  <c:v>10363</c:v>
                </c:pt>
                <c:pt idx="1086">
                  <c:v>10363</c:v>
                </c:pt>
                <c:pt idx="1087">
                  <c:v>10362</c:v>
                </c:pt>
                <c:pt idx="1088">
                  <c:v>10362</c:v>
                </c:pt>
                <c:pt idx="1089">
                  <c:v>10362</c:v>
                </c:pt>
                <c:pt idx="1090">
                  <c:v>10362</c:v>
                </c:pt>
                <c:pt idx="1091">
                  <c:v>10363</c:v>
                </c:pt>
                <c:pt idx="1092">
                  <c:v>10362</c:v>
                </c:pt>
                <c:pt idx="1093">
                  <c:v>10363</c:v>
                </c:pt>
                <c:pt idx="1094">
                  <c:v>10362</c:v>
                </c:pt>
                <c:pt idx="1095">
                  <c:v>10362</c:v>
                </c:pt>
                <c:pt idx="1096">
                  <c:v>10362</c:v>
                </c:pt>
                <c:pt idx="1097">
                  <c:v>10361</c:v>
                </c:pt>
                <c:pt idx="1098">
                  <c:v>10362</c:v>
                </c:pt>
                <c:pt idx="1099">
                  <c:v>10363</c:v>
                </c:pt>
                <c:pt idx="1100">
                  <c:v>10363</c:v>
                </c:pt>
                <c:pt idx="1101">
                  <c:v>10362</c:v>
                </c:pt>
                <c:pt idx="1102">
                  <c:v>10361</c:v>
                </c:pt>
                <c:pt idx="1103">
                  <c:v>10362</c:v>
                </c:pt>
                <c:pt idx="1104">
                  <c:v>10363</c:v>
                </c:pt>
                <c:pt idx="1105">
                  <c:v>10362</c:v>
                </c:pt>
                <c:pt idx="1106">
                  <c:v>10362</c:v>
                </c:pt>
                <c:pt idx="1107">
                  <c:v>10362</c:v>
                </c:pt>
                <c:pt idx="1108">
                  <c:v>10362</c:v>
                </c:pt>
                <c:pt idx="1109">
                  <c:v>10362</c:v>
                </c:pt>
                <c:pt idx="1110">
                  <c:v>10362</c:v>
                </c:pt>
                <c:pt idx="1111">
                  <c:v>10360</c:v>
                </c:pt>
                <c:pt idx="1112">
                  <c:v>10361</c:v>
                </c:pt>
                <c:pt idx="1113">
                  <c:v>10361</c:v>
                </c:pt>
                <c:pt idx="1114">
                  <c:v>10361</c:v>
                </c:pt>
                <c:pt idx="1115">
                  <c:v>10361</c:v>
                </c:pt>
                <c:pt idx="1116">
                  <c:v>10362</c:v>
                </c:pt>
                <c:pt idx="1117">
                  <c:v>10361</c:v>
                </c:pt>
                <c:pt idx="1118">
                  <c:v>10361</c:v>
                </c:pt>
                <c:pt idx="1119">
                  <c:v>10361</c:v>
                </c:pt>
                <c:pt idx="1120">
                  <c:v>10360</c:v>
                </c:pt>
                <c:pt idx="1121">
                  <c:v>10360</c:v>
                </c:pt>
                <c:pt idx="1122">
                  <c:v>10361</c:v>
                </c:pt>
                <c:pt idx="1123">
                  <c:v>10362</c:v>
                </c:pt>
                <c:pt idx="1124">
                  <c:v>10362</c:v>
                </c:pt>
                <c:pt idx="1125">
                  <c:v>10363</c:v>
                </c:pt>
                <c:pt idx="1126">
                  <c:v>10363</c:v>
                </c:pt>
                <c:pt idx="1127">
                  <c:v>10364</c:v>
                </c:pt>
                <c:pt idx="1128">
                  <c:v>10364</c:v>
                </c:pt>
                <c:pt idx="1129">
                  <c:v>10364</c:v>
                </c:pt>
                <c:pt idx="1130">
                  <c:v>10364</c:v>
                </c:pt>
                <c:pt idx="1131">
                  <c:v>10365</c:v>
                </c:pt>
                <c:pt idx="1132">
                  <c:v>10366</c:v>
                </c:pt>
                <c:pt idx="1133">
                  <c:v>10366</c:v>
                </c:pt>
                <c:pt idx="1134">
                  <c:v>10367</c:v>
                </c:pt>
                <c:pt idx="1135">
                  <c:v>10367</c:v>
                </c:pt>
                <c:pt idx="1136">
                  <c:v>10367</c:v>
                </c:pt>
                <c:pt idx="1137">
                  <c:v>10367</c:v>
                </c:pt>
                <c:pt idx="1138">
                  <c:v>10368</c:v>
                </c:pt>
                <c:pt idx="1139">
                  <c:v>10367</c:v>
                </c:pt>
                <c:pt idx="1140">
                  <c:v>10369</c:v>
                </c:pt>
                <c:pt idx="1141">
                  <c:v>10368</c:v>
                </c:pt>
                <c:pt idx="1142">
                  <c:v>10367</c:v>
                </c:pt>
                <c:pt idx="1143">
                  <c:v>10367</c:v>
                </c:pt>
                <c:pt idx="1144">
                  <c:v>10367</c:v>
                </c:pt>
                <c:pt idx="1145">
                  <c:v>10369</c:v>
                </c:pt>
                <c:pt idx="1146">
                  <c:v>10369</c:v>
                </c:pt>
                <c:pt idx="1147">
                  <c:v>10368</c:v>
                </c:pt>
                <c:pt idx="1148">
                  <c:v>10369</c:v>
                </c:pt>
                <c:pt idx="1149">
                  <c:v>10368</c:v>
                </c:pt>
                <c:pt idx="1150">
                  <c:v>10368</c:v>
                </c:pt>
                <c:pt idx="1151">
                  <c:v>10368</c:v>
                </c:pt>
                <c:pt idx="1152">
                  <c:v>10368</c:v>
                </c:pt>
                <c:pt idx="1153">
                  <c:v>10367</c:v>
                </c:pt>
                <c:pt idx="1154">
                  <c:v>10367</c:v>
                </c:pt>
                <c:pt idx="1155">
                  <c:v>10367</c:v>
                </c:pt>
                <c:pt idx="1156">
                  <c:v>10368</c:v>
                </c:pt>
                <c:pt idx="1157">
                  <c:v>10368</c:v>
                </c:pt>
                <c:pt idx="1158">
                  <c:v>10369</c:v>
                </c:pt>
                <c:pt idx="1159">
                  <c:v>10368</c:v>
                </c:pt>
                <c:pt idx="1160">
                  <c:v>10368</c:v>
                </c:pt>
                <c:pt idx="1161">
                  <c:v>10367</c:v>
                </c:pt>
                <c:pt idx="1162">
                  <c:v>10368</c:v>
                </c:pt>
                <c:pt idx="1163">
                  <c:v>10367</c:v>
                </c:pt>
                <c:pt idx="1164">
                  <c:v>10368</c:v>
                </c:pt>
                <c:pt idx="1165">
                  <c:v>10368</c:v>
                </c:pt>
                <c:pt idx="1166">
                  <c:v>10368</c:v>
                </c:pt>
                <c:pt idx="1167">
                  <c:v>10368</c:v>
                </c:pt>
                <c:pt idx="1168">
                  <c:v>10369</c:v>
                </c:pt>
                <c:pt idx="1169">
                  <c:v>10369</c:v>
                </c:pt>
                <c:pt idx="1170">
                  <c:v>10368</c:v>
                </c:pt>
                <c:pt idx="1171">
                  <c:v>10368</c:v>
                </c:pt>
                <c:pt idx="1172">
                  <c:v>10367</c:v>
                </c:pt>
                <c:pt idx="1173">
                  <c:v>10368</c:v>
                </c:pt>
                <c:pt idx="1174">
                  <c:v>10368</c:v>
                </c:pt>
                <c:pt idx="1175">
                  <c:v>10368</c:v>
                </c:pt>
                <c:pt idx="1176">
                  <c:v>10368</c:v>
                </c:pt>
                <c:pt idx="1177">
                  <c:v>10368</c:v>
                </c:pt>
                <c:pt idx="1178">
                  <c:v>10368</c:v>
                </c:pt>
                <c:pt idx="1179">
                  <c:v>10368</c:v>
                </c:pt>
                <c:pt idx="1180">
                  <c:v>10366</c:v>
                </c:pt>
                <c:pt idx="1181">
                  <c:v>10366</c:v>
                </c:pt>
                <c:pt idx="1182">
                  <c:v>10367</c:v>
                </c:pt>
                <c:pt idx="1183">
                  <c:v>10367</c:v>
                </c:pt>
                <c:pt idx="1184">
                  <c:v>10367</c:v>
                </c:pt>
                <c:pt idx="1185">
                  <c:v>10368</c:v>
                </c:pt>
                <c:pt idx="1186">
                  <c:v>10368</c:v>
                </c:pt>
                <c:pt idx="1187">
                  <c:v>10369</c:v>
                </c:pt>
                <c:pt idx="1188">
                  <c:v>10368</c:v>
                </c:pt>
                <c:pt idx="1189">
                  <c:v>10368</c:v>
                </c:pt>
                <c:pt idx="1190">
                  <c:v>10367</c:v>
                </c:pt>
                <c:pt idx="1191">
                  <c:v>10366</c:v>
                </c:pt>
                <c:pt idx="1192">
                  <c:v>10367</c:v>
                </c:pt>
                <c:pt idx="1193">
                  <c:v>10367</c:v>
                </c:pt>
                <c:pt idx="1194">
                  <c:v>10366</c:v>
                </c:pt>
                <c:pt idx="1195">
                  <c:v>10366</c:v>
                </c:pt>
                <c:pt idx="1196">
                  <c:v>10366</c:v>
                </c:pt>
                <c:pt idx="1197">
                  <c:v>10366</c:v>
                </c:pt>
                <c:pt idx="1198">
                  <c:v>10366</c:v>
                </c:pt>
                <c:pt idx="1199">
                  <c:v>10366</c:v>
                </c:pt>
                <c:pt idx="1200">
                  <c:v>10367</c:v>
                </c:pt>
                <c:pt idx="1201">
                  <c:v>10367</c:v>
                </c:pt>
                <c:pt idx="1202">
                  <c:v>10367</c:v>
                </c:pt>
                <c:pt idx="1203">
                  <c:v>10367</c:v>
                </c:pt>
                <c:pt idx="1204">
                  <c:v>10367</c:v>
                </c:pt>
                <c:pt idx="1205">
                  <c:v>10367</c:v>
                </c:pt>
                <c:pt idx="1206">
                  <c:v>10367</c:v>
                </c:pt>
                <c:pt idx="1207">
                  <c:v>10367</c:v>
                </c:pt>
                <c:pt idx="1208">
                  <c:v>10367</c:v>
                </c:pt>
                <c:pt idx="1209">
                  <c:v>10366</c:v>
                </c:pt>
                <c:pt idx="1210">
                  <c:v>10366</c:v>
                </c:pt>
                <c:pt idx="1211">
                  <c:v>10365</c:v>
                </c:pt>
                <c:pt idx="1212">
                  <c:v>10365</c:v>
                </c:pt>
                <c:pt idx="1213">
                  <c:v>10365</c:v>
                </c:pt>
                <c:pt idx="1214">
                  <c:v>10365</c:v>
                </c:pt>
                <c:pt idx="1215">
                  <c:v>10365</c:v>
                </c:pt>
                <c:pt idx="1216">
                  <c:v>10365</c:v>
                </c:pt>
                <c:pt idx="1217">
                  <c:v>10364</c:v>
                </c:pt>
                <c:pt idx="1218">
                  <c:v>10365</c:v>
                </c:pt>
                <c:pt idx="1219">
                  <c:v>10364</c:v>
                </c:pt>
                <c:pt idx="1220">
                  <c:v>10365</c:v>
                </c:pt>
                <c:pt idx="1221">
                  <c:v>10366</c:v>
                </c:pt>
                <c:pt idx="1222">
                  <c:v>10367</c:v>
                </c:pt>
                <c:pt idx="1223">
                  <c:v>10367</c:v>
                </c:pt>
                <c:pt idx="1224">
                  <c:v>10367</c:v>
                </c:pt>
                <c:pt idx="1225">
                  <c:v>10367</c:v>
                </c:pt>
                <c:pt idx="1226">
                  <c:v>10366</c:v>
                </c:pt>
                <c:pt idx="1227">
                  <c:v>10367</c:v>
                </c:pt>
                <c:pt idx="1228">
                  <c:v>10366</c:v>
                </c:pt>
                <c:pt idx="1229">
                  <c:v>10366</c:v>
                </c:pt>
                <c:pt idx="1230">
                  <c:v>10366</c:v>
                </c:pt>
                <c:pt idx="1231">
                  <c:v>10366</c:v>
                </c:pt>
                <c:pt idx="1232">
                  <c:v>10365</c:v>
                </c:pt>
                <c:pt idx="1233">
                  <c:v>10365</c:v>
                </c:pt>
                <c:pt idx="1234">
                  <c:v>10365</c:v>
                </c:pt>
                <c:pt idx="1235">
                  <c:v>10367</c:v>
                </c:pt>
                <c:pt idx="1236">
                  <c:v>10367</c:v>
                </c:pt>
                <c:pt idx="1237">
                  <c:v>10368</c:v>
                </c:pt>
                <c:pt idx="1238">
                  <c:v>10368</c:v>
                </c:pt>
                <c:pt idx="1239">
                  <c:v>10369</c:v>
                </c:pt>
                <c:pt idx="1240">
                  <c:v>10369</c:v>
                </c:pt>
                <c:pt idx="1241">
                  <c:v>10368</c:v>
                </c:pt>
                <c:pt idx="1242">
                  <c:v>10368</c:v>
                </c:pt>
                <c:pt idx="1243">
                  <c:v>10369</c:v>
                </c:pt>
                <c:pt idx="1244">
                  <c:v>10369</c:v>
                </c:pt>
                <c:pt idx="1245">
                  <c:v>10369</c:v>
                </c:pt>
                <c:pt idx="1246">
                  <c:v>10368</c:v>
                </c:pt>
                <c:pt idx="1247">
                  <c:v>10369</c:v>
                </c:pt>
                <c:pt idx="1248">
                  <c:v>10369</c:v>
                </c:pt>
                <c:pt idx="1249">
                  <c:v>10368</c:v>
                </c:pt>
                <c:pt idx="1250">
                  <c:v>10369</c:v>
                </c:pt>
                <c:pt idx="1251">
                  <c:v>10369</c:v>
                </c:pt>
                <c:pt idx="1252">
                  <c:v>10369</c:v>
                </c:pt>
                <c:pt idx="1253">
                  <c:v>10368</c:v>
                </c:pt>
                <c:pt idx="1254">
                  <c:v>10369</c:v>
                </c:pt>
                <c:pt idx="1255">
                  <c:v>10368</c:v>
                </c:pt>
                <c:pt idx="1256">
                  <c:v>10368</c:v>
                </c:pt>
                <c:pt idx="1257">
                  <c:v>10367</c:v>
                </c:pt>
                <c:pt idx="1258">
                  <c:v>10367</c:v>
                </c:pt>
                <c:pt idx="1259">
                  <c:v>10367</c:v>
                </c:pt>
                <c:pt idx="1260">
                  <c:v>10368</c:v>
                </c:pt>
                <c:pt idx="1261">
                  <c:v>10367</c:v>
                </c:pt>
                <c:pt idx="1262">
                  <c:v>10367</c:v>
                </c:pt>
                <c:pt idx="1263">
                  <c:v>10367</c:v>
                </c:pt>
                <c:pt idx="1264">
                  <c:v>10367</c:v>
                </c:pt>
                <c:pt idx="1265">
                  <c:v>10367</c:v>
                </c:pt>
                <c:pt idx="1266">
                  <c:v>10367</c:v>
                </c:pt>
                <c:pt idx="1267">
                  <c:v>10368</c:v>
                </c:pt>
                <c:pt idx="1268">
                  <c:v>10367</c:v>
                </c:pt>
                <c:pt idx="1269">
                  <c:v>10368</c:v>
                </c:pt>
                <c:pt idx="1270">
                  <c:v>10369</c:v>
                </c:pt>
                <c:pt idx="1271">
                  <c:v>10368</c:v>
                </c:pt>
                <c:pt idx="1272">
                  <c:v>10369</c:v>
                </c:pt>
                <c:pt idx="1273">
                  <c:v>10370</c:v>
                </c:pt>
                <c:pt idx="1274">
                  <c:v>10368</c:v>
                </c:pt>
                <c:pt idx="1275">
                  <c:v>10370</c:v>
                </c:pt>
                <c:pt idx="1276">
                  <c:v>10372</c:v>
                </c:pt>
                <c:pt idx="1277">
                  <c:v>10372</c:v>
                </c:pt>
                <c:pt idx="1278">
                  <c:v>10372</c:v>
                </c:pt>
                <c:pt idx="1279">
                  <c:v>10372</c:v>
                </c:pt>
                <c:pt idx="1280">
                  <c:v>10371</c:v>
                </c:pt>
                <c:pt idx="1281">
                  <c:v>10372</c:v>
                </c:pt>
                <c:pt idx="1282">
                  <c:v>10371</c:v>
                </c:pt>
                <c:pt idx="1283">
                  <c:v>10371</c:v>
                </c:pt>
                <c:pt idx="1284">
                  <c:v>10371</c:v>
                </c:pt>
                <c:pt idx="1285">
                  <c:v>10371</c:v>
                </c:pt>
                <c:pt idx="1286">
                  <c:v>10371</c:v>
                </c:pt>
                <c:pt idx="1287">
                  <c:v>10372</c:v>
                </c:pt>
                <c:pt idx="1288">
                  <c:v>10372</c:v>
                </c:pt>
                <c:pt idx="1289">
                  <c:v>10372</c:v>
                </c:pt>
                <c:pt idx="1290">
                  <c:v>10372</c:v>
                </c:pt>
                <c:pt idx="1291">
                  <c:v>10371</c:v>
                </c:pt>
                <c:pt idx="1292">
                  <c:v>10371</c:v>
                </c:pt>
                <c:pt idx="1293">
                  <c:v>10371</c:v>
                </c:pt>
                <c:pt idx="1294">
                  <c:v>10371</c:v>
                </c:pt>
                <c:pt idx="1295">
                  <c:v>10371</c:v>
                </c:pt>
                <c:pt idx="1296">
                  <c:v>10373</c:v>
                </c:pt>
                <c:pt idx="1297">
                  <c:v>10372</c:v>
                </c:pt>
                <c:pt idx="1298">
                  <c:v>10373</c:v>
                </c:pt>
                <c:pt idx="1299">
                  <c:v>10373</c:v>
                </c:pt>
                <c:pt idx="1300">
                  <c:v>10373</c:v>
                </c:pt>
                <c:pt idx="1301">
                  <c:v>10372</c:v>
                </c:pt>
                <c:pt idx="1302">
                  <c:v>10373</c:v>
                </c:pt>
                <c:pt idx="1303">
                  <c:v>10373</c:v>
                </c:pt>
                <c:pt idx="1304">
                  <c:v>10373</c:v>
                </c:pt>
                <c:pt idx="1305">
                  <c:v>10372</c:v>
                </c:pt>
                <c:pt idx="1306">
                  <c:v>10372</c:v>
                </c:pt>
                <c:pt idx="1307">
                  <c:v>10373</c:v>
                </c:pt>
                <c:pt idx="1308">
                  <c:v>10372</c:v>
                </c:pt>
                <c:pt idx="1309">
                  <c:v>10373</c:v>
                </c:pt>
                <c:pt idx="1310">
                  <c:v>10372</c:v>
                </c:pt>
                <c:pt idx="1311">
                  <c:v>10372</c:v>
                </c:pt>
                <c:pt idx="1312">
                  <c:v>10372</c:v>
                </c:pt>
                <c:pt idx="1313">
                  <c:v>10373</c:v>
                </c:pt>
                <c:pt idx="1314">
                  <c:v>10372</c:v>
                </c:pt>
                <c:pt idx="1315">
                  <c:v>10372</c:v>
                </c:pt>
                <c:pt idx="1316">
                  <c:v>10373</c:v>
                </c:pt>
                <c:pt idx="1317">
                  <c:v>10374</c:v>
                </c:pt>
                <c:pt idx="1318">
                  <c:v>10373</c:v>
                </c:pt>
                <c:pt idx="1319">
                  <c:v>10374</c:v>
                </c:pt>
                <c:pt idx="1320">
                  <c:v>10373</c:v>
                </c:pt>
                <c:pt idx="1321">
                  <c:v>10374</c:v>
                </c:pt>
                <c:pt idx="1322">
                  <c:v>10373</c:v>
                </c:pt>
                <c:pt idx="1323">
                  <c:v>10373</c:v>
                </c:pt>
                <c:pt idx="1324">
                  <c:v>10373</c:v>
                </c:pt>
                <c:pt idx="1325">
                  <c:v>10373</c:v>
                </c:pt>
                <c:pt idx="1326">
                  <c:v>10373</c:v>
                </c:pt>
                <c:pt idx="1327">
                  <c:v>10373</c:v>
                </c:pt>
                <c:pt idx="1328">
                  <c:v>10372</c:v>
                </c:pt>
                <c:pt idx="1329">
                  <c:v>10372</c:v>
                </c:pt>
                <c:pt idx="1330">
                  <c:v>10372</c:v>
                </c:pt>
                <c:pt idx="1331">
                  <c:v>10373</c:v>
                </c:pt>
                <c:pt idx="1332">
                  <c:v>10373</c:v>
                </c:pt>
                <c:pt idx="1333">
                  <c:v>10373</c:v>
                </c:pt>
                <c:pt idx="1334">
                  <c:v>10373</c:v>
                </c:pt>
                <c:pt idx="1335">
                  <c:v>10374</c:v>
                </c:pt>
                <c:pt idx="1336">
                  <c:v>10374</c:v>
                </c:pt>
                <c:pt idx="1337">
                  <c:v>10374</c:v>
                </c:pt>
                <c:pt idx="1338">
                  <c:v>10374</c:v>
                </c:pt>
                <c:pt idx="1339">
                  <c:v>10374</c:v>
                </c:pt>
                <c:pt idx="1340">
                  <c:v>10374</c:v>
                </c:pt>
                <c:pt idx="1341">
                  <c:v>10373</c:v>
                </c:pt>
                <c:pt idx="1342">
                  <c:v>10374</c:v>
                </c:pt>
                <c:pt idx="1343">
                  <c:v>10374</c:v>
                </c:pt>
                <c:pt idx="1344">
                  <c:v>10374</c:v>
                </c:pt>
                <c:pt idx="1345">
                  <c:v>10374</c:v>
                </c:pt>
                <c:pt idx="1346">
                  <c:v>10373</c:v>
                </c:pt>
                <c:pt idx="1347">
                  <c:v>10374</c:v>
                </c:pt>
                <c:pt idx="1348">
                  <c:v>10374</c:v>
                </c:pt>
                <c:pt idx="1349">
                  <c:v>10375</c:v>
                </c:pt>
                <c:pt idx="1350">
                  <c:v>10374</c:v>
                </c:pt>
                <c:pt idx="1351">
                  <c:v>10375</c:v>
                </c:pt>
                <c:pt idx="1352">
                  <c:v>10375</c:v>
                </c:pt>
                <c:pt idx="1353">
                  <c:v>10376</c:v>
                </c:pt>
                <c:pt idx="1354">
                  <c:v>10375</c:v>
                </c:pt>
                <c:pt idx="1355">
                  <c:v>10375</c:v>
                </c:pt>
                <c:pt idx="1356">
                  <c:v>10375</c:v>
                </c:pt>
                <c:pt idx="1357">
                  <c:v>10374</c:v>
                </c:pt>
                <c:pt idx="1358">
                  <c:v>10375</c:v>
                </c:pt>
                <c:pt idx="1359">
                  <c:v>10373</c:v>
                </c:pt>
                <c:pt idx="1360">
                  <c:v>10375</c:v>
                </c:pt>
                <c:pt idx="1361">
                  <c:v>10374</c:v>
                </c:pt>
                <c:pt idx="1362">
                  <c:v>10374</c:v>
                </c:pt>
                <c:pt idx="1363">
                  <c:v>10375</c:v>
                </c:pt>
                <c:pt idx="1364">
                  <c:v>10375</c:v>
                </c:pt>
                <c:pt idx="1365">
                  <c:v>10376</c:v>
                </c:pt>
                <c:pt idx="1366">
                  <c:v>10376</c:v>
                </c:pt>
                <c:pt idx="1367">
                  <c:v>10376</c:v>
                </c:pt>
                <c:pt idx="1368">
                  <c:v>10375</c:v>
                </c:pt>
                <c:pt idx="1369">
                  <c:v>10376</c:v>
                </c:pt>
                <c:pt idx="1370">
                  <c:v>10375</c:v>
                </c:pt>
                <c:pt idx="1371">
                  <c:v>10376</c:v>
                </c:pt>
                <c:pt idx="1372">
                  <c:v>10375</c:v>
                </c:pt>
                <c:pt idx="1373">
                  <c:v>10375</c:v>
                </c:pt>
                <c:pt idx="1374">
                  <c:v>10375</c:v>
                </c:pt>
                <c:pt idx="1375">
                  <c:v>10375</c:v>
                </c:pt>
                <c:pt idx="1376">
                  <c:v>10376</c:v>
                </c:pt>
                <c:pt idx="1377">
                  <c:v>10375</c:v>
                </c:pt>
                <c:pt idx="1378">
                  <c:v>10375</c:v>
                </c:pt>
                <c:pt idx="1379">
                  <c:v>10375</c:v>
                </c:pt>
                <c:pt idx="1380">
                  <c:v>10376</c:v>
                </c:pt>
                <c:pt idx="1381">
                  <c:v>10376</c:v>
                </c:pt>
                <c:pt idx="1382">
                  <c:v>10376</c:v>
                </c:pt>
                <c:pt idx="1383">
                  <c:v>10377</c:v>
                </c:pt>
                <c:pt idx="1384">
                  <c:v>10376</c:v>
                </c:pt>
                <c:pt idx="1385">
                  <c:v>10377</c:v>
                </c:pt>
                <c:pt idx="1386">
                  <c:v>10377</c:v>
                </c:pt>
                <c:pt idx="1387">
                  <c:v>10376</c:v>
                </c:pt>
                <c:pt idx="1388">
                  <c:v>10377</c:v>
                </c:pt>
                <c:pt idx="1389">
                  <c:v>10375</c:v>
                </c:pt>
                <c:pt idx="1390">
                  <c:v>10375</c:v>
                </c:pt>
                <c:pt idx="1391">
                  <c:v>10375</c:v>
                </c:pt>
                <c:pt idx="1392">
                  <c:v>10376</c:v>
                </c:pt>
                <c:pt idx="1393">
                  <c:v>10376</c:v>
                </c:pt>
                <c:pt idx="1394">
                  <c:v>10375</c:v>
                </c:pt>
                <c:pt idx="1395">
                  <c:v>10376</c:v>
                </c:pt>
                <c:pt idx="1396">
                  <c:v>10376</c:v>
                </c:pt>
                <c:pt idx="1397">
                  <c:v>10376</c:v>
                </c:pt>
                <c:pt idx="1398">
                  <c:v>10375</c:v>
                </c:pt>
                <c:pt idx="1399">
                  <c:v>10375</c:v>
                </c:pt>
                <c:pt idx="1400">
                  <c:v>10375</c:v>
                </c:pt>
                <c:pt idx="1401">
                  <c:v>10375</c:v>
                </c:pt>
                <c:pt idx="1402">
                  <c:v>10375</c:v>
                </c:pt>
                <c:pt idx="1403">
                  <c:v>10375</c:v>
                </c:pt>
                <c:pt idx="1404">
                  <c:v>10374</c:v>
                </c:pt>
                <c:pt idx="1405">
                  <c:v>10374</c:v>
                </c:pt>
                <c:pt idx="1406">
                  <c:v>10373</c:v>
                </c:pt>
                <c:pt idx="1407">
                  <c:v>10374</c:v>
                </c:pt>
                <c:pt idx="1408">
                  <c:v>10375</c:v>
                </c:pt>
                <c:pt idx="1409">
                  <c:v>10375</c:v>
                </c:pt>
                <c:pt idx="1410">
                  <c:v>10375</c:v>
                </c:pt>
                <c:pt idx="1411">
                  <c:v>10374</c:v>
                </c:pt>
                <c:pt idx="1412">
                  <c:v>10373</c:v>
                </c:pt>
                <c:pt idx="1413">
                  <c:v>10374</c:v>
                </c:pt>
                <c:pt idx="1414">
                  <c:v>10375</c:v>
                </c:pt>
                <c:pt idx="1415">
                  <c:v>10375</c:v>
                </c:pt>
                <c:pt idx="1416">
                  <c:v>10374</c:v>
                </c:pt>
                <c:pt idx="1417">
                  <c:v>10374</c:v>
                </c:pt>
                <c:pt idx="1418">
                  <c:v>10374</c:v>
                </c:pt>
                <c:pt idx="1419">
                  <c:v>10373</c:v>
                </c:pt>
                <c:pt idx="1420">
                  <c:v>10373</c:v>
                </c:pt>
                <c:pt idx="1421">
                  <c:v>10373</c:v>
                </c:pt>
                <c:pt idx="1422">
                  <c:v>10374</c:v>
                </c:pt>
                <c:pt idx="1423">
                  <c:v>10374</c:v>
                </c:pt>
                <c:pt idx="1424">
                  <c:v>10374</c:v>
                </c:pt>
                <c:pt idx="1425">
                  <c:v>10374</c:v>
                </c:pt>
                <c:pt idx="1426">
                  <c:v>10374</c:v>
                </c:pt>
                <c:pt idx="1427">
                  <c:v>10375</c:v>
                </c:pt>
                <c:pt idx="1428">
                  <c:v>10375</c:v>
                </c:pt>
                <c:pt idx="1429">
                  <c:v>10375</c:v>
                </c:pt>
                <c:pt idx="1430">
                  <c:v>10376</c:v>
                </c:pt>
                <c:pt idx="1431">
                  <c:v>10375</c:v>
                </c:pt>
                <c:pt idx="1432">
                  <c:v>10375</c:v>
                </c:pt>
                <c:pt idx="1433">
                  <c:v>10376</c:v>
                </c:pt>
                <c:pt idx="1434">
                  <c:v>10376</c:v>
                </c:pt>
                <c:pt idx="1435">
                  <c:v>10376</c:v>
                </c:pt>
                <c:pt idx="1436">
                  <c:v>10377</c:v>
                </c:pt>
                <c:pt idx="1437">
                  <c:v>10375</c:v>
                </c:pt>
                <c:pt idx="1438">
                  <c:v>10377</c:v>
                </c:pt>
                <c:pt idx="1439">
                  <c:v>10377</c:v>
                </c:pt>
                <c:pt idx="1440">
                  <c:v>10376</c:v>
                </c:pt>
                <c:pt idx="1441">
                  <c:v>10377</c:v>
                </c:pt>
                <c:pt idx="1442">
                  <c:v>10377</c:v>
                </c:pt>
                <c:pt idx="1443">
                  <c:v>10376</c:v>
                </c:pt>
                <c:pt idx="1444">
                  <c:v>10377</c:v>
                </c:pt>
                <c:pt idx="1445">
                  <c:v>10377</c:v>
                </c:pt>
                <c:pt idx="1446">
                  <c:v>10377</c:v>
                </c:pt>
                <c:pt idx="1447">
                  <c:v>10378</c:v>
                </c:pt>
                <c:pt idx="1448">
                  <c:v>10379</c:v>
                </c:pt>
                <c:pt idx="1449">
                  <c:v>10378</c:v>
                </c:pt>
                <c:pt idx="1450">
                  <c:v>10379</c:v>
                </c:pt>
                <c:pt idx="1451">
                  <c:v>10379</c:v>
                </c:pt>
                <c:pt idx="1452">
                  <c:v>10377</c:v>
                </c:pt>
                <c:pt idx="1453">
                  <c:v>10378</c:v>
                </c:pt>
                <c:pt idx="1454">
                  <c:v>10379</c:v>
                </c:pt>
                <c:pt idx="1455">
                  <c:v>10379</c:v>
                </c:pt>
                <c:pt idx="1456">
                  <c:v>10379</c:v>
                </c:pt>
                <c:pt idx="1457">
                  <c:v>10380</c:v>
                </c:pt>
                <c:pt idx="1458">
                  <c:v>10380</c:v>
                </c:pt>
                <c:pt idx="1459">
                  <c:v>10380</c:v>
                </c:pt>
                <c:pt idx="1460">
                  <c:v>10379</c:v>
                </c:pt>
                <c:pt idx="1461">
                  <c:v>10380</c:v>
                </c:pt>
                <c:pt idx="1462">
                  <c:v>10379</c:v>
                </c:pt>
                <c:pt idx="1463">
                  <c:v>10379</c:v>
                </c:pt>
                <c:pt idx="1464">
                  <c:v>10380</c:v>
                </c:pt>
                <c:pt idx="1465">
                  <c:v>10380</c:v>
                </c:pt>
                <c:pt idx="1466">
                  <c:v>10380</c:v>
                </c:pt>
                <c:pt idx="1467">
                  <c:v>10381</c:v>
                </c:pt>
                <c:pt idx="1468">
                  <c:v>10380</c:v>
                </c:pt>
                <c:pt idx="1469">
                  <c:v>10382</c:v>
                </c:pt>
                <c:pt idx="1470">
                  <c:v>10382</c:v>
                </c:pt>
                <c:pt idx="1471">
                  <c:v>10381</c:v>
                </c:pt>
                <c:pt idx="1472">
                  <c:v>10381</c:v>
                </c:pt>
                <c:pt idx="1473">
                  <c:v>10382</c:v>
                </c:pt>
                <c:pt idx="1474">
                  <c:v>10382</c:v>
                </c:pt>
                <c:pt idx="1475">
                  <c:v>10383</c:v>
                </c:pt>
                <c:pt idx="1476">
                  <c:v>10382</c:v>
                </c:pt>
                <c:pt idx="1477">
                  <c:v>10383</c:v>
                </c:pt>
                <c:pt idx="1478">
                  <c:v>10383</c:v>
                </c:pt>
                <c:pt idx="1479">
                  <c:v>10383</c:v>
                </c:pt>
                <c:pt idx="1480">
                  <c:v>10383</c:v>
                </c:pt>
                <c:pt idx="1481">
                  <c:v>10382</c:v>
                </c:pt>
                <c:pt idx="1482">
                  <c:v>10383</c:v>
                </c:pt>
                <c:pt idx="1483">
                  <c:v>10382</c:v>
                </c:pt>
                <c:pt idx="1484">
                  <c:v>10382</c:v>
                </c:pt>
                <c:pt idx="1485">
                  <c:v>10382</c:v>
                </c:pt>
                <c:pt idx="1486">
                  <c:v>10383</c:v>
                </c:pt>
                <c:pt idx="1487">
                  <c:v>10383</c:v>
                </c:pt>
                <c:pt idx="1488">
                  <c:v>10383</c:v>
                </c:pt>
                <c:pt idx="1489">
                  <c:v>10383</c:v>
                </c:pt>
                <c:pt idx="1490">
                  <c:v>10384</c:v>
                </c:pt>
                <c:pt idx="1491">
                  <c:v>10383</c:v>
                </c:pt>
                <c:pt idx="1492">
                  <c:v>10383</c:v>
                </c:pt>
                <c:pt idx="1493">
                  <c:v>10385</c:v>
                </c:pt>
                <c:pt idx="1494">
                  <c:v>10384</c:v>
                </c:pt>
                <c:pt idx="1495">
                  <c:v>10385</c:v>
                </c:pt>
                <c:pt idx="1496">
                  <c:v>10386</c:v>
                </c:pt>
                <c:pt idx="1497">
                  <c:v>10385</c:v>
                </c:pt>
                <c:pt idx="1498">
                  <c:v>10385</c:v>
                </c:pt>
                <c:pt idx="1499">
                  <c:v>10384</c:v>
                </c:pt>
                <c:pt idx="1500">
                  <c:v>10385</c:v>
                </c:pt>
                <c:pt idx="1501">
                  <c:v>10385</c:v>
                </c:pt>
                <c:pt idx="1502">
                  <c:v>10384</c:v>
                </c:pt>
                <c:pt idx="1503">
                  <c:v>10385</c:v>
                </c:pt>
                <c:pt idx="1504">
                  <c:v>10384</c:v>
                </c:pt>
                <c:pt idx="1505">
                  <c:v>10384</c:v>
                </c:pt>
                <c:pt idx="1506">
                  <c:v>10384</c:v>
                </c:pt>
                <c:pt idx="1507">
                  <c:v>10384</c:v>
                </c:pt>
                <c:pt idx="1508">
                  <c:v>10383</c:v>
                </c:pt>
                <c:pt idx="1509">
                  <c:v>10382</c:v>
                </c:pt>
                <c:pt idx="1510">
                  <c:v>10383</c:v>
                </c:pt>
                <c:pt idx="1511">
                  <c:v>10383</c:v>
                </c:pt>
                <c:pt idx="1512">
                  <c:v>10382</c:v>
                </c:pt>
                <c:pt idx="1513">
                  <c:v>10383</c:v>
                </c:pt>
                <c:pt idx="1514">
                  <c:v>10383</c:v>
                </c:pt>
                <c:pt idx="1515">
                  <c:v>10382</c:v>
                </c:pt>
                <c:pt idx="1516">
                  <c:v>10381</c:v>
                </c:pt>
                <c:pt idx="1517">
                  <c:v>10382</c:v>
                </c:pt>
                <c:pt idx="1518">
                  <c:v>10381</c:v>
                </c:pt>
                <c:pt idx="1519">
                  <c:v>10383</c:v>
                </c:pt>
                <c:pt idx="1520">
                  <c:v>10382</c:v>
                </c:pt>
                <c:pt idx="1521">
                  <c:v>10382</c:v>
                </c:pt>
                <c:pt idx="1522">
                  <c:v>10385</c:v>
                </c:pt>
                <c:pt idx="1523">
                  <c:v>10385</c:v>
                </c:pt>
                <c:pt idx="1524">
                  <c:v>10383</c:v>
                </c:pt>
                <c:pt idx="1525">
                  <c:v>10382</c:v>
                </c:pt>
                <c:pt idx="1526">
                  <c:v>10382</c:v>
                </c:pt>
                <c:pt idx="1527">
                  <c:v>10382</c:v>
                </c:pt>
                <c:pt idx="1528">
                  <c:v>10382</c:v>
                </c:pt>
                <c:pt idx="1529">
                  <c:v>10381</c:v>
                </c:pt>
                <c:pt idx="1530">
                  <c:v>10381</c:v>
                </c:pt>
                <c:pt idx="1531">
                  <c:v>10381</c:v>
                </c:pt>
                <c:pt idx="1532">
                  <c:v>10381</c:v>
                </c:pt>
                <c:pt idx="1533">
                  <c:v>10381</c:v>
                </c:pt>
                <c:pt idx="1534">
                  <c:v>10381</c:v>
                </c:pt>
                <c:pt idx="1535">
                  <c:v>10380</c:v>
                </c:pt>
                <c:pt idx="1536">
                  <c:v>10380</c:v>
                </c:pt>
                <c:pt idx="1537">
                  <c:v>10380</c:v>
                </c:pt>
                <c:pt idx="1538">
                  <c:v>10380</c:v>
                </c:pt>
                <c:pt idx="1539">
                  <c:v>10379</c:v>
                </c:pt>
                <c:pt idx="1540">
                  <c:v>10380</c:v>
                </c:pt>
                <c:pt idx="1541">
                  <c:v>10381</c:v>
                </c:pt>
                <c:pt idx="1542">
                  <c:v>10380</c:v>
                </c:pt>
                <c:pt idx="1543">
                  <c:v>10380</c:v>
                </c:pt>
                <c:pt idx="1544">
                  <c:v>10381</c:v>
                </c:pt>
                <c:pt idx="1545">
                  <c:v>10380</c:v>
                </c:pt>
                <c:pt idx="1546">
                  <c:v>10381</c:v>
                </c:pt>
                <c:pt idx="1547">
                  <c:v>10382</c:v>
                </c:pt>
                <c:pt idx="1548">
                  <c:v>10381</c:v>
                </c:pt>
                <c:pt idx="1549">
                  <c:v>10380</c:v>
                </c:pt>
                <c:pt idx="1550">
                  <c:v>10381</c:v>
                </c:pt>
                <c:pt idx="1551">
                  <c:v>10382</c:v>
                </c:pt>
                <c:pt idx="1552">
                  <c:v>10381</c:v>
                </c:pt>
                <c:pt idx="1553">
                  <c:v>10380</c:v>
                </c:pt>
                <c:pt idx="1554">
                  <c:v>10380</c:v>
                </c:pt>
                <c:pt idx="1555">
                  <c:v>10379</c:v>
                </c:pt>
                <c:pt idx="1556">
                  <c:v>10380</c:v>
                </c:pt>
                <c:pt idx="1557">
                  <c:v>10379</c:v>
                </c:pt>
                <c:pt idx="1558">
                  <c:v>10380</c:v>
                </c:pt>
                <c:pt idx="1559">
                  <c:v>10379</c:v>
                </c:pt>
                <c:pt idx="1560">
                  <c:v>10379</c:v>
                </c:pt>
                <c:pt idx="1561">
                  <c:v>10379</c:v>
                </c:pt>
                <c:pt idx="1562">
                  <c:v>10379</c:v>
                </c:pt>
                <c:pt idx="1563">
                  <c:v>10379</c:v>
                </c:pt>
                <c:pt idx="1564">
                  <c:v>10378</c:v>
                </c:pt>
                <c:pt idx="1565">
                  <c:v>10378</c:v>
                </c:pt>
                <c:pt idx="1566">
                  <c:v>10378</c:v>
                </c:pt>
                <c:pt idx="1567">
                  <c:v>10378</c:v>
                </c:pt>
                <c:pt idx="1568">
                  <c:v>10379</c:v>
                </c:pt>
                <c:pt idx="1569">
                  <c:v>10379</c:v>
                </c:pt>
                <c:pt idx="1570">
                  <c:v>10379</c:v>
                </c:pt>
                <c:pt idx="1571">
                  <c:v>10378</c:v>
                </c:pt>
                <c:pt idx="1572">
                  <c:v>10379</c:v>
                </c:pt>
                <c:pt idx="1573">
                  <c:v>10380</c:v>
                </c:pt>
                <c:pt idx="1574">
                  <c:v>10379</c:v>
                </c:pt>
                <c:pt idx="1575">
                  <c:v>10380</c:v>
                </c:pt>
                <c:pt idx="1576">
                  <c:v>10380</c:v>
                </c:pt>
                <c:pt idx="1577">
                  <c:v>10380</c:v>
                </c:pt>
                <c:pt idx="1578">
                  <c:v>10382</c:v>
                </c:pt>
                <c:pt idx="1579">
                  <c:v>10381</c:v>
                </c:pt>
                <c:pt idx="1580">
                  <c:v>10380</c:v>
                </c:pt>
                <c:pt idx="1581">
                  <c:v>10380</c:v>
                </c:pt>
                <c:pt idx="1582">
                  <c:v>10379</c:v>
                </c:pt>
                <c:pt idx="1583">
                  <c:v>10378</c:v>
                </c:pt>
                <c:pt idx="1584">
                  <c:v>10378</c:v>
                </c:pt>
                <c:pt idx="1585">
                  <c:v>10378</c:v>
                </c:pt>
                <c:pt idx="1586">
                  <c:v>10378</c:v>
                </c:pt>
                <c:pt idx="1587">
                  <c:v>10378</c:v>
                </c:pt>
                <c:pt idx="1588">
                  <c:v>10378</c:v>
                </c:pt>
                <c:pt idx="1589">
                  <c:v>10379</c:v>
                </c:pt>
                <c:pt idx="1590">
                  <c:v>10379</c:v>
                </c:pt>
                <c:pt idx="1591">
                  <c:v>10379</c:v>
                </c:pt>
                <c:pt idx="1592">
                  <c:v>10378</c:v>
                </c:pt>
                <c:pt idx="1593">
                  <c:v>10378</c:v>
                </c:pt>
                <c:pt idx="1594">
                  <c:v>10378</c:v>
                </c:pt>
                <c:pt idx="1595">
                  <c:v>10378</c:v>
                </c:pt>
                <c:pt idx="1596">
                  <c:v>10378</c:v>
                </c:pt>
                <c:pt idx="1597">
                  <c:v>10379</c:v>
                </c:pt>
                <c:pt idx="1598">
                  <c:v>10378</c:v>
                </c:pt>
                <c:pt idx="1599">
                  <c:v>10379</c:v>
                </c:pt>
                <c:pt idx="1600">
                  <c:v>10379</c:v>
                </c:pt>
                <c:pt idx="1601">
                  <c:v>10379</c:v>
                </c:pt>
                <c:pt idx="1602">
                  <c:v>10378</c:v>
                </c:pt>
                <c:pt idx="1603">
                  <c:v>10379</c:v>
                </c:pt>
                <c:pt idx="1604">
                  <c:v>10379</c:v>
                </c:pt>
                <c:pt idx="1605">
                  <c:v>10380</c:v>
                </c:pt>
                <c:pt idx="1606">
                  <c:v>10379</c:v>
                </c:pt>
                <c:pt idx="1607">
                  <c:v>10379</c:v>
                </c:pt>
                <c:pt idx="1608">
                  <c:v>10380</c:v>
                </c:pt>
                <c:pt idx="1609">
                  <c:v>10378</c:v>
                </c:pt>
                <c:pt idx="1610">
                  <c:v>10379</c:v>
                </c:pt>
                <c:pt idx="1611">
                  <c:v>10378</c:v>
                </c:pt>
                <c:pt idx="1612">
                  <c:v>10378</c:v>
                </c:pt>
                <c:pt idx="1613">
                  <c:v>10379</c:v>
                </c:pt>
                <c:pt idx="1614">
                  <c:v>10379</c:v>
                </c:pt>
                <c:pt idx="1615">
                  <c:v>10379</c:v>
                </c:pt>
                <c:pt idx="1616">
                  <c:v>10379</c:v>
                </c:pt>
                <c:pt idx="1617">
                  <c:v>10379</c:v>
                </c:pt>
                <c:pt idx="1618">
                  <c:v>10379</c:v>
                </c:pt>
                <c:pt idx="1619">
                  <c:v>10381</c:v>
                </c:pt>
                <c:pt idx="1620">
                  <c:v>10380</c:v>
                </c:pt>
                <c:pt idx="1621">
                  <c:v>10380</c:v>
                </c:pt>
                <c:pt idx="1622">
                  <c:v>10380</c:v>
                </c:pt>
                <c:pt idx="1623">
                  <c:v>10379</c:v>
                </c:pt>
                <c:pt idx="1624">
                  <c:v>10381</c:v>
                </c:pt>
                <c:pt idx="1625">
                  <c:v>10380</c:v>
                </c:pt>
                <c:pt idx="1626">
                  <c:v>10380</c:v>
                </c:pt>
                <c:pt idx="1627">
                  <c:v>10380</c:v>
                </c:pt>
                <c:pt idx="1628">
                  <c:v>10380</c:v>
                </c:pt>
                <c:pt idx="1629">
                  <c:v>10379</c:v>
                </c:pt>
                <c:pt idx="1630">
                  <c:v>10380</c:v>
                </c:pt>
                <c:pt idx="1631">
                  <c:v>10380</c:v>
                </c:pt>
                <c:pt idx="1632">
                  <c:v>10379</c:v>
                </c:pt>
                <c:pt idx="1633">
                  <c:v>10379</c:v>
                </c:pt>
                <c:pt idx="1634">
                  <c:v>10381</c:v>
                </c:pt>
                <c:pt idx="1635">
                  <c:v>10381</c:v>
                </c:pt>
                <c:pt idx="1636">
                  <c:v>10381</c:v>
                </c:pt>
                <c:pt idx="1637">
                  <c:v>10381</c:v>
                </c:pt>
                <c:pt idx="1638">
                  <c:v>10381</c:v>
                </c:pt>
                <c:pt idx="1639">
                  <c:v>10380</c:v>
                </c:pt>
                <c:pt idx="1640">
                  <c:v>10380</c:v>
                </c:pt>
                <c:pt idx="1641">
                  <c:v>10381</c:v>
                </c:pt>
                <c:pt idx="1642">
                  <c:v>10380</c:v>
                </c:pt>
                <c:pt idx="1643">
                  <c:v>10380</c:v>
                </c:pt>
                <c:pt idx="1644">
                  <c:v>10381</c:v>
                </c:pt>
                <c:pt idx="1645">
                  <c:v>10381</c:v>
                </c:pt>
                <c:pt idx="1646">
                  <c:v>10381</c:v>
                </c:pt>
                <c:pt idx="1647">
                  <c:v>10381</c:v>
                </c:pt>
                <c:pt idx="1648">
                  <c:v>10380</c:v>
                </c:pt>
                <c:pt idx="1649">
                  <c:v>10380</c:v>
                </c:pt>
                <c:pt idx="1650">
                  <c:v>10379</c:v>
                </c:pt>
                <c:pt idx="1651">
                  <c:v>10379</c:v>
                </c:pt>
                <c:pt idx="1652">
                  <c:v>10379</c:v>
                </c:pt>
                <c:pt idx="1653">
                  <c:v>10381</c:v>
                </c:pt>
                <c:pt idx="1654">
                  <c:v>10380</c:v>
                </c:pt>
                <c:pt idx="1655">
                  <c:v>10381</c:v>
                </c:pt>
                <c:pt idx="1656">
                  <c:v>10380</c:v>
                </c:pt>
                <c:pt idx="1657">
                  <c:v>10381</c:v>
                </c:pt>
                <c:pt idx="1658">
                  <c:v>10381</c:v>
                </c:pt>
                <c:pt idx="1659">
                  <c:v>10381</c:v>
                </c:pt>
                <c:pt idx="1660">
                  <c:v>10382</c:v>
                </c:pt>
                <c:pt idx="1661">
                  <c:v>10382</c:v>
                </c:pt>
                <c:pt idx="1662">
                  <c:v>10383</c:v>
                </c:pt>
                <c:pt idx="1663">
                  <c:v>10381</c:v>
                </c:pt>
                <c:pt idx="1664">
                  <c:v>10381</c:v>
                </c:pt>
                <c:pt idx="1665">
                  <c:v>10382</c:v>
                </c:pt>
                <c:pt idx="1666">
                  <c:v>10382</c:v>
                </c:pt>
                <c:pt idx="1667">
                  <c:v>10381</c:v>
                </c:pt>
                <c:pt idx="1668">
                  <c:v>10381</c:v>
                </c:pt>
                <c:pt idx="1669">
                  <c:v>10381</c:v>
                </c:pt>
                <c:pt idx="1670">
                  <c:v>10381</c:v>
                </c:pt>
                <c:pt idx="1671">
                  <c:v>10381</c:v>
                </c:pt>
                <c:pt idx="1672">
                  <c:v>10382</c:v>
                </c:pt>
                <c:pt idx="1673">
                  <c:v>10382</c:v>
                </c:pt>
                <c:pt idx="1674">
                  <c:v>10381</c:v>
                </c:pt>
                <c:pt idx="1675">
                  <c:v>10381</c:v>
                </c:pt>
                <c:pt idx="1676">
                  <c:v>10380</c:v>
                </c:pt>
                <c:pt idx="1677">
                  <c:v>10381</c:v>
                </c:pt>
                <c:pt idx="1678">
                  <c:v>10381</c:v>
                </c:pt>
                <c:pt idx="1679">
                  <c:v>10381</c:v>
                </c:pt>
                <c:pt idx="1680">
                  <c:v>10381</c:v>
                </c:pt>
                <c:pt idx="1681">
                  <c:v>10381</c:v>
                </c:pt>
                <c:pt idx="1682">
                  <c:v>10380</c:v>
                </c:pt>
                <c:pt idx="1683">
                  <c:v>10379</c:v>
                </c:pt>
                <c:pt idx="1684">
                  <c:v>10381</c:v>
                </c:pt>
                <c:pt idx="1685">
                  <c:v>10382</c:v>
                </c:pt>
                <c:pt idx="1686">
                  <c:v>10381</c:v>
                </c:pt>
                <c:pt idx="1687">
                  <c:v>10381</c:v>
                </c:pt>
                <c:pt idx="1688">
                  <c:v>10382</c:v>
                </c:pt>
                <c:pt idx="1689">
                  <c:v>10382</c:v>
                </c:pt>
                <c:pt idx="1690">
                  <c:v>10382</c:v>
                </c:pt>
                <c:pt idx="1691">
                  <c:v>10382</c:v>
                </c:pt>
                <c:pt idx="1692">
                  <c:v>10383</c:v>
                </c:pt>
                <c:pt idx="1693">
                  <c:v>10384</c:v>
                </c:pt>
                <c:pt idx="1694">
                  <c:v>10384</c:v>
                </c:pt>
                <c:pt idx="1695">
                  <c:v>10383</c:v>
                </c:pt>
                <c:pt idx="1696">
                  <c:v>10382</c:v>
                </c:pt>
                <c:pt idx="1697">
                  <c:v>10381</c:v>
                </c:pt>
                <c:pt idx="1698">
                  <c:v>10381</c:v>
                </c:pt>
                <c:pt idx="1699">
                  <c:v>10381</c:v>
                </c:pt>
                <c:pt idx="1700">
                  <c:v>10381</c:v>
                </c:pt>
                <c:pt idx="1701">
                  <c:v>10380</c:v>
                </c:pt>
                <c:pt idx="1702">
                  <c:v>10381</c:v>
                </c:pt>
                <c:pt idx="1703">
                  <c:v>10380</c:v>
                </c:pt>
                <c:pt idx="1704">
                  <c:v>10380</c:v>
                </c:pt>
                <c:pt idx="1705">
                  <c:v>10379</c:v>
                </c:pt>
                <c:pt idx="1706">
                  <c:v>10379</c:v>
                </c:pt>
                <c:pt idx="1707">
                  <c:v>10379</c:v>
                </c:pt>
                <c:pt idx="1708">
                  <c:v>10378</c:v>
                </c:pt>
                <c:pt idx="1709">
                  <c:v>10379</c:v>
                </c:pt>
                <c:pt idx="1710">
                  <c:v>10380</c:v>
                </c:pt>
                <c:pt idx="1711">
                  <c:v>10380</c:v>
                </c:pt>
                <c:pt idx="1712">
                  <c:v>10380</c:v>
                </c:pt>
                <c:pt idx="1713">
                  <c:v>10379</c:v>
                </c:pt>
                <c:pt idx="1714">
                  <c:v>10380</c:v>
                </c:pt>
                <c:pt idx="1715">
                  <c:v>10380</c:v>
                </c:pt>
                <c:pt idx="1716">
                  <c:v>10380</c:v>
                </c:pt>
                <c:pt idx="1717">
                  <c:v>10380</c:v>
                </c:pt>
                <c:pt idx="1718">
                  <c:v>10380</c:v>
                </c:pt>
                <c:pt idx="1719">
                  <c:v>10380</c:v>
                </c:pt>
                <c:pt idx="1720">
                  <c:v>10381</c:v>
                </c:pt>
                <c:pt idx="1721">
                  <c:v>10380</c:v>
                </c:pt>
                <c:pt idx="1722">
                  <c:v>10380</c:v>
                </c:pt>
                <c:pt idx="1723">
                  <c:v>10380</c:v>
                </c:pt>
                <c:pt idx="1724">
                  <c:v>10379</c:v>
                </c:pt>
                <c:pt idx="1725">
                  <c:v>10378</c:v>
                </c:pt>
                <c:pt idx="1726">
                  <c:v>10379</c:v>
                </c:pt>
                <c:pt idx="1727">
                  <c:v>10379</c:v>
                </c:pt>
                <c:pt idx="1728">
                  <c:v>10379</c:v>
                </c:pt>
                <c:pt idx="1729">
                  <c:v>10378</c:v>
                </c:pt>
                <c:pt idx="1730">
                  <c:v>10379</c:v>
                </c:pt>
                <c:pt idx="1731">
                  <c:v>10378</c:v>
                </c:pt>
                <c:pt idx="1732">
                  <c:v>10379</c:v>
                </c:pt>
                <c:pt idx="1733">
                  <c:v>10379</c:v>
                </c:pt>
                <c:pt idx="1734">
                  <c:v>10378</c:v>
                </c:pt>
                <c:pt idx="1735">
                  <c:v>10378</c:v>
                </c:pt>
                <c:pt idx="1736">
                  <c:v>10378</c:v>
                </c:pt>
                <c:pt idx="1737">
                  <c:v>10379</c:v>
                </c:pt>
                <c:pt idx="1738">
                  <c:v>10378</c:v>
                </c:pt>
                <c:pt idx="1739">
                  <c:v>10380</c:v>
                </c:pt>
                <c:pt idx="1740">
                  <c:v>10380</c:v>
                </c:pt>
                <c:pt idx="1741">
                  <c:v>10379</c:v>
                </c:pt>
                <c:pt idx="1742">
                  <c:v>10381</c:v>
                </c:pt>
                <c:pt idx="1743">
                  <c:v>10380</c:v>
                </c:pt>
                <c:pt idx="1744">
                  <c:v>10380</c:v>
                </c:pt>
                <c:pt idx="1745">
                  <c:v>10380</c:v>
                </c:pt>
                <c:pt idx="1746">
                  <c:v>10380</c:v>
                </c:pt>
                <c:pt idx="1747">
                  <c:v>10380</c:v>
                </c:pt>
                <c:pt idx="1748">
                  <c:v>10380</c:v>
                </c:pt>
                <c:pt idx="1749">
                  <c:v>10381</c:v>
                </c:pt>
                <c:pt idx="1750">
                  <c:v>10380</c:v>
                </c:pt>
                <c:pt idx="1751">
                  <c:v>10380</c:v>
                </c:pt>
                <c:pt idx="1752">
                  <c:v>10380</c:v>
                </c:pt>
                <c:pt idx="1753">
                  <c:v>10379</c:v>
                </c:pt>
                <c:pt idx="1754">
                  <c:v>10380</c:v>
                </c:pt>
                <c:pt idx="1755">
                  <c:v>10379</c:v>
                </c:pt>
                <c:pt idx="1756">
                  <c:v>10380</c:v>
                </c:pt>
                <c:pt idx="1757">
                  <c:v>10379</c:v>
                </c:pt>
                <c:pt idx="1758">
                  <c:v>10379</c:v>
                </c:pt>
                <c:pt idx="1759">
                  <c:v>10379</c:v>
                </c:pt>
                <c:pt idx="1760">
                  <c:v>10379</c:v>
                </c:pt>
                <c:pt idx="1761">
                  <c:v>10378</c:v>
                </c:pt>
                <c:pt idx="1762">
                  <c:v>10379</c:v>
                </c:pt>
                <c:pt idx="1763">
                  <c:v>10379</c:v>
                </c:pt>
                <c:pt idx="1764">
                  <c:v>10380</c:v>
                </c:pt>
                <c:pt idx="1765">
                  <c:v>10379</c:v>
                </c:pt>
                <c:pt idx="1766">
                  <c:v>10379</c:v>
                </c:pt>
                <c:pt idx="1767">
                  <c:v>10379</c:v>
                </c:pt>
                <c:pt idx="1768">
                  <c:v>10379</c:v>
                </c:pt>
                <c:pt idx="1769">
                  <c:v>10376</c:v>
                </c:pt>
                <c:pt idx="1770">
                  <c:v>10377</c:v>
                </c:pt>
                <c:pt idx="1771">
                  <c:v>10377</c:v>
                </c:pt>
                <c:pt idx="1772">
                  <c:v>10377</c:v>
                </c:pt>
                <c:pt idx="1773">
                  <c:v>10377</c:v>
                </c:pt>
                <c:pt idx="1774">
                  <c:v>10376</c:v>
                </c:pt>
                <c:pt idx="1775">
                  <c:v>10377</c:v>
                </c:pt>
                <c:pt idx="1776">
                  <c:v>10377</c:v>
                </c:pt>
                <c:pt idx="1777">
                  <c:v>10376</c:v>
                </c:pt>
                <c:pt idx="1778">
                  <c:v>10375</c:v>
                </c:pt>
                <c:pt idx="1779">
                  <c:v>10375</c:v>
                </c:pt>
                <c:pt idx="1780">
                  <c:v>10375</c:v>
                </c:pt>
                <c:pt idx="1781">
                  <c:v>10375</c:v>
                </c:pt>
                <c:pt idx="1782">
                  <c:v>10374</c:v>
                </c:pt>
                <c:pt idx="1783">
                  <c:v>10374</c:v>
                </c:pt>
                <c:pt idx="1784">
                  <c:v>10375</c:v>
                </c:pt>
                <c:pt idx="1785">
                  <c:v>10374</c:v>
                </c:pt>
                <c:pt idx="1786">
                  <c:v>10373</c:v>
                </c:pt>
                <c:pt idx="1787">
                  <c:v>10373</c:v>
                </c:pt>
                <c:pt idx="1788">
                  <c:v>10374</c:v>
                </c:pt>
                <c:pt idx="1789">
                  <c:v>10374</c:v>
                </c:pt>
                <c:pt idx="1790">
                  <c:v>10374</c:v>
                </c:pt>
                <c:pt idx="1791">
                  <c:v>10374</c:v>
                </c:pt>
                <c:pt idx="1792">
                  <c:v>10374</c:v>
                </c:pt>
                <c:pt idx="1793">
                  <c:v>10374</c:v>
                </c:pt>
                <c:pt idx="1794">
                  <c:v>10374</c:v>
                </c:pt>
                <c:pt idx="1795">
                  <c:v>10374</c:v>
                </c:pt>
                <c:pt idx="1796">
                  <c:v>10374</c:v>
                </c:pt>
                <c:pt idx="1797">
                  <c:v>10373</c:v>
                </c:pt>
                <c:pt idx="1798">
                  <c:v>10373</c:v>
                </c:pt>
                <c:pt idx="1799">
                  <c:v>10374</c:v>
                </c:pt>
                <c:pt idx="1800">
                  <c:v>10374</c:v>
                </c:pt>
                <c:pt idx="1801">
                  <c:v>10373</c:v>
                </c:pt>
                <c:pt idx="1802">
                  <c:v>10373</c:v>
                </c:pt>
                <c:pt idx="1803">
                  <c:v>10374</c:v>
                </c:pt>
                <c:pt idx="1804">
                  <c:v>10374</c:v>
                </c:pt>
                <c:pt idx="1805">
                  <c:v>10374</c:v>
                </c:pt>
                <c:pt idx="1806">
                  <c:v>10373</c:v>
                </c:pt>
                <c:pt idx="1807">
                  <c:v>10373</c:v>
                </c:pt>
                <c:pt idx="1808">
                  <c:v>10372</c:v>
                </c:pt>
                <c:pt idx="1809">
                  <c:v>10372</c:v>
                </c:pt>
                <c:pt idx="1810">
                  <c:v>10372</c:v>
                </c:pt>
                <c:pt idx="1811">
                  <c:v>10372</c:v>
                </c:pt>
                <c:pt idx="1812">
                  <c:v>10372</c:v>
                </c:pt>
                <c:pt idx="1813">
                  <c:v>10372</c:v>
                </c:pt>
                <c:pt idx="1814">
                  <c:v>10373</c:v>
                </c:pt>
                <c:pt idx="1815">
                  <c:v>10372</c:v>
                </c:pt>
                <c:pt idx="1816">
                  <c:v>10372</c:v>
                </c:pt>
                <c:pt idx="1817">
                  <c:v>10373</c:v>
                </c:pt>
                <c:pt idx="1818">
                  <c:v>10372</c:v>
                </c:pt>
                <c:pt idx="1819">
                  <c:v>10373</c:v>
                </c:pt>
                <c:pt idx="1820">
                  <c:v>10373</c:v>
                </c:pt>
                <c:pt idx="1821">
                  <c:v>10373</c:v>
                </c:pt>
                <c:pt idx="1822">
                  <c:v>10374</c:v>
                </c:pt>
                <c:pt idx="1823">
                  <c:v>10375</c:v>
                </c:pt>
                <c:pt idx="1824">
                  <c:v>10374</c:v>
                </c:pt>
                <c:pt idx="1825">
                  <c:v>10374</c:v>
                </c:pt>
                <c:pt idx="1826">
                  <c:v>10375</c:v>
                </c:pt>
                <c:pt idx="1827">
                  <c:v>10375</c:v>
                </c:pt>
                <c:pt idx="1828">
                  <c:v>10374</c:v>
                </c:pt>
                <c:pt idx="1829">
                  <c:v>10374</c:v>
                </c:pt>
                <c:pt idx="1830">
                  <c:v>10373</c:v>
                </c:pt>
                <c:pt idx="1831">
                  <c:v>10374</c:v>
                </c:pt>
                <c:pt idx="1832">
                  <c:v>10373</c:v>
                </c:pt>
                <c:pt idx="1833">
                  <c:v>10373</c:v>
                </c:pt>
                <c:pt idx="1834">
                  <c:v>10372</c:v>
                </c:pt>
                <c:pt idx="1835">
                  <c:v>10373</c:v>
                </c:pt>
                <c:pt idx="1836">
                  <c:v>10372</c:v>
                </c:pt>
                <c:pt idx="1837">
                  <c:v>10373</c:v>
                </c:pt>
                <c:pt idx="1838">
                  <c:v>10373</c:v>
                </c:pt>
                <c:pt idx="1839">
                  <c:v>10373</c:v>
                </c:pt>
                <c:pt idx="1840">
                  <c:v>10373</c:v>
                </c:pt>
                <c:pt idx="1841">
                  <c:v>10373</c:v>
                </c:pt>
                <c:pt idx="1842">
                  <c:v>10372</c:v>
                </c:pt>
                <c:pt idx="1843">
                  <c:v>10373</c:v>
                </c:pt>
                <c:pt idx="1844">
                  <c:v>10374</c:v>
                </c:pt>
                <c:pt idx="1845">
                  <c:v>10376</c:v>
                </c:pt>
                <c:pt idx="1846">
                  <c:v>10377</c:v>
                </c:pt>
                <c:pt idx="1847">
                  <c:v>10376</c:v>
                </c:pt>
                <c:pt idx="1848">
                  <c:v>10376</c:v>
                </c:pt>
                <c:pt idx="1849">
                  <c:v>10375</c:v>
                </c:pt>
                <c:pt idx="1850">
                  <c:v>10373</c:v>
                </c:pt>
                <c:pt idx="1851">
                  <c:v>10373</c:v>
                </c:pt>
                <c:pt idx="1852">
                  <c:v>10373</c:v>
                </c:pt>
                <c:pt idx="1853">
                  <c:v>10373</c:v>
                </c:pt>
                <c:pt idx="1854">
                  <c:v>10372</c:v>
                </c:pt>
                <c:pt idx="1855">
                  <c:v>10373</c:v>
                </c:pt>
                <c:pt idx="1856">
                  <c:v>10374</c:v>
                </c:pt>
                <c:pt idx="1857">
                  <c:v>10373</c:v>
                </c:pt>
                <c:pt idx="1858">
                  <c:v>10372</c:v>
                </c:pt>
                <c:pt idx="1859">
                  <c:v>10371</c:v>
                </c:pt>
                <c:pt idx="1860">
                  <c:v>10371</c:v>
                </c:pt>
                <c:pt idx="1861">
                  <c:v>10372</c:v>
                </c:pt>
                <c:pt idx="1862">
                  <c:v>10372</c:v>
                </c:pt>
                <c:pt idx="1863">
                  <c:v>10371</c:v>
                </c:pt>
                <c:pt idx="1864">
                  <c:v>10372</c:v>
                </c:pt>
                <c:pt idx="1865">
                  <c:v>10371</c:v>
                </c:pt>
                <c:pt idx="1866">
                  <c:v>10371</c:v>
                </c:pt>
                <c:pt idx="1867">
                  <c:v>10371</c:v>
                </c:pt>
                <c:pt idx="1868">
                  <c:v>10371</c:v>
                </c:pt>
                <c:pt idx="1869">
                  <c:v>10371</c:v>
                </c:pt>
                <c:pt idx="1870">
                  <c:v>10372</c:v>
                </c:pt>
                <c:pt idx="1871">
                  <c:v>10371</c:v>
                </c:pt>
                <c:pt idx="1872">
                  <c:v>10372</c:v>
                </c:pt>
                <c:pt idx="1873">
                  <c:v>10372</c:v>
                </c:pt>
                <c:pt idx="1874">
                  <c:v>10372</c:v>
                </c:pt>
                <c:pt idx="1875">
                  <c:v>10372</c:v>
                </c:pt>
                <c:pt idx="1876">
                  <c:v>10372</c:v>
                </c:pt>
                <c:pt idx="1877">
                  <c:v>10372</c:v>
                </c:pt>
                <c:pt idx="1878">
                  <c:v>10371</c:v>
                </c:pt>
                <c:pt idx="1879">
                  <c:v>10371</c:v>
                </c:pt>
                <c:pt idx="1880">
                  <c:v>10371</c:v>
                </c:pt>
                <c:pt idx="1881">
                  <c:v>10371</c:v>
                </c:pt>
                <c:pt idx="1882">
                  <c:v>10371</c:v>
                </c:pt>
                <c:pt idx="1883">
                  <c:v>10371</c:v>
                </c:pt>
                <c:pt idx="1884">
                  <c:v>10370</c:v>
                </c:pt>
                <c:pt idx="1885">
                  <c:v>10372</c:v>
                </c:pt>
                <c:pt idx="1886">
                  <c:v>10371</c:v>
                </c:pt>
                <c:pt idx="1887">
                  <c:v>10371</c:v>
                </c:pt>
                <c:pt idx="1888">
                  <c:v>10371</c:v>
                </c:pt>
                <c:pt idx="1889">
                  <c:v>10371</c:v>
                </c:pt>
                <c:pt idx="1890">
                  <c:v>10371</c:v>
                </c:pt>
                <c:pt idx="1891">
                  <c:v>10372</c:v>
                </c:pt>
                <c:pt idx="1892">
                  <c:v>10371</c:v>
                </c:pt>
                <c:pt idx="1893">
                  <c:v>10371</c:v>
                </c:pt>
                <c:pt idx="1894">
                  <c:v>10371</c:v>
                </c:pt>
                <c:pt idx="1895">
                  <c:v>10371</c:v>
                </c:pt>
                <c:pt idx="1896">
                  <c:v>10371</c:v>
                </c:pt>
                <c:pt idx="1897">
                  <c:v>10371</c:v>
                </c:pt>
                <c:pt idx="1898">
                  <c:v>10370</c:v>
                </c:pt>
                <c:pt idx="1899">
                  <c:v>10371</c:v>
                </c:pt>
                <c:pt idx="1900">
                  <c:v>10370</c:v>
                </c:pt>
                <c:pt idx="1901">
                  <c:v>10370</c:v>
                </c:pt>
                <c:pt idx="1902">
                  <c:v>10371</c:v>
                </c:pt>
                <c:pt idx="1903">
                  <c:v>10371</c:v>
                </c:pt>
                <c:pt idx="1904">
                  <c:v>10370</c:v>
                </c:pt>
                <c:pt idx="1905">
                  <c:v>10370</c:v>
                </c:pt>
                <c:pt idx="1906">
                  <c:v>10370</c:v>
                </c:pt>
                <c:pt idx="1907">
                  <c:v>10370</c:v>
                </c:pt>
                <c:pt idx="1908">
                  <c:v>10370</c:v>
                </c:pt>
                <c:pt idx="1909">
                  <c:v>10370</c:v>
                </c:pt>
                <c:pt idx="1910">
                  <c:v>10370</c:v>
                </c:pt>
                <c:pt idx="1911">
                  <c:v>10370</c:v>
                </c:pt>
                <c:pt idx="1912">
                  <c:v>10371</c:v>
                </c:pt>
                <c:pt idx="1913">
                  <c:v>10370</c:v>
                </c:pt>
                <c:pt idx="1914">
                  <c:v>10371</c:v>
                </c:pt>
                <c:pt idx="1915">
                  <c:v>10371</c:v>
                </c:pt>
                <c:pt idx="1916">
                  <c:v>10372</c:v>
                </c:pt>
                <c:pt idx="1917">
                  <c:v>10373</c:v>
                </c:pt>
                <c:pt idx="1918">
                  <c:v>10372</c:v>
                </c:pt>
                <c:pt idx="1919">
                  <c:v>10372</c:v>
                </c:pt>
                <c:pt idx="1920">
                  <c:v>10372</c:v>
                </c:pt>
                <c:pt idx="1921">
                  <c:v>10371</c:v>
                </c:pt>
                <c:pt idx="1922">
                  <c:v>10371</c:v>
                </c:pt>
                <c:pt idx="1923">
                  <c:v>10372</c:v>
                </c:pt>
                <c:pt idx="1924">
                  <c:v>10371</c:v>
                </c:pt>
                <c:pt idx="1925">
                  <c:v>10372</c:v>
                </c:pt>
                <c:pt idx="1926">
                  <c:v>10372</c:v>
                </c:pt>
                <c:pt idx="1927">
                  <c:v>10372</c:v>
                </c:pt>
                <c:pt idx="1928">
                  <c:v>10372</c:v>
                </c:pt>
                <c:pt idx="1929">
                  <c:v>10373</c:v>
                </c:pt>
                <c:pt idx="1930">
                  <c:v>10371</c:v>
                </c:pt>
                <c:pt idx="1931">
                  <c:v>10372</c:v>
                </c:pt>
                <c:pt idx="1932">
                  <c:v>10372</c:v>
                </c:pt>
                <c:pt idx="1933">
                  <c:v>10372</c:v>
                </c:pt>
                <c:pt idx="1934">
                  <c:v>10372</c:v>
                </c:pt>
                <c:pt idx="1935">
                  <c:v>10372</c:v>
                </c:pt>
                <c:pt idx="1936">
                  <c:v>10372</c:v>
                </c:pt>
                <c:pt idx="1937">
                  <c:v>10371</c:v>
                </c:pt>
                <c:pt idx="1938">
                  <c:v>10371</c:v>
                </c:pt>
                <c:pt idx="1939">
                  <c:v>10371</c:v>
                </c:pt>
                <c:pt idx="1940">
                  <c:v>10371</c:v>
                </c:pt>
                <c:pt idx="1941">
                  <c:v>10372</c:v>
                </c:pt>
                <c:pt idx="1942">
                  <c:v>10371</c:v>
                </c:pt>
                <c:pt idx="1943">
                  <c:v>10371</c:v>
                </c:pt>
                <c:pt idx="1944">
                  <c:v>10371</c:v>
                </c:pt>
                <c:pt idx="1945">
                  <c:v>10371</c:v>
                </c:pt>
                <c:pt idx="1946">
                  <c:v>10371</c:v>
                </c:pt>
                <c:pt idx="1947">
                  <c:v>10371</c:v>
                </c:pt>
                <c:pt idx="1948">
                  <c:v>10372</c:v>
                </c:pt>
                <c:pt idx="1949">
                  <c:v>10371</c:v>
                </c:pt>
                <c:pt idx="1950">
                  <c:v>10370</c:v>
                </c:pt>
                <c:pt idx="1951">
                  <c:v>10370</c:v>
                </c:pt>
                <c:pt idx="1952">
                  <c:v>10370</c:v>
                </c:pt>
                <c:pt idx="1953">
                  <c:v>10369</c:v>
                </c:pt>
                <c:pt idx="1954">
                  <c:v>10369</c:v>
                </c:pt>
                <c:pt idx="1955">
                  <c:v>10369</c:v>
                </c:pt>
                <c:pt idx="1956">
                  <c:v>10369</c:v>
                </c:pt>
                <c:pt idx="1957">
                  <c:v>10369</c:v>
                </c:pt>
                <c:pt idx="1958">
                  <c:v>10368</c:v>
                </c:pt>
                <c:pt idx="1959">
                  <c:v>10369</c:v>
                </c:pt>
                <c:pt idx="1960">
                  <c:v>10370</c:v>
                </c:pt>
                <c:pt idx="1961">
                  <c:v>10370</c:v>
                </c:pt>
                <c:pt idx="1962">
                  <c:v>10369</c:v>
                </c:pt>
                <c:pt idx="1963">
                  <c:v>10369</c:v>
                </c:pt>
                <c:pt idx="1964">
                  <c:v>10370</c:v>
                </c:pt>
                <c:pt idx="1965">
                  <c:v>10369</c:v>
                </c:pt>
                <c:pt idx="1966">
                  <c:v>10370</c:v>
                </c:pt>
                <c:pt idx="1967">
                  <c:v>10369</c:v>
                </c:pt>
                <c:pt idx="1968">
                  <c:v>10369</c:v>
                </c:pt>
                <c:pt idx="1969">
                  <c:v>10370</c:v>
                </c:pt>
                <c:pt idx="1970">
                  <c:v>10370</c:v>
                </c:pt>
                <c:pt idx="1971">
                  <c:v>10371</c:v>
                </c:pt>
                <c:pt idx="1972">
                  <c:v>10370</c:v>
                </c:pt>
                <c:pt idx="1973">
                  <c:v>10371</c:v>
                </c:pt>
                <c:pt idx="1974">
                  <c:v>10371</c:v>
                </c:pt>
                <c:pt idx="1975">
                  <c:v>10370</c:v>
                </c:pt>
                <c:pt idx="1976">
                  <c:v>10370</c:v>
                </c:pt>
                <c:pt idx="1977">
                  <c:v>10370</c:v>
                </c:pt>
                <c:pt idx="1978">
                  <c:v>10370</c:v>
                </c:pt>
                <c:pt idx="1979">
                  <c:v>10370</c:v>
                </c:pt>
                <c:pt idx="1980">
                  <c:v>10369</c:v>
                </c:pt>
                <c:pt idx="1981">
                  <c:v>10370</c:v>
                </c:pt>
                <c:pt idx="1982">
                  <c:v>10369</c:v>
                </c:pt>
                <c:pt idx="1983">
                  <c:v>10369</c:v>
                </c:pt>
                <c:pt idx="1984">
                  <c:v>10369</c:v>
                </c:pt>
                <c:pt idx="1985">
                  <c:v>10369</c:v>
                </c:pt>
                <c:pt idx="1986">
                  <c:v>10370</c:v>
                </c:pt>
                <c:pt idx="1987">
                  <c:v>10369</c:v>
                </c:pt>
                <c:pt idx="1988">
                  <c:v>10369</c:v>
                </c:pt>
                <c:pt idx="1989">
                  <c:v>10370</c:v>
                </c:pt>
                <c:pt idx="1990">
                  <c:v>10370</c:v>
                </c:pt>
                <c:pt idx="1991">
                  <c:v>10369</c:v>
                </c:pt>
                <c:pt idx="1992">
                  <c:v>10370</c:v>
                </c:pt>
                <c:pt idx="1993">
                  <c:v>10369</c:v>
                </c:pt>
                <c:pt idx="1994">
                  <c:v>10370</c:v>
                </c:pt>
                <c:pt idx="1995">
                  <c:v>10370</c:v>
                </c:pt>
                <c:pt idx="1996">
                  <c:v>10370</c:v>
                </c:pt>
                <c:pt idx="1997">
                  <c:v>10370</c:v>
                </c:pt>
                <c:pt idx="1998">
                  <c:v>10371</c:v>
                </c:pt>
                <c:pt idx="1999">
                  <c:v>10370</c:v>
                </c:pt>
                <c:pt idx="2000">
                  <c:v>10371</c:v>
                </c:pt>
                <c:pt idx="2001">
                  <c:v>10371</c:v>
                </c:pt>
                <c:pt idx="2002">
                  <c:v>10371</c:v>
                </c:pt>
                <c:pt idx="2003">
                  <c:v>10371</c:v>
                </c:pt>
                <c:pt idx="2004">
                  <c:v>10371</c:v>
                </c:pt>
                <c:pt idx="2005">
                  <c:v>10370</c:v>
                </c:pt>
                <c:pt idx="2006">
                  <c:v>10372</c:v>
                </c:pt>
                <c:pt idx="2007">
                  <c:v>10370</c:v>
                </c:pt>
                <c:pt idx="2008">
                  <c:v>10370</c:v>
                </c:pt>
                <c:pt idx="2009">
                  <c:v>10370</c:v>
                </c:pt>
                <c:pt idx="2010">
                  <c:v>10369</c:v>
                </c:pt>
                <c:pt idx="2011">
                  <c:v>10369</c:v>
                </c:pt>
                <c:pt idx="2012">
                  <c:v>10370</c:v>
                </c:pt>
                <c:pt idx="2013">
                  <c:v>10370</c:v>
                </c:pt>
                <c:pt idx="2014">
                  <c:v>10370</c:v>
                </c:pt>
                <c:pt idx="2015">
                  <c:v>10370</c:v>
                </c:pt>
                <c:pt idx="2016">
                  <c:v>10371</c:v>
                </c:pt>
                <c:pt idx="2017">
                  <c:v>10371</c:v>
                </c:pt>
                <c:pt idx="2018">
                  <c:v>10371</c:v>
                </c:pt>
                <c:pt idx="2019">
                  <c:v>10371</c:v>
                </c:pt>
                <c:pt idx="2020">
                  <c:v>10372</c:v>
                </c:pt>
                <c:pt idx="2021">
                  <c:v>10372</c:v>
                </c:pt>
                <c:pt idx="2022">
                  <c:v>10372</c:v>
                </c:pt>
                <c:pt idx="2023">
                  <c:v>10373</c:v>
                </c:pt>
                <c:pt idx="2024">
                  <c:v>10374</c:v>
                </c:pt>
                <c:pt idx="2025">
                  <c:v>10372</c:v>
                </c:pt>
                <c:pt idx="2026">
                  <c:v>10373</c:v>
                </c:pt>
                <c:pt idx="2027">
                  <c:v>10374</c:v>
                </c:pt>
                <c:pt idx="2028">
                  <c:v>10374</c:v>
                </c:pt>
                <c:pt idx="2029">
                  <c:v>10373</c:v>
                </c:pt>
                <c:pt idx="2030">
                  <c:v>10372</c:v>
                </c:pt>
                <c:pt idx="2031">
                  <c:v>10372</c:v>
                </c:pt>
                <c:pt idx="2032">
                  <c:v>10373</c:v>
                </c:pt>
                <c:pt idx="2033">
                  <c:v>10371</c:v>
                </c:pt>
                <c:pt idx="2034">
                  <c:v>10370</c:v>
                </c:pt>
                <c:pt idx="2035">
                  <c:v>10371</c:v>
                </c:pt>
                <c:pt idx="2036">
                  <c:v>10370</c:v>
                </c:pt>
                <c:pt idx="2037">
                  <c:v>10370</c:v>
                </c:pt>
                <c:pt idx="2038">
                  <c:v>10369</c:v>
                </c:pt>
                <c:pt idx="2039">
                  <c:v>10370</c:v>
                </c:pt>
                <c:pt idx="2040">
                  <c:v>10369</c:v>
                </c:pt>
                <c:pt idx="2041">
                  <c:v>10370</c:v>
                </c:pt>
                <c:pt idx="2042">
                  <c:v>10369</c:v>
                </c:pt>
                <c:pt idx="2043">
                  <c:v>10369</c:v>
                </c:pt>
                <c:pt idx="2044">
                  <c:v>10369</c:v>
                </c:pt>
                <c:pt idx="2045">
                  <c:v>10369</c:v>
                </c:pt>
                <c:pt idx="2046">
                  <c:v>10369</c:v>
                </c:pt>
                <c:pt idx="2047">
                  <c:v>10369</c:v>
                </c:pt>
                <c:pt idx="2048">
                  <c:v>10369</c:v>
                </c:pt>
                <c:pt idx="2049">
                  <c:v>10369</c:v>
                </c:pt>
                <c:pt idx="2050">
                  <c:v>10367</c:v>
                </c:pt>
                <c:pt idx="2051">
                  <c:v>10367</c:v>
                </c:pt>
                <c:pt idx="2052">
                  <c:v>10367</c:v>
                </c:pt>
                <c:pt idx="2053">
                  <c:v>10367</c:v>
                </c:pt>
                <c:pt idx="2054">
                  <c:v>10367</c:v>
                </c:pt>
                <c:pt idx="2055">
                  <c:v>10367</c:v>
                </c:pt>
                <c:pt idx="2056">
                  <c:v>10368</c:v>
                </c:pt>
                <c:pt idx="2057">
                  <c:v>10366</c:v>
                </c:pt>
                <c:pt idx="2058">
                  <c:v>10366</c:v>
                </c:pt>
                <c:pt idx="2059">
                  <c:v>10367</c:v>
                </c:pt>
                <c:pt idx="2060">
                  <c:v>10366</c:v>
                </c:pt>
                <c:pt idx="2061">
                  <c:v>10366</c:v>
                </c:pt>
                <c:pt idx="2062">
                  <c:v>10366</c:v>
                </c:pt>
                <c:pt idx="2063">
                  <c:v>10366</c:v>
                </c:pt>
                <c:pt idx="2064">
                  <c:v>10366</c:v>
                </c:pt>
                <c:pt idx="2065">
                  <c:v>10365</c:v>
                </c:pt>
                <c:pt idx="2066">
                  <c:v>10365</c:v>
                </c:pt>
                <c:pt idx="2067">
                  <c:v>10365</c:v>
                </c:pt>
                <c:pt idx="2068">
                  <c:v>10365</c:v>
                </c:pt>
                <c:pt idx="2069">
                  <c:v>10365</c:v>
                </c:pt>
                <c:pt idx="2070">
                  <c:v>10365</c:v>
                </c:pt>
                <c:pt idx="2071">
                  <c:v>10365</c:v>
                </c:pt>
                <c:pt idx="2072">
                  <c:v>10366</c:v>
                </c:pt>
                <c:pt idx="2073">
                  <c:v>10366</c:v>
                </c:pt>
                <c:pt idx="2074">
                  <c:v>10365</c:v>
                </c:pt>
                <c:pt idx="2075">
                  <c:v>10366</c:v>
                </c:pt>
                <c:pt idx="2076">
                  <c:v>10365</c:v>
                </c:pt>
                <c:pt idx="2077">
                  <c:v>10365</c:v>
                </c:pt>
                <c:pt idx="2078">
                  <c:v>10366</c:v>
                </c:pt>
                <c:pt idx="2079">
                  <c:v>10366</c:v>
                </c:pt>
                <c:pt idx="2080">
                  <c:v>10367</c:v>
                </c:pt>
                <c:pt idx="2081">
                  <c:v>10367</c:v>
                </c:pt>
                <c:pt idx="2082">
                  <c:v>10367</c:v>
                </c:pt>
                <c:pt idx="2083">
                  <c:v>10368</c:v>
                </c:pt>
                <c:pt idx="2084">
                  <c:v>10368</c:v>
                </c:pt>
                <c:pt idx="2085">
                  <c:v>10367</c:v>
                </c:pt>
                <c:pt idx="2086">
                  <c:v>10368</c:v>
                </c:pt>
                <c:pt idx="2087">
                  <c:v>10367</c:v>
                </c:pt>
                <c:pt idx="2088">
                  <c:v>10367</c:v>
                </c:pt>
                <c:pt idx="2089">
                  <c:v>10367</c:v>
                </c:pt>
                <c:pt idx="2090">
                  <c:v>10368</c:v>
                </c:pt>
                <c:pt idx="2091">
                  <c:v>10368</c:v>
                </c:pt>
                <c:pt idx="2092">
                  <c:v>10368</c:v>
                </c:pt>
                <c:pt idx="2093">
                  <c:v>10368</c:v>
                </c:pt>
                <c:pt idx="2094">
                  <c:v>10369</c:v>
                </c:pt>
                <c:pt idx="2095">
                  <c:v>10370</c:v>
                </c:pt>
                <c:pt idx="2096">
                  <c:v>10370</c:v>
                </c:pt>
                <c:pt idx="2097">
                  <c:v>10370</c:v>
                </c:pt>
                <c:pt idx="2098">
                  <c:v>10370</c:v>
                </c:pt>
                <c:pt idx="2099">
                  <c:v>10370</c:v>
                </c:pt>
                <c:pt idx="2100">
                  <c:v>10369</c:v>
                </c:pt>
                <c:pt idx="2101">
                  <c:v>10369</c:v>
                </c:pt>
                <c:pt idx="2102">
                  <c:v>10369</c:v>
                </c:pt>
                <c:pt idx="2103">
                  <c:v>10368</c:v>
                </c:pt>
                <c:pt idx="2104">
                  <c:v>10369</c:v>
                </c:pt>
                <c:pt idx="2105">
                  <c:v>10370</c:v>
                </c:pt>
                <c:pt idx="2106">
                  <c:v>10370</c:v>
                </c:pt>
                <c:pt idx="2107">
                  <c:v>10371</c:v>
                </c:pt>
                <c:pt idx="2108">
                  <c:v>10370</c:v>
                </c:pt>
                <c:pt idx="2109">
                  <c:v>10370</c:v>
                </c:pt>
                <c:pt idx="2110">
                  <c:v>10369</c:v>
                </c:pt>
                <c:pt idx="2111">
                  <c:v>10370</c:v>
                </c:pt>
                <c:pt idx="2112">
                  <c:v>10369</c:v>
                </c:pt>
                <c:pt idx="2113">
                  <c:v>10370</c:v>
                </c:pt>
                <c:pt idx="2114">
                  <c:v>10370</c:v>
                </c:pt>
                <c:pt idx="2115">
                  <c:v>10370</c:v>
                </c:pt>
                <c:pt idx="2116">
                  <c:v>10372</c:v>
                </c:pt>
                <c:pt idx="2117">
                  <c:v>10373</c:v>
                </c:pt>
                <c:pt idx="2118">
                  <c:v>10373</c:v>
                </c:pt>
                <c:pt idx="2119">
                  <c:v>10371</c:v>
                </c:pt>
                <c:pt idx="2120">
                  <c:v>10371</c:v>
                </c:pt>
                <c:pt idx="2121">
                  <c:v>10371</c:v>
                </c:pt>
                <c:pt idx="2122">
                  <c:v>10372</c:v>
                </c:pt>
                <c:pt idx="2123">
                  <c:v>10372</c:v>
                </c:pt>
                <c:pt idx="2124">
                  <c:v>10372</c:v>
                </c:pt>
                <c:pt idx="2125">
                  <c:v>10372</c:v>
                </c:pt>
                <c:pt idx="2126">
                  <c:v>10372</c:v>
                </c:pt>
                <c:pt idx="2127">
                  <c:v>10373</c:v>
                </c:pt>
                <c:pt idx="2128">
                  <c:v>10372</c:v>
                </c:pt>
                <c:pt idx="2129">
                  <c:v>10372</c:v>
                </c:pt>
                <c:pt idx="2130">
                  <c:v>10371</c:v>
                </c:pt>
                <c:pt idx="2131">
                  <c:v>10371</c:v>
                </c:pt>
                <c:pt idx="2132">
                  <c:v>10371</c:v>
                </c:pt>
                <c:pt idx="2133">
                  <c:v>10370</c:v>
                </c:pt>
                <c:pt idx="2134">
                  <c:v>10370</c:v>
                </c:pt>
                <c:pt idx="2135">
                  <c:v>10369</c:v>
                </c:pt>
                <c:pt idx="2136">
                  <c:v>10370</c:v>
                </c:pt>
                <c:pt idx="2137">
                  <c:v>10368</c:v>
                </c:pt>
                <c:pt idx="2138">
                  <c:v>10369</c:v>
                </c:pt>
                <c:pt idx="2139">
                  <c:v>10368</c:v>
                </c:pt>
                <c:pt idx="2140">
                  <c:v>10368</c:v>
                </c:pt>
                <c:pt idx="2141">
                  <c:v>10369</c:v>
                </c:pt>
                <c:pt idx="2142">
                  <c:v>10368</c:v>
                </c:pt>
                <c:pt idx="2143">
                  <c:v>10367</c:v>
                </c:pt>
                <c:pt idx="2144">
                  <c:v>10367</c:v>
                </c:pt>
                <c:pt idx="2145">
                  <c:v>10367</c:v>
                </c:pt>
                <c:pt idx="2146">
                  <c:v>10367</c:v>
                </c:pt>
                <c:pt idx="2147">
                  <c:v>10367</c:v>
                </c:pt>
                <c:pt idx="2148">
                  <c:v>10366</c:v>
                </c:pt>
                <c:pt idx="2149">
                  <c:v>10366</c:v>
                </c:pt>
                <c:pt idx="2150">
                  <c:v>10366</c:v>
                </c:pt>
                <c:pt idx="2151">
                  <c:v>10366</c:v>
                </c:pt>
                <c:pt idx="2152">
                  <c:v>10365</c:v>
                </c:pt>
                <c:pt idx="2153">
                  <c:v>10365</c:v>
                </c:pt>
                <c:pt idx="2154">
                  <c:v>10364</c:v>
                </c:pt>
                <c:pt idx="2155">
                  <c:v>10365</c:v>
                </c:pt>
                <c:pt idx="2156">
                  <c:v>10365</c:v>
                </c:pt>
                <c:pt idx="2157">
                  <c:v>10364</c:v>
                </c:pt>
                <c:pt idx="2158">
                  <c:v>10365</c:v>
                </c:pt>
                <c:pt idx="2159">
                  <c:v>10364</c:v>
                </c:pt>
                <c:pt idx="2160">
                  <c:v>10365</c:v>
                </c:pt>
                <c:pt idx="2161">
                  <c:v>10365</c:v>
                </c:pt>
                <c:pt idx="2162">
                  <c:v>10365</c:v>
                </c:pt>
                <c:pt idx="2163">
                  <c:v>10365</c:v>
                </c:pt>
                <c:pt idx="2164">
                  <c:v>10365</c:v>
                </c:pt>
                <c:pt idx="2165">
                  <c:v>10365</c:v>
                </c:pt>
                <c:pt idx="2166">
                  <c:v>10365</c:v>
                </c:pt>
                <c:pt idx="2167">
                  <c:v>10365</c:v>
                </c:pt>
                <c:pt idx="2168">
                  <c:v>10366</c:v>
                </c:pt>
                <c:pt idx="2169">
                  <c:v>10366</c:v>
                </c:pt>
                <c:pt idx="2170">
                  <c:v>10366</c:v>
                </c:pt>
                <c:pt idx="2171">
                  <c:v>10367</c:v>
                </c:pt>
                <c:pt idx="2172">
                  <c:v>10367</c:v>
                </c:pt>
                <c:pt idx="2173">
                  <c:v>10367</c:v>
                </c:pt>
                <c:pt idx="2174">
                  <c:v>10366</c:v>
                </c:pt>
                <c:pt idx="2175">
                  <c:v>10366</c:v>
                </c:pt>
                <c:pt idx="2176">
                  <c:v>10366</c:v>
                </c:pt>
                <c:pt idx="2177">
                  <c:v>10367</c:v>
                </c:pt>
                <c:pt idx="2178">
                  <c:v>10366</c:v>
                </c:pt>
                <c:pt idx="2179">
                  <c:v>10366</c:v>
                </c:pt>
                <c:pt idx="2180">
                  <c:v>10366</c:v>
                </c:pt>
                <c:pt idx="2181">
                  <c:v>10365</c:v>
                </c:pt>
                <c:pt idx="2182">
                  <c:v>10365</c:v>
                </c:pt>
                <c:pt idx="2183">
                  <c:v>10366</c:v>
                </c:pt>
                <c:pt idx="2184">
                  <c:v>10365</c:v>
                </c:pt>
                <c:pt idx="2185">
                  <c:v>10365</c:v>
                </c:pt>
                <c:pt idx="2186">
                  <c:v>10365</c:v>
                </c:pt>
                <c:pt idx="2187">
                  <c:v>10365</c:v>
                </c:pt>
                <c:pt idx="2188">
                  <c:v>10366</c:v>
                </c:pt>
                <c:pt idx="2189">
                  <c:v>10366</c:v>
                </c:pt>
                <c:pt idx="2190">
                  <c:v>10367</c:v>
                </c:pt>
                <c:pt idx="2191">
                  <c:v>10367</c:v>
                </c:pt>
                <c:pt idx="2192">
                  <c:v>10367</c:v>
                </c:pt>
                <c:pt idx="2193">
                  <c:v>10367</c:v>
                </c:pt>
                <c:pt idx="2194">
                  <c:v>10367</c:v>
                </c:pt>
                <c:pt idx="2195">
                  <c:v>10367</c:v>
                </c:pt>
                <c:pt idx="2196">
                  <c:v>10367</c:v>
                </c:pt>
                <c:pt idx="2197">
                  <c:v>10368</c:v>
                </c:pt>
                <c:pt idx="2198">
                  <c:v>10368</c:v>
                </c:pt>
                <c:pt idx="2199">
                  <c:v>10367</c:v>
                </c:pt>
                <c:pt idx="2200">
                  <c:v>10366</c:v>
                </c:pt>
                <c:pt idx="2201">
                  <c:v>10368</c:v>
                </c:pt>
                <c:pt idx="2202">
                  <c:v>10367</c:v>
                </c:pt>
                <c:pt idx="2203">
                  <c:v>10367</c:v>
                </c:pt>
                <c:pt idx="2204">
                  <c:v>10367</c:v>
                </c:pt>
                <c:pt idx="2205">
                  <c:v>10367</c:v>
                </c:pt>
                <c:pt idx="2206">
                  <c:v>10367</c:v>
                </c:pt>
                <c:pt idx="2207">
                  <c:v>10367</c:v>
                </c:pt>
                <c:pt idx="2208">
                  <c:v>10366</c:v>
                </c:pt>
                <c:pt idx="2209">
                  <c:v>10366</c:v>
                </c:pt>
                <c:pt idx="2210">
                  <c:v>10366</c:v>
                </c:pt>
                <c:pt idx="2211">
                  <c:v>10366</c:v>
                </c:pt>
                <c:pt idx="2212">
                  <c:v>10366</c:v>
                </c:pt>
                <c:pt idx="2213">
                  <c:v>10366</c:v>
                </c:pt>
                <c:pt idx="2214">
                  <c:v>10367</c:v>
                </c:pt>
                <c:pt idx="2215">
                  <c:v>10366</c:v>
                </c:pt>
                <c:pt idx="2216">
                  <c:v>10367</c:v>
                </c:pt>
                <c:pt idx="2217">
                  <c:v>10366</c:v>
                </c:pt>
                <c:pt idx="2218">
                  <c:v>10366</c:v>
                </c:pt>
                <c:pt idx="2219">
                  <c:v>10368</c:v>
                </c:pt>
                <c:pt idx="2220">
                  <c:v>10368</c:v>
                </c:pt>
                <c:pt idx="2221">
                  <c:v>10369</c:v>
                </c:pt>
                <c:pt idx="2222">
                  <c:v>10370</c:v>
                </c:pt>
                <c:pt idx="2223">
                  <c:v>10369</c:v>
                </c:pt>
                <c:pt idx="2224">
                  <c:v>10370</c:v>
                </c:pt>
                <c:pt idx="2225">
                  <c:v>10369</c:v>
                </c:pt>
                <c:pt idx="2226">
                  <c:v>10369</c:v>
                </c:pt>
                <c:pt idx="2227">
                  <c:v>10369</c:v>
                </c:pt>
                <c:pt idx="2228">
                  <c:v>10369</c:v>
                </c:pt>
                <c:pt idx="2229">
                  <c:v>10369</c:v>
                </c:pt>
                <c:pt idx="2230">
                  <c:v>10368</c:v>
                </c:pt>
                <c:pt idx="2231">
                  <c:v>10369</c:v>
                </c:pt>
                <c:pt idx="2232">
                  <c:v>10368</c:v>
                </c:pt>
                <c:pt idx="2233">
                  <c:v>10370</c:v>
                </c:pt>
                <c:pt idx="2234">
                  <c:v>10369</c:v>
                </c:pt>
                <c:pt idx="2235">
                  <c:v>10369</c:v>
                </c:pt>
                <c:pt idx="2236">
                  <c:v>10368</c:v>
                </c:pt>
                <c:pt idx="2237">
                  <c:v>10368</c:v>
                </c:pt>
                <c:pt idx="2238">
                  <c:v>10369</c:v>
                </c:pt>
                <c:pt idx="2239">
                  <c:v>10369</c:v>
                </c:pt>
                <c:pt idx="2240">
                  <c:v>10370</c:v>
                </c:pt>
                <c:pt idx="2241">
                  <c:v>10370</c:v>
                </c:pt>
                <c:pt idx="2242">
                  <c:v>10370</c:v>
                </c:pt>
                <c:pt idx="2243">
                  <c:v>10369</c:v>
                </c:pt>
                <c:pt idx="2244">
                  <c:v>10370</c:v>
                </c:pt>
                <c:pt idx="2245">
                  <c:v>10369</c:v>
                </c:pt>
                <c:pt idx="2246">
                  <c:v>10369</c:v>
                </c:pt>
                <c:pt idx="2247">
                  <c:v>10368</c:v>
                </c:pt>
                <c:pt idx="2248">
                  <c:v>10369</c:v>
                </c:pt>
                <c:pt idx="2249">
                  <c:v>10369</c:v>
                </c:pt>
                <c:pt idx="2250">
                  <c:v>10370</c:v>
                </c:pt>
                <c:pt idx="2251">
                  <c:v>10369</c:v>
                </c:pt>
                <c:pt idx="2252">
                  <c:v>10369</c:v>
                </c:pt>
                <c:pt idx="2253">
                  <c:v>10369</c:v>
                </c:pt>
                <c:pt idx="2254">
                  <c:v>10369</c:v>
                </c:pt>
                <c:pt idx="2255">
                  <c:v>10370</c:v>
                </c:pt>
                <c:pt idx="2256">
                  <c:v>10370</c:v>
                </c:pt>
                <c:pt idx="2257">
                  <c:v>10370</c:v>
                </c:pt>
                <c:pt idx="2258">
                  <c:v>10371</c:v>
                </c:pt>
                <c:pt idx="2259">
                  <c:v>10371</c:v>
                </c:pt>
                <c:pt idx="2260">
                  <c:v>10371</c:v>
                </c:pt>
                <c:pt idx="2261">
                  <c:v>10371</c:v>
                </c:pt>
                <c:pt idx="2262">
                  <c:v>10371</c:v>
                </c:pt>
                <c:pt idx="2263">
                  <c:v>10370</c:v>
                </c:pt>
                <c:pt idx="2264">
                  <c:v>10372</c:v>
                </c:pt>
                <c:pt idx="2265">
                  <c:v>10371</c:v>
                </c:pt>
                <c:pt idx="2266">
                  <c:v>10371</c:v>
                </c:pt>
                <c:pt idx="2267">
                  <c:v>10371</c:v>
                </c:pt>
                <c:pt idx="2268">
                  <c:v>10371</c:v>
                </c:pt>
                <c:pt idx="2269">
                  <c:v>10371</c:v>
                </c:pt>
                <c:pt idx="2270">
                  <c:v>10370</c:v>
                </c:pt>
                <c:pt idx="2271">
                  <c:v>10370</c:v>
                </c:pt>
                <c:pt idx="2272">
                  <c:v>10371</c:v>
                </c:pt>
                <c:pt idx="2273">
                  <c:v>10370</c:v>
                </c:pt>
                <c:pt idx="2274">
                  <c:v>10371</c:v>
                </c:pt>
                <c:pt idx="2275">
                  <c:v>10370</c:v>
                </c:pt>
                <c:pt idx="2276">
                  <c:v>10370</c:v>
                </c:pt>
                <c:pt idx="2277">
                  <c:v>10371</c:v>
                </c:pt>
                <c:pt idx="2278">
                  <c:v>10371</c:v>
                </c:pt>
                <c:pt idx="2279">
                  <c:v>10371</c:v>
                </c:pt>
                <c:pt idx="2280">
                  <c:v>10371</c:v>
                </c:pt>
                <c:pt idx="2281">
                  <c:v>10370</c:v>
                </c:pt>
                <c:pt idx="2282">
                  <c:v>10371</c:v>
                </c:pt>
                <c:pt idx="2283">
                  <c:v>10373</c:v>
                </c:pt>
                <c:pt idx="2284">
                  <c:v>10372</c:v>
                </c:pt>
                <c:pt idx="2285">
                  <c:v>10374</c:v>
                </c:pt>
                <c:pt idx="2286">
                  <c:v>10373</c:v>
                </c:pt>
                <c:pt idx="2287">
                  <c:v>10373</c:v>
                </c:pt>
                <c:pt idx="2288">
                  <c:v>10374</c:v>
                </c:pt>
                <c:pt idx="2289">
                  <c:v>10374</c:v>
                </c:pt>
                <c:pt idx="2290">
                  <c:v>10374</c:v>
                </c:pt>
                <c:pt idx="2291">
                  <c:v>10374</c:v>
                </c:pt>
                <c:pt idx="2292">
                  <c:v>10374</c:v>
                </c:pt>
                <c:pt idx="2293">
                  <c:v>10374</c:v>
                </c:pt>
                <c:pt idx="2294">
                  <c:v>10374</c:v>
                </c:pt>
                <c:pt idx="2295">
                  <c:v>10374</c:v>
                </c:pt>
                <c:pt idx="2296">
                  <c:v>10374</c:v>
                </c:pt>
                <c:pt idx="2297">
                  <c:v>10374</c:v>
                </c:pt>
                <c:pt idx="2298">
                  <c:v>10375</c:v>
                </c:pt>
                <c:pt idx="2299">
                  <c:v>10374</c:v>
                </c:pt>
                <c:pt idx="2300">
                  <c:v>10375</c:v>
                </c:pt>
                <c:pt idx="2301">
                  <c:v>10375</c:v>
                </c:pt>
                <c:pt idx="2302">
                  <c:v>10375</c:v>
                </c:pt>
                <c:pt idx="2303">
                  <c:v>10374</c:v>
                </c:pt>
                <c:pt idx="2304">
                  <c:v>10375</c:v>
                </c:pt>
                <c:pt idx="2305">
                  <c:v>10374</c:v>
                </c:pt>
                <c:pt idx="2306">
                  <c:v>10374</c:v>
                </c:pt>
                <c:pt idx="2307">
                  <c:v>10374</c:v>
                </c:pt>
                <c:pt idx="2308">
                  <c:v>10374</c:v>
                </c:pt>
                <c:pt idx="2309">
                  <c:v>10374</c:v>
                </c:pt>
                <c:pt idx="2310">
                  <c:v>10374</c:v>
                </c:pt>
                <c:pt idx="2311">
                  <c:v>10374</c:v>
                </c:pt>
                <c:pt idx="2312">
                  <c:v>10373</c:v>
                </c:pt>
                <c:pt idx="2313">
                  <c:v>10374</c:v>
                </c:pt>
                <c:pt idx="2314">
                  <c:v>10375</c:v>
                </c:pt>
                <c:pt idx="2315">
                  <c:v>10374</c:v>
                </c:pt>
                <c:pt idx="2316">
                  <c:v>10374</c:v>
                </c:pt>
                <c:pt idx="2317">
                  <c:v>10374</c:v>
                </c:pt>
                <c:pt idx="2318">
                  <c:v>10373</c:v>
                </c:pt>
                <c:pt idx="2319">
                  <c:v>10374</c:v>
                </c:pt>
                <c:pt idx="2320">
                  <c:v>10373</c:v>
                </c:pt>
                <c:pt idx="2321">
                  <c:v>10374</c:v>
                </c:pt>
                <c:pt idx="2322">
                  <c:v>10373</c:v>
                </c:pt>
                <c:pt idx="2323">
                  <c:v>10373</c:v>
                </c:pt>
                <c:pt idx="2324">
                  <c:v>10373</c:v>
                </c:pt>
                <c:pt idx="2325">
                  <c:v>10371</c:v>
                </c:pt>
                <c:pt idx="2326">
                  <c:v>10371</c:v>
                </c:pt>
                <c:pt idx="2327">
                  <c:v>10372</c:v>
                </c:pt>
                <c:pt idx="2328">
                  <c:v>10372</c:v>
                </c:pt>
                <c:pt idx="2329">
                  <c:v>10373</c:v>
                </c:pt>
                <c:pt idx="2330">
                  <c:v>10374</c:v>
                </c:pt>
                <c:pt idx="2331">
                  <c:v>10374</c:v>
                </c:pt>
                <c:pt idx="2332">
                  <c:v>10375</c:v>
                </c:pt>
                <c:pt idx="2333">
                  <c:v>10374</c:v>
                </c:pt>
                <c:pt idx="2334">
                  <c:v>10375</c:v>
                </c:pt>
                <c:pt idx="2335">
                  <c:v>10374</c:v>
                </c:pt>
                <c:pt idx="2336">
                  <c:v>10373</c:v>
                </c:pt>
                <c:pt idx="2337">
                  <c:v>10374</c:v>
                </c:pt>
                <c:pt idx="2338">
                  <c:v>10375</c:v>
                </c:pt>
                <c:pt idx="2339">
                  <c:v>10373</c:v>
                </c:pt>
                <c:pt idx="2340">
                  <c:v>10372</c:v>
                </c:pt>
                <c:pt idx="2341">
                  <c:v>10373</c:v>
                </c:pt>
                <c:pt idx="2342">
                  <c:v>10374</c:v>
                </c:pt>
                <c:pt idx="2343">
                  <c:v>10373</c:v>
                </c:pt>
                <c:pt idx="2344">
                  <c:v>10374</c:v>
                </c:pt>
                <c:pt idx="2345">
                  <c:v>10374</c:v>
                </c:pt>
                <c:pt idx="2346">
                  <c:v>10372</c:v>
                </c:pt>
                <c:pt idx="2347">
                  <c:v>10373</c:v>
                </c:pt>
                <c:pt idx="2348">
                  <c:v>10372</c:v>
                </c:pt>
                <c:pt idx="2349">
                  <c:v>10372</c:v>
                </c:pt>
                <c:pt idx="2350">
                  <c:v>10373</c:v>
                </c:pt>
                <c:pt idx="2351">
                  <c:v>10373</c:v>
                </c:pt>
                <c:pt idx="2352">
                  <c:v>10373</c:v>
                </c:pt>
                <c:pt idx="2353">
                  <c:v>10373</c:v>
                </c:pt>
                <c:pt idx="2354">
                  <c:v>10373</c:v>
                </c:pt>
                <c:pt idx="2355">
                  <c:v>10373</c:v>
                </c:pt>
                <c:pt idx="2356">
                  <c:v>10374</c:v>
                </c:pt>
                <c:pt idx="2357">
                  <c:v>10373</c:v>
                </c:pt>
                <c:pt idx="2358">
                  <c:v>10373</c:v>
                </c:pt>
                <c:pt idx="2359">
                  <c:v>10373</c:v>
                </c:pt>
                <c:pt idx="2360">
                  <c:v>10374</c:v>
                </c:pt>
                <c:pt idx="2361">
                  <c:v>10374</c:v>
                </c:pt>
                <c:pt idx="2362">
                  <c:v>10374</c:v>
                </c:pt>
                <c:pt idx="2363">
                  <c:v>10373</c:v>
                </c:pt>
                <c:pt idx="2364">
                  <c:v>10373</c:v>
                </c:pt>
                <c:pt idx="2365">
                  <c:v>10373</c:v>
                </c:pt>
                <c:pt idx="2366">
                  <c:v>10373</c:v>
                </c:pt>
                <c:pt idx="2367">
                  <c:v>10374</c:v>
                </c:pt>
                <c:pt idx="2368">
                  <c:v>10374</c:v>
                </c:pt>
                <c:pt idx="2369">
                  <c:v>10375</c:v>
                </c:pt>
                <c:pt idx="2370">
                  <c:v>10374</c:v>
                </c:pt>
                <c:pt idx="2371">
                  <c:v>10374</c:v>
                </c:pt>
                <c:pt idx="2372">
                  <c:v>10375</c:v>
                </c:pt>
                <c:pt idx="2373">
                  <c:v>10374</c:v>
                </c:pt>
                <c:pt idx="2374">
                  <c:v>10375</c:v>
                </c:pt>
                <c:pt idx="2375">
                  <c:v>10376</c:v>
                </c:pt>
                <c:pt idx="2376">
                  <c:v>10375</c:v>
                </c:pt>
                <c:pt idx="2377">
                  <c:v>10376</c:v>
                </c:pt>
                <c:pt idx="2378">
                  <c:v>10375</c:v>
                </c:pt>
                <c:pt idx="2379">
                  <c:v>10375</c:v>
                </c:pt>
                <c:pt idx="2380">
                  <c:v>10375</c:v>
                </c:pt>
                <c:pt idx="2381">
                  <c:v>10374</c:v>
                </c:pt>
                <c:pt idx="2382">
                  <c:v>10374</c:v>
                </c:pt>
                <c:pt idx="2383">
                  <c:v>10374</c:v>
                </c:pt>
                <c:pt idx="2384">
                  <c:v>10375</c:v>
                </c:pt>
                <c:pt idx="2385">
                  <c:v>10375</c:v>
                </c:pt>
                <c:pt idx="2386">
                  <c:v>10375</c:v>
                </c:pt>
                <c:pt idx="2387">
                  <c:v>10374</c:v>
                </c:pt>
                <c:pt idx="2388">
                  <c:v>10377</c:v>
                </c:pt>
                <c:pt idx="2389">
                  <c:v>10378</c:v>
                </c:pt>
                <c:pt idx="2390">
                  <c:v>10377</c:v>
                </c:pt>
                <c:pt idx="2391">
                  <c:v>10377</c:v>
                </c:pt>
                <c:pt idx="2392">
                  <c:v>10377</c:v>
                </c:pt>
                <c:pt idx="2393">
                  <c:v>10378</c:v>
                </c:pt>
                <c:pt idx="2394">
                  <c:v>10378</c:v>
                </c:pt>
                <c:pt idx="2395">
                  <c:v>10379</c:v>
                </c:pt>
                <c:pt idx="2396">
                  <c:v>10378</c:v>
                </c:pt>
                <c:pt idx="2397">
                  <c:v>10379</c:v>
                </c:pt>
                <c:pt idx="2398">
                  <c:v>10377</c:v>
                </c:pt>
                <c:pt idx="2399">
                  <c:v>10377</c:v>
                </c:pt>
                <c:pt idx="2400">
                  <c:v>10378</c:v>
                </c:pt>
                <c:pt idx="2401">
                  <c:v>10378</c:v>
                </c:pt>
                <c:pt idx="2402">
                  <c:v>10378</c:v>
                </c:pt>
                <c:pt idx="2403">
                  <c:v>10378</c:v>
                </c:pt>
                <c:pt idx="2404">
                  <c:v>10377</c:v>
                </c:pt>
                <c:pt idx="2405">
                  <c:v>10379</c:v>
                </c:pt>
                <c:pt idx="2406">
                  <c:v>10379</c:v>
                </c:pt>
                <c:pt idx="2407">
                  <c:v>10377</c:v>
                </c:pt>
                <c:pt idx="2408">
                  <c:v>10377</c:v>
                </c:pt>
                <c:pt idx="2409">
                  <c:v>10377</c:v>
                </c:pt>
                <c:pt idx="2410">
                  <c:v>10376</c:v>
                </c:pt>
                <c:pt idx="2411">
                  <c:v>10375</c:v>
                </c:pt>
                <c:pt idx="2412">
                  <c:v>10375</c:v>
                </c:pt>
                <c:pt idx="2413">
                  <c:v>10376</c:v>
                </c:pt>
                <c:pt idx="2414">
                  <c:v>10375</c:v>
                </c:pt>
                <c:pt idx="2415">
                  <c:v>10374</c:v>
                </c:pt>
                <c:pt idx="2416">
                  <c:v>10375</c:v>
                </c:pt>
                <c:pt idx="2417">
                  <c:v>10374</c:v>
                </c:pt>
                <c:pt idx="2418">
                  <c:v>10374</c:v>
                </c:pt>
                <c:pt idx="2419">
                  <c:v>10375</c:v>
                </c:pt>
                <c:pt idx="2420">
                  <c:v>10374</c:v>
                </c:pt>
                <c:pt idx="2421">
                  <c:v>10374</c:v>
                </c:pt>
                <c:pt idx="2422">
                  <c:v>10374</c:v>
                </c:pt>
                <c:pt idx="2423">
                  <c:v>10374</c:v>
                </c:pt>
                <c:pt idx="2424">
                  <c:v>10374</c:v>
                </c:pt>
                <c:pt idx="2425">
                  <c:v>10374</c:v>
                </c:pt>
                <c:pt idx="2426">
                  <c:v>10374</c:v>
                </c:pt>
                <c:pt idx="2427">
                  <c:v>10373</c:v>
                </c:pt>
                <c:pt idx="2428">
                  <c:v>10374</c:v>
                </c:pt>
                <c:pt idx="2429">
                  <c:v>10374</c:v>
                </c:pt>
                <c:pt idx="2430">
                  <c:v>10374</c:v>
                </c:pt>
                <c:pt idx="2431">
                  <c:v>10374</c:v>
                </c:pt>
                <c:pt idx="2432">
                  <c:v>10374</c:v>
                </c:pt>
                <c:pt idx="2433">
                  <c:v>10375</c:v>
                </c:pt>
                <c:pt idx="2434">
                  <c:v>10375</c:v>
                </c:pt>
                <c:pt idx="2435">
                  <c:v>10376</c:v>
                </c:pt>
                <c:pt idx="2436">
                  <c:v>10376</c:v>
                </c:pt>
                <c:pt idx="2437">
                  <c:v>10377</c:v>
                </c:pt>
                <c:pt idx="2438">
                  <c:v>10376</c:v>
                </c:pt>
                <c:pt idx="2439">
                  <c:v>10377</c:v>
                </c:pt>
                <c:pt idx="2440">
                  <c:v>10377</c:v>
                </c:pt>
                <c:pt idx="2441">
                  <c:v>10378</c:v>
                </c:pt>
                <c:pt idx="2442">
                  <c:v>10378</c:v>
                </c:pt>
                <c:pt idx="2443">
                  <c:v>10378</c:v>
                </c:pt>
                <c:pt idx="2444">
                  <c:v>10377</c:v>
                </c:pt>
                <c:pt idx="2445">
                  <c:v>10378</c:v>
                </c:pt>
                <c:pt idx="2446">
                  <c:v>10378</c:v>
                </c:pt>
                <c:pt idx="2447">
                  <c:v>10377</c:v>
                </c:pt>
                <c:pt idx="2448">
                  <c:v>10378</c:v>
                </c:pt>
                <c:pt idx="2449">
                  <c:v>10377</c:v>
                </c:pt>
                <c:pt idx="2450">
                  <c:v>10380</c:v>
                </c:pt>
                <c:pt idx="2451">
                  <c:v>10379</c:v>
                </c:pt>
                <c:pt idx="2452">
                  <c:v>10379</c:v>
                </c:pt>
                <c:pt idx="2453">
                  <c:v>10379</c:v>
                </c:pt>
                <c:pt idx="2454">
                  <c:v>10379</c:v>
                </c:pt>
                <c:pt idx="2455">
                  <c:v>10378</c:v>
                </c:pt>
                <c:pt idx="2456">
                  <c:v>10379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4C-4678-892C-A23F449A6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891064"/>
        <c:axId val="704896968"/>
      </c:lineChart>
      <c:catAx>
        <c:axId val="586990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6992560"/>
        <c:crosses val="autoZero"/>
        <c:auto val="1"/>
        <c:lblAlgn val="ctr"/>
        <c:lblOffset val="100"/>
        <c:noMultiLvlLbl val="0"/>
      </c:catAx>
      <c:valAx>
        <c:axId val="58699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6990920"/>
        <c:crosses val="autoZero"/>
        <c:crossBetween val="between"/>
      </c:valAx>
      <c:valAx>
        <c:axId val="7048969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4891064"/>
        <c:crosses val="max"/>
        <c:crossBetween val="between"/>
      </c:valAx>
      <c:catAx>
        <c:axId val="704891064"/>
        <c:scaling>
          <c:orientation val="minMax"/>
        </c:scaling>
        <c:delete val="1"/>
        <c:axPos val="b"/>
        <c:majorTickMark val="out"/>
        <c:minorTickMark val="none"/>
        <c:tickLblPos val="nextTo"/>
        <c:crossAx val="704896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DDB9-03F7-4C31-B4FD-8DC1E1639E2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A081-29B0-463A-8B0D-F23041732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0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A081-29B0-463A-8B0D-F23041732E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A081-29B0-463A-8B0D-F23041732E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4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01B9A-F296-4280-B9ED-43256649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0FE58-A348-461B-BA2C-FD7AD2CA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9BFA0-0EAC-40A8-AD57-FBEC0EA3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57850-2437-401D-AF94-8A15A240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315524-DD8D-43C9-AC16-BAF916CB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06412-28B6-4CBE-A6A7-D0B0F8EA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0AF823-3A16-40FC-9904-21326E74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D8643-8274-4853-ADE0-CBC88E61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EAD19C-CAEB-48E7-9A3E-1E8798F5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4AF71-450B-497C-80A7-CC630CB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8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51219A-5467-4684-A81A-0512557CD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8928A4-5030-4208-BA70-2FC3670CA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572A6-407F-42EB-8DEB-2D341929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73BD7-E71F-445C-8DFE-21849F56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F5E5-2761-45D6-9C04-A010014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958D7-01C3-4371-B675-BDCC1CAC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4EF7-3486-4DC3-B509-3D8A3840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44143-4B9F-4EC7-816D-88B5CAC1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C2526-77CE-4143-836B-54A99349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0811A-9A02-4D28-AB00-013C25C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2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591AE-A1B1-49B4-B8DF-B78BB30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0BFECE-C8AF-4A5A-9194-E14D2444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54DEA-27B0-4C46-876C-1A230AB8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18865-9E29-4665-BE5A-307D082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73FB6-9585-48B3-95A9-A3D434E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1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42F9C-92E1-4763-915C-B90ACA7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27EC5-24EF-40EB-8ABE-9AAF7C92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D628C7-AFE0-4E5A-92F6-30AED1DB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6F7FC-BA37-44FD-85AA-F2024DD7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346DDE-0DB9-4A02-A770-97EEC2A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D706FD-147F-433B-B185-D1F12AC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5F04-C7BB-47A4-9469-353F2C4D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2307E8-90BA-403C-9870-C28A971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BC5053-3059-48FC-B01D-2C4D7247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5177CB-A0F5-4468-B6FD-2D288B551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FB8A30-4FBA-494A-8A79-7F84704F7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E4EFDE-27D8-48B1-871F-32DA6DFF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4F5C1A-1976-48F6-BE37-3D0E7D9D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00D3A4-C42D-492E-9EF7-7F4173D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95E81-99FC-4561-A427-6010D818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29705E-AEA6-47F1-A6B2-65270F2C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9C5A40-9EC9-4E74-8F69-D533B1D1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DD14BC-14C9-4647-A12C-0798A29C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95F621-E5B5-4AA3-A793-B6FC4C46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B0C399-B459-41AA-A88D-349166B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DCE69-EB2A-4477-8F59-8653A80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0055A-8065-42D4-BE94-DE5313DF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B1B71-2EB8-4031-AE6B-6D637E6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88D8E-3A3A-4BD7-81E9-FC113EB5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9CB03-1C76-40A3-99AC-B14CC153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69C76-4896-488A-AB3B-19BEC848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B6A2D-1566-4B14-A966-755341EF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A904A-0BEB-4072-80EF-02E6FBD3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461B7-A17B-43A7-8FA8-56A40A0E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9AFB04-B01A-48CB-942E-B0C216F4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7BCFBD-EF4B-454E-9C60-4CFE3BF3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FD8C00-B17F-4C02-AA06-18BD4B34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288A9-CFAE-4F54-BFDD-AEF4439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CA4532-BF41-48FB-9B32-29EAF02A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ABE76-6867-4D7E-802C-D4CBEB4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2B0BE-C38A-41AB-9479-24119A5F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03C-F4DF-4F40-A17A-D9C73DDF0E38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127DE-2E10-4252-B928-0D230191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CF7DC-64D1-4010-BABA-033385E1C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8FAE-F046-48D8-A0B0-3C3D0BB55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9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9FBD5-6D89-4BFC-9D7A-60C22C4AE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統計套利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超級陽春版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6CD15C-A342-400B-AC2C-0F19E299F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/>
              <a:t>李泓慶</a:t>
            </a:r>
          </a:p>
        </p:txBody>
      </p:sp>
    </p:spTree>
    <p:extLst>
      <p:ext uri="{BB962C8B-B14F-4D97-AF65-F5344CB8AC3E}">
        <p14:creationId xmlns:p14="http://schemas.microsoft.com/office/powerpoint/2010/main" val="312169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1A95-E790-4F8F-8AD7-84B7DC6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CC3A7-EFBF-4BB8-9C61-2A2D179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商品選擇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鄭商菜粕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大連豆粕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乖離擴大時做空大連豆粕同時買進鄭商菜粕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反之亦然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1291B-96BF-42B8-821A-706CD82C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37" y="2873018"/>
            <a:ext cx="6997982" cy="38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7C73D-74C1-42E3-8419-16E0206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兩者者商品合約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D8235-C854-469D-9D6D-F9825D1B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雖然兩主為不同交易所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不同商品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但期貨規格相同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為簡化換算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直接將算好的價差當成商品匯入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來簡化運算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這邊的價差是原始資料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0E2F85-B49C-4F2E-AA21-0F6B23B8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9" y="2665379"/>
            <a:ext cx="6075880" cy="39675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E206A0-07E3-4796-A9A9-4900F2AA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28" y="2035075"/>
            <a:ext cx="5072772" cy="45816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940921-C4E4-44FC-B72F-AADE43C7A167}"/>
              </a:ext>
            </a:extLst>
          </p:cNvPr>
          <p:cNvSpPr/>
          <p:nvPr/>
        </p:nvSpPr>
        <p:spPr>
          <a:xfrm>
            <a:off x="263559" y="3122579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E6FC6-B076-40E7-95B0-371DD881082D}"/>
              </a:ext>
            </a:extLst>
          </p:cNvPr>
          <p:cNvSpPr/>
          <p:nvPr/>
        </p:nvSpPr>
        <p:spPr>
          <a:xfrm>
            <a:off x="263558" y="3395966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9D97D-8699-4FBC-81F0-85CDACB34ED4}"/>
              </a:ext>
            </a:extLst>
          </p:cNvPr>
          <p:cNvSpPr/>
          <p:nvPr/>
        </p:nvSpPr>
        <p:spPr>
          <a:xfrm>
            <a:off x="263557" y="3615843"/>
            <a:ext cx="11090241" cy="214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6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8B7-F349-4D75-8B62-E334C1DB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回測設定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D5358-894C-4082-9F76-28D547BF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手續費設定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最小變動單位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人民幣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假設單一商品滑價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套利商品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滑價共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起始金額設定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足夠做兩口的最低保證金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,372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</a:p>
        </p:txBody>
      </p:sp>
    </p:spTree>
    <p:extLst>
      <p:ext uri="{BB962C8B-B14F-4D97-AF65-F5344CB8AC3E}">
        <p14:creationId xmlns:p14="http://schemas.microsoft.com/office/powerpoint/2010/main" val="36237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8FE9-DBCC-40A3-8301-0C74FF6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912A5-3ECA-4478-9B30-9BD40381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當價差大於其本身平均值加上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時做空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當價差小於其本身平均值減去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時做多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當價收斂到其平均值時平倉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1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A13FC-B57C-4032-968B-13C5C381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F6166-A0C6-4CBD-8CD5-C364F60F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CF801-AED0-42B0-800B-2E93C91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71" y="2540384"/>
            <a:ext cx="6047088" cy="395249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DF8073B-3634-4A9E-A52F-C8136E16278F}"/>
              </a:ext>
            </a:extLst>
          </p:cNvPr>
          <p:cNvSpPr/>
          <p:nvPr/>
        </p:nvSpPr>
        <p:spPr>
          <a:xfrm>
            <a:off x="6356027" y="2908055"/>
            <a:ext cx="1046375" cy="791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59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664C9-9496-47A1-96C9-36893E2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17DE23-A896-4952-8C0E-E803EFC94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進場門檻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出場門檻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回到平均值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17DE23-A896-4952-8C0E-E803EFC94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D1E64E0-7A7C-434F-899F-40160A5F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72" y="1637611"/>
            <a:ext cx="7256631" cy="50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4F3747-70A0-45AB-A0A6-517D9303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47" y="365125"/>
            <a:ext cx="8839200" cy="6267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2A3DE9-67D6-468F-B413-86FBF41A7D9E}"/>
              </a:ext>
            </a:extLst>
          </p:cNvPr>
          <p:cNvSpPr/>
          <p:nvPr/>
        </p:nvSpPr>
        <p:spPr>
          <a:xfrm>
            <a:off x="2396247" y="3498850"/>
            <a:ext cx="9033753" cy="246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14BC6-A7B7-4B9F-9775-DCEFE503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48" y="486383"/>
            <a:ext cx="3283692" cy="56905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總交易次數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不包含今年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年報酬率約為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B6330C-DCC2-44CA-A7A2-D549CF48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02" y="66675"/>
            <a:ext cx="8248650" cy="3362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D16DB0-EC99-450B-9EBE-4F358636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82" y="3560324"/>
            <a:ext cx="8225070" cy="3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5A19-A508-4DE5-937D-E88DF677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8DA57-D7F1-4593-AA36-092E5DAA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尚未處理換倉問題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未考慮價差波動度問題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價差應該用迴歸而不是用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會比較好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過度最佳化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因本來就是從高相關係數商品取出價差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價差已經被限縮在某種程度內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這時再最佳化會有倒果為因的問題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是否為定態只能從過去歷史資料統計得到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兩者在基本面上似乎不是明顯的替代商品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沒有充分理由能說明未來的價差也會維持在此區間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豆粕需求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以上可直接作為家禽飼料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菜粕用途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化工原料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食品添加劑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或為飼料的添加物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透過其他外部資料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預測發散的方向以利作調整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43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D7AE2-9F7F-44A0-9AF3-607B0F8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601F2-9106-49EA-B3CD-430D8B4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為什麼玻璃與焦煤的相關係數這麼高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燃料佔據玻璃生產成本很大一部分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184CD1-34DD-4C14-87A9-3C961CE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63" y="3000476"/>
            <a:ext cx="9297913" cy="33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F30FE-581B-4155-BFF6-3835C470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63E74-98D9-45FB-9974-DDBA81D2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考量交易時間與商品成交量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採用鄭商所與大連期貨交易所有夜盤的期貨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種商品做相關係數檢測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19EAC5-DCAD-41A5-BA35-4593C52B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3174136"/>
            <a:ext cx="5318704" cy="32827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08A4DF-C9B4-4D88-865D-48D5D76A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4136"/>
            <a:ext cx="5789167" cy="32827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EDC911-3285-4694-B747-FD93546FF3AB}"/>
              </a:ext>
            </a:extLst>
          </p:cNvPr>
          <p:cNvSpPr/>
          <p:nvPr/>
        </p:nvSpPr>
        <p:spPr>
          <a:xfrm>
            <a:off x="1546698" y="3174136"/>
            <a:ext cx="7558391" cy="1689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93285-C343-4351-BE52-642402A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F405C-1360-41DF-A3B0-96A204F5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31" y="2056960"/>
            <a:ext cx="6324297" cy="44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B5327-24A2-4508-9491-F985D840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0EB5BB-7C36-40E2-A60D-E3A5F4299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玻璃與焦煤高相關也來自需求面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營建</a:t>
                </a:r>
                <a:endParaRPr lang="en-US" altLang="zh-TW" dirty="0"/>
              </a:p>
              <a:p>
                <a:r>
                  <a:rPr lang="zh-TW" altLang="en-US" dirty="0"/>
                  <a:t>取</a:t>
                </a:r>
                <a:r>
                  <a:rPr lang="en-US" altLang="zh-TW" dirty="0"/>
                  <a:t>log</a:t>
                </a:r>
                <a:r>
                  <a:rPr lang="zh-TW" altLang="en-US" dirty="0"/>
                  <a:t>不是報酬率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只有在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附近時才近似報酬率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若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接近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則</m:t>
                        </m:r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)−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0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≅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報酬率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0EB5BB-7C36-40E2-A60D-E3A5F4299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52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9E11D-3739-4FA8-9647-82A743E6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FFC783-CAAF-49FE-92BF-C1998693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滑價單邊</a:t>
            </a:r>
            <a:r>
              <a:rPr lang="en-US" altLang="zh-TW" sz="2400" dirty="0"/>
              <a:t>2</a:t>
            </a:r>
            <a:r>
              <a:rPr lang="zh-TW" altLang="en-US" sz="2400" dirty="0"/>
              <a:t>個</a:t>
            </a:r>
            <a:r>
              <a:rPr lang="en-US" altLang="zh-TW" sz="2400" dirty="0"/>
              <a:t>TICK</a:t>
            </a:r>
            <a:r>
              <a:rPr lang="zh-TW" altLang="en-US" sz="2400" dirty="0"/>
              <a:t>共</a:t>
            </a:r>
            <a:r>
              <a:rPr lang="en-US" altLang="zh-TW" sz="2400" dirty="0"/>
              <a:t>40</a:t>
            </a:r>
            <a:r>
              <a:rPr lang="zh-TW" altLang="en-US" sz="2400" dirty="0"/>
              <a:t>人民幣</a:t>
            </a:r>
            <a:r>
              <a:rPr lang="en-US" altLang="zh-TW" sz="2400" dirty="0"/>
              <a:t>,</a:t>
            </a:r>
            <a:r>
              <a:rPr lang="zh-TW" altLang="en-US" sz="2400" dirty="0"/>
              <a:t>約</a:t>
            </a:r>
            <a:r>
              <a:rPr lang="en-US" altLang="zh-TW" sz="2400" dirty="0"/>
              <a:t>5.76</a:t>
            </a:r>
            <a:r>
              <a:rPr lang="zh-TW" altLang="en-US" sz="2400" dirty="0"/>
              <a:t>美金</a:t>
            </a:r>
            <a:r>
              <a:rPr lang="en-US" altLang="zh-TW" sz="2400" dirty="0"/>
              <a:t>,</a:t>
            </a:r>
            <a:r>
              <a:rPr lang="zh-TW" altLang="en-US" sz="2400" dirty="0"/>
              <a:t>算</a:t>
            </a:r>
            <a:r>
              <a:rPr lang="en-US" altLang="zh-TW" sz="2400" dirty="0"/>
              <a:t>8</a:t>
            </a:r>
            <a:r>
              <a:rPr lang="zh-TW" altLang="en-US" sz="2400" dirty="0"/>
              <a:t>美金</a:t>
            </a:r>
            <a:endParaRPr lang="en-US" altLang="zh-TW" sz="2400" dirty="0"/>
          </a:p>
          <a:p>
            <a:r>
              <a:rPr lang="zh-TW" altLang="en-US" sz="2400" dirty="0"/>
              <a:t>交易所更新保證金從</a:t>
            </a:r>
            <a:r>
              <a:rPr lang="en-US" altLang="zh-TW" sz="2400" dirty="0"/>
              <a:t>5%</a:t>
            </a:r>
            <a:r>
              <a:rPr lang="zh-TW" altLang="en-US" sz="2400" dirty="0"/>
              <a:t>調升至合約價值</a:t>
            </a:r>
            <a:r>
              <a:rPr lang="en-US" altLang="zh-TW" sz="2400" dirty="0"/>
              <a:t>7%,</a:t>
            </a:r>
            <a:r>
              <a:rPr lang="zh-TW" altLang="en-US" sz="2400" dirty="0"/>
              <a:t>初始金額由</a:t>
            </a:r>
            <a:r>
              <a:rPr lang="en-US" altLang="zh-TW" sz="2400" dirty="0"/>
              <a:t>372</a:t>
            </a:r>
            <a:r>
              <a:rPr lang="zh-TW" altLang="en-US" sz="2400" dirty="0"/>
              <a:t>調升至</a:t>
            </a:r>
            <a:r>
              <a:rPr lang="en-US" altLang="zh-TW" sz="2400" dirty="0"/>
              <a:t>500</a:t>
            </a:r>
            <a:r>
              <a:rPr lang="zh-TW" altLang="en-US" sz="2400" dirty="0"/>
              <a:t>美金</a:t>
            </a:r>
            <a:endParaRPr lang="en-US" altLang="zh-TW" sz="2400" dirty="0"/>
          </a:p>
          <a:p>
            <a:r>
              <a:rPr lang="zh-TW" altLang="en-US" sz="2400" dirty="0"/>
              <a:t>上次最小變動單位設錯</a:t>
            </a:r>
            <a:r>
              <a:rPr lang="en-US" altLang="zh-TW" sz="2400" dirty="0"/>
              <a:t>,</a:t>
            </a:r>
            <a:r>
              <a:rPr lang="zh-TW" altLang="en-US" sz="2400" dirty="0"/>
              <a:t>少設</a:t>
            </a:r>
            <a:r>
              <a:rPr lang="en-US" altLang="zh-TW" sz="2400" dirty="0"/>
              <a:t>10</a:t>
            </a:r>
            <a:r>
              <a:rPr lang="zh-TW" altLang="en-US" sz="2400" dirty="0"/>
              <a:t>倍</a:t>
            </a:r>
            <a:r>
              <a:rPr lang="en-US" altLang="zh-TW" sz="2400" dirty="0"/>
              <a:t>,</a:t>
            </a:r>
            <a:r>
              <a:rPr lang="zh-TW" altLang="en-US" sz="2400" dirty="0"/>
              <a:t>設成</a:t>
            </a:r>
            <a:r>
              <a:rPr lang="en-US" altLang="zh-TW" sz="2400" dirty="0"/>
              <a:t>1</a:t>
            </a:r>
            <a:r>
              <a:rPr lang="zh-TW" altLang="en-US" sz="2400" dirty="0"/>
              <a:t>人民幣</a:t>
            </a:r>
            <a:r>
              <a:rPr lang="en-US" altLang="zh-TW" sz="2400" dirty="0"/>
              <a:t>/</a:t>
            </a:r>
            <a:r>
              <a:rPr lang="zh-TW" altLang="en-US" sz="2400" dirty="0"/>
              <a:t>手</a:t>
            </a:r>
            <a:r>
              <a:rPr lang="en-US" altLang="zh-TW" sz="2400" dirty="0"/>
              <a:t>,</a:t>
            </a:r>
            <a:r>
              <a:rPr lang="zh-TW" altLang="en-US" sz="2400" dirty="0"/>
              <a:t>應該是</a:t>
            </a:r>
            <a:r>
              <a:rPr lang="en-US" altLang="zh-TW" sz="2400" dirty="0"/>
              <a:t>1</a:t>
            </a:r>
            <a:r>
              <a:rPr lang="zh-TW" altLang="en-US" sz="2400" dirty="0"/>
              <a:t>人民幣</a:t>
            </a:r>
            <a:r>
              <a:rPr lang="en-US" altLang="zh-TW" sz="2400" dirty="0"/>
              <a:t>/</a:t>
            </a:r>
            <a:r>
              <a:rPr lang="zh-TW" altLang="en-US" sz="2400" dirty="0"/>
              <a:t>噸</a:t>
            </a:r>
            <a:r>
              <a:rPr lang="en-US" altLang="zh-TW" sz="2400" dirty="0"/>
              <a:t>,10</a:t>
            </a:r>
            <a:r>
              <a:rPr lang="zh-TW" altLang="en-US" sz="2400" dirty="0"/>
              <a:t>人民幣</a:t>
            </a:r>
            <a:r>
              <a:rPr lang="en-US" altLang="zh-TW" sz="2400" dirty="0"/>
              <a:t>/</a:t>
            </a:r>
            <a:r>
              <a:rPr lang="zh-TW" altLang="en-US" sz="2400" dirty="0"/>
              <a:t>手</a:t>
            </a:r>
            <a:r>
              <a:rPr lang="en-US" altLang="zh-TW" sz="2400" dirty="0"/>
              <a:t>,1.4</a:t>
            </a:r>
            <a:r>
              <a:rPr lang="zh-TW" altLang="en-US" sz="2400" dirty="0"/>
              <a:t>美金</a:t>
            </a:r>
            <a:r>
              <a:rPr lang="en-US" altLang="zh-TW" sz="2400" dirty="0"/>
              <a:t>/</a:t>
            </a:r>
            <a:r>
              <a:rPr lang="zh-TW" altLang="en-US" sz="2400" dirty="0"/>
              <a:t>手</a:t>
            </a:r>
            <a:endParaRPr lang="en-US" altLang="zh-TW" sz="2400" dirty="0"/>
          </a:p>
          <a:p>
            <a:r>
              <a:rPr lang="zh-TW" altLang="en-US" sz="2400" dirty="0"/>
              <a:t>上次的報酬率被低估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0020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C4BE2-D980-46CC-8B6C-874085FD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策略結果</a:t>
            </a:r>
            <a:r>
              <a:rPr lang="en-US" altLang="zh-TW" dirty="0"/>
              <a:t>_</a:t>
            </a:r>
            <a:r>
              <a:rPr lang="zh-TW" altLang="en-US" dirty="0"/>
              <a:t>更正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28B788-FE63-470A-BEEA-F0775B60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43" y="1690688"/>
            <a:ext cx="80581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65094-1B7B-46E1-9FAF-9246A38F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請問</a:t>
            </a: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86E6ACF4-5804-4FFF-BF06-69B487E12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99818"/>
              </p:ext>
            </p:extLst>
          </p:nvPr>
        </p:nvGraphicFramePr>
        <p:xfrm>
          <a:off x="390525" y="1819275"/>
          <a:ext cx="1106805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23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9BECF-2C5E-416D-9C51-7CF3BE9E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策略結果</a:t>
            </a:r>
            <a:r>
              <a:rPr lang="en-US" altLang="zh-TW" dirty="0"/>
              <a:t>_</a:t>
            </a:r>
            <a:r>
              <a:rPr lang="zh-TW" altLang="en-US" dirty="0"/>
              <a:t>更正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214E42-A215-452D-AE5E-F2AE109B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30" y="2879725"/>
            <a:ext cx="7791052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88532-A9F0-46B1-A632-667F997A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F5879-0DC5-4018-B534-1714CDA3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李昱穎大學長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商品數量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:15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:2015/1/5~2019/2/5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每種商品約有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</a:t>
            </a:r>
          </a:p>
        </p:txBody>
      </p:sp>
    </p:spTree>
    <p:extLst>
      <p:ext uri="{BB962C8B-B14F-4D97-AF65-F5344CB8AC3E}">
        <p14:creationId xmlns:p14="http://schemas.microsoft.com/office/powerpoint/2010/main" val="40931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F5F05-10FA-442E-9EA1-38238048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D3B22-E02E-4965-BBB6-1E0751BA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EDC50-714C-4BC3-9E8C-A4D2F4D1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6" y="1514466"/>
            <a:ext cx="11409625" cy="49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3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6391E-2299-4B30-A013-AE22F4E6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挑出相關係數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以上之商品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41F19E8-4126-4DC4-8F92-52EEDCE7E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051524"/>
              </p:ext>
            </p:extLst>
          </p:nvPr>
        </p:nvGraphicFramePr>
        <p:xfrm>
          <a:off x="282805" y="1825625"/>
          <a:ext cx="1159497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30">
                  <a:extLst>
                    <a:ext uri="{9D8B030D-6E8A-4147-A177-3AD203B41FA5}">
                      <a16:colId xmlns:a16="http://schemas.microsoft.com/office/drawing/2014/main" val="2714691076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53657613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82345015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4032408452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8944654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4178388567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3538724050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37051675"/>
                    </a:ext>
                  </a:extLst>
                </a:gridCol>
                <a:gridCol w="1288330">
                  <a:extLst>
                    <a:ext uri="{9D8B030D-6E8A-4147-A177-3AD203B41FA5}">
                      <a16:colId xmlns:a16="http://schemas.microsoft.com/office/drawing/2014/main" val="10273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相關係數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0.9529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0.9135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0.9350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0.9170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0.9198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0.9167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0.8910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0.9357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商品代號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CZCEFG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DCEy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DCEp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CZCERM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CZCEFG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CZCEFG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CZCEZC 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7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DCEjm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大連焦炭</a:t>
                      </a:r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豆油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棕櫚油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鄭商菜粕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大連豆粕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鄭商玻璃</a:t>
                      </a: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鄭商動力煤</a:t>
                      </a:r>
                      <a:endParaRPr lang="en-US" altLang="zh-TW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</a:p>
                    <a:p>
                      <a:pPr algn="ctr"/>
                      <a:r>
                        <a:rPr lang="zh-TW" altLang="en-US" sz="17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大連焦煤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0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0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D296-BB1C-4AC1-BD0B-03FA4477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82D739-2FB5-4229-AE62-AC4072F6C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給定任意兩價格變數在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時的價格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兩者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時價格對數差異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價差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如果</m:t>
                    </m:r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價差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zh-TW" alt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價差雖然短期會有隨機運動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但長期還是會回到平均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82D739-2FB5-4229-AE62-AC4072F6C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03C9C-EB07-4B7D-A2C9-87E74C7DC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47"/>
            <a:ext cx="10515600" cy="591431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2015/1/5~2019/2/15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的價差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9ECF18-05DE-42BA-9C4A-6B4E9C51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2" y="749680"/>
            <a:ext cx="3533898" cy="21108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086A-E596-4CCC-B624-D6AD30D7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2" y="2860532"/>
            <a:ext cx="3327240" cy="19594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5515D5-57A1-4382-973E-B58C1449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2" y="4820031"/>
            <a:ext cx="3327240" cy="2009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C6E1B96-BE22-4631-87D0-C574D85A7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29" y="749680"/>
            <a:ext cx="3523999" cy="21108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898381-950A-4B70-B89C-B7C26ED5A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930" y="3085467"/>
            <a:ext cx="3523998" cy="21214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52715E-101A-4274-9538-9D12ABA7C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935" y="749681"/>
            <a:ext cx="3713027" cy="19837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0753A26-FF26-4635-A235-BF8727541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71" y="2772330"/>
            <a:ext cx="3521837" cy="186357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84E31CC-509C-48D0-AED8-ECF7E2897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5452" y="4674757"/>
            <a:ext cx="3436929" cy="20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AFD0F-8677-4F74-93E5-32FD9F2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20" y="63331"/>
            <a:ext cx="10515600" cy="12354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單跟檢定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檢定資料是否穩定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(DF)</a:t>
            </a:r>
            <a:b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53A85F-E759-498C-A526-4DBC92D2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844483"/>
            <a:ext cx="5530438" cy="1344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A1FC6A-9C82-4E8F-B0CA-E8C822EE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2" y="2297755"/>
            <a:ext cx="5530438" cy="13442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73463B-7D3A-4324-B10E-86FD9EB73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61" y="3751027"/>
            <a:ext cx="5452615" cy="13442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9B3694-1A3F-4383-9D49-B0F770CB0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40" y="5230866"/>
            <a:ext cx="5530437" cy="15638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DB6488-A2C0-4C34-9B20-582D095CA8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032090"/>
            <a:ext cx="5614480" cy="1344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CF805F-6C31-4DAA-9E01-B41B44B92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999" y="2485363"/>
            <a:ext cx="5771481" cy="11566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0B3760-892E-4F09-A49D-56ADA666EA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998" y="3641994"/>
            <a:ext cx="5771481" cy="13442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56C813-EDB2-47B4-BB2C-2E14DEB08A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8998" y="5346979"/>
            <a:ext cx="5771481" cy="13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51724-DBDE-4A51-94E3-A95FBECC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FA8D9-DDF0-4A2B-AD67-CF8D9CE0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符合定態的有以下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組價差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71DFF-98E8-4EB0-897E-1E449E19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" y="4241259"/>
            <a:ext cx="3792496" cy="24565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77CC50-AF30-48B0-A83B-36011C87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84" y="4348264"/>
            <a:ext cx="3773512" cy="23495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809FE6-9330-4E64-BBE3-D1761829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91" y="4241259"/>
            <a:ext cx="4080298" cy="24565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DB71CF-A00E-4B5B-BEDA-8D25C5878C08}"/>
              </a:ext>
            </a:extLst>
          </p:cNvPr>
          <p:cNvSpPr/>
          <p:nvPr/>
        </p:nvSpPr>
        <p:spPr>
          <a:xfrm>
            <a:off x="560644" y="3429000"/>
            <a:ext cx="31710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大連豆油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大連棕櫚油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4A1D16-F136-4A77-9FCF-D1D58ED2BA37}"/>
              </a:ext>
            </a:extLst>
          </p:cNvPr>
          <p:cNvSpPr/>
          <p:nvPr/>
        </p:nvSpPr>
        <p:spPr>
          <a:xfrm>
            <a:off x="4472898" y="3429000"/>
            <a:ext cx="2863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鄭商菜粕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大連豆粕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5D012D-EBC3-49AF-ABA0-A5CE8D95DE52}"/>
              </a:ext>
            </a:extLst>
          </p:cNvPr>
          <p:cNvSpPr/>
          <p:nvPr/>
        </p:nvSpPr>
        <p:spPr>
          <a:xfrm>
            <a:off x="8182739" y="3428999"/>
            <a:ext cx="31710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鄭商動力煤</a:t>
            </a:r>
            <a:r>
              <a:rPr lang="en-US" altLang="zh-TW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TW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大連焦煤</a:t>
            </a:r>
          </a:p>
        </p:txBody>
      </p:sp>
    </p:spTree>
    <p:extLst>
      <p:ext uri="{BB962C8B-B14F-4D97-AF65-F5344CB8AC3E}">
        <p14:creationId xmlns:p14="http://schemas.microsoft.com/office/powerpoint/2010/main" val="91777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5116</TotalTime>
  <Words>802</Words>
  <Application>Microsoft Office PowerPoint</Application>
  <PresentationFormat>寬螢幕</PresentationFormat>
  <Paragraphs>134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Calibri Light</vt:lpstr>
      <vt:lpstr>Cambria Math</vt:lpstr>
      <vt:lpstr>Office 佈景主題</vt:lpstr>
      <vt:lpstr>統計套利 超級陽春版QQ</vt:lpstr>
      <vt:lpstr>商品選擇</vt:lpstr>
      <vt:lpstr>資料</vt:lpstr>
      <vt:lpstr>相關係數</vt:lpstr>
      <vt:lpstr>挑出相關係數0.88以上之商品,共8種</vt:lpstr>
      <vt:lpstr>共整合</vt:lpstr>
      <vt:lpstr>PowerPoint 簡報</vt:lpstr>
      <vt:lpstr>單跟檢定-檢定資料是否穩定(DF) </vt:lpstr>
      <vt:lpstr>定態</vt:lpstr>
      <vt:lpstr>策略</vt:lpstr>
      <vt:lpstr>兩者者商品合約</vt:lpstr>
      <vt:lpstr>回測設定</vt:lpstr>
      <vt:lpstr>交易策略</vt:lpstr>
      <vt:lpstr>策略結果</vt:lpstr>
      <vt:lpstr>策略結果</vt:lpstr>
      <vt:lpstr>PowerPoint 簡報</vt:lpstr>
      <vt:lpstr>PowerPoint 簡報</vt:lpstr>
      <vt:lpstr>小結</vt:lpstr>
      <vt:lpstr>為什麼?</vt:lpstr>
      <vt:lpstr>程式碼</vt:lpstr>
      <vt:lpstr>建議</vt:lpstr>
      <vt:lpstr>更正</vt:lpstr>
      <vt:lpstr>策略結果_更正</vt:lpstr>
      <vt:lpstr>請問</vt:lpstr>
      <vt:lpstr>策略結果_更正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蝸牛學家</dc:creator>
  <cp:lastModifiedBy>蝸牛學家</cp:lastModifiedBy>
  <cp:revision>72</cp:revision>
  <dcterms:created xsi:type="dcterms:W3CDTF">2019-04-10T09:42:53Z</dcterms:created>
  <dcterms:modified xsi:type="dcterms:W3CDTF">2019-05-27T07:33:40Z</dcterms:modified>
</cp:coreProperties>
</file>