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 snapToObjects="1">
      <p:cViewPr varScale="1">
        <p:scale>
          <a:sx n="45" d="100"/>
          <a:sy n="45" d="100"/>
        </p:scale>
        <p:origin x="2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1D6-254E-7F4F-85A9-57A86AF348A2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7A7B-BA85-814B-87C4-BEC0AEC65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2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1D6-254E-7F4F-85A9-57A86AF348A2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7A7B-BA85-814B-87C4-BEC0AEC65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3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1D6-254E-7F4F-85A9-57A86AF348A2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7A7B-BA85-814B-87C4-BEC0AEC65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8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1D6-254E-7F4F-85A9-57A86AF348A2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7A7B-BA85-814B-87C4-BEC0AEC65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1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1D6-254E-7F4F-85A9-57A86AF348A2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7A7B-BA85-814B-87C4-BEC0AEC65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2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1D6-254E-7F4F-85A9-57A86AF348A2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7A7B-BA85-814B-87C4-BEC0AEC65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2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1D6-254E-7F4F-85A9-57A86AF348A2}" type="datetimeFigureOut">
              <a:rPr lang="en-US" smtClean="0"/>
              <a:t>6/19/21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7A7B-BA85-814B-87C4-BEC0AEC65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8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1D6-254E-7F4F-85A9-57A86AF348A2}" type="datetimeFigureOut">
              <a:rPr lang="en-US" smtClean="0"/>
              <a:t>6/19/21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7A7B-BA85-814B-87C4-BEC0AEC65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8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1D6-254E-7F4F-85A9-57A86AF348A2}" type="datetimeFigureOut">
              <a:rPr lang="en-US" smtClean="0"/>
              <a:t>6/19/21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7A7B-BA85-814B-87C4-BEC0AEC65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6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1D6-254E-7F4F-85A9-57A86AF348A2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7A7B-BA85-814B-87C4-BEC0AEC65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6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1D6-254E-7F4F-85A9-57A86AF348A2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7A7B-BA85-814B-87C4-BEC0AEC65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3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B61D6-254E-7F4F-85A9-57A86AF348A2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C7A7B-BA85-814B-87C4-BEC0AEC65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0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420D03-9EE5-0448-9B08-57591E50D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7" t="9516" r="8742" b="4950"/>
          <a:stretch/>
        </p:blipFill>
        <p:spPr>
          <a:xfrm>
            <a:off x="865934" y="7294755"/>
            <a:ext cx="16816157" cy="9891859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3408388-853E-814A-AD81-59DDED5621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5" t="11321" r="14937" b="2916"/>
          <a:stretch/>
        </p:blipFill>
        <p:spPr>
          <a:xfrm>
            <a:off x="865934" y="744485"/>
            <a:ext cx="8278065" cy="6086814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5435021-57DB-4B46-A952-D751FFD7CF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50" t="7386" r="8203"/>
          <a:stretch/>
        </p:blipFill>
        <p:spPr>
          <a:xfrm>
            <a:off x="9274012" y="542924"/>
            <a:ext cx="8448798" cy="628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6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Feyisope R Eweje</dc:creator>
  <cp:lastModifiedBy>Feyisope R Eweje</cp:lastModifiedBy>
  <cp:revision>8</cp:revision>
  <dcterms:created xsi:type="dcterms:W3CDTF">2021-06-19T04:32:59Z</dcterms:created>
  <dcterms:modified xsi:type="dcterms:W3CDTF">2021-06-19T18:28:31Z</dcterms:modified>
</cp:coreProperties>
</file>