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80E9-E5D6-DD41-AD69-F118CDD03135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506EB-48E7-BA43-8124-DF7589A9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78880" cy="4316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41DCA-73AA-A240-AC35-CFC15E23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0"/>
            <a:ext cx="6278880" cy="4316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9CD1E-3986-2540-84CB-DF3D1F37EE56}"/>
              </a:ext>
            </a:extLst>
          </p:cNvPr>
          <p:cNvSpPr txBox="1"/>
          <p:nvPr/>
        </p:nvSpPr>
        <p:spPr>
          <a:xfrm>
            <a:off x="86061" y="15060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3BBDC-A5D6-F14A-B0C4-6107F03E968C}"/>
              </a:ext>
            </a:extLst>
          </p:cNvPr>
          <p:cNvSpPr txBox="1"/>
          <p:nvPr/>
        </p:nvSpPr>
        <p:spPr>
          <a:xfrm>
            <a:off x="5842542" y="1506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936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Feyisope R Eweje</dc:creator>
  <cp:lastModifiedBy>Feyisope R Eweje</cp:lastModifiedBy>
  <cp:revision>3</cp:revision>
  <dcterms:created xsi:type="dcterms:W3CDTF">2021-06-19T02:05:17Z</dcterms:created>
  <dcterms:modified xsi:type="dcterms:W3CDTF">2021-06-20T18:33:19Z</dcterms:modified>
</cp:coreProperties>
</file>