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napToObjects="1">
      <p:cViewPr varScale="1">
        <p:scale>
          <a:sx n="119" d="100"/>
          <a:sy n="119" d="100"/>
        </p:scale>
        <p:origin x="21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4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5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7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7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7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6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8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2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5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9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0E9-E5D6-DD41-AD69-F118CDD03135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880E9-E5D6-DD41-AD69-F118CDD03135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50FD4-FFF8-D64A-8B5F-9DD237A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5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4506EB-48E7-BA43-8124-DF7589A99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78880" cy="4316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941DCA-73AA-A240-AC35-CFC15E230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20" y="0"/>
            <a:ext cx="6278880" cy="431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5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Feyisope R Eweje</dc:creator>
  <cp:lastModifiedBy>Feyisope R Eweje</cp:lastModifiedBy>
  <cp:revision>2</cp:revision>
  <dcterms:created xsi:type="dcterms:W3CDTF">2021-06-19T02:05:17Z</dcterms:created>
  <dcterms:modified xsi:type="dcterms:W3CDTF">2021-06-19T03:44:17Z</dcterms:modified>
</cp:coreProperties>
</file>