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5"/>
  </p:notesMasterIdLst>
  <p:sldIdLst>
    <p:sldId id="256" r:id="rId2"/>
    <p:sldId id="258" r:id="rId3"/>
    <p:sldId id="259" r:id="rId4"/>
    <p:sldId id="311" r:id="rId5"/>
    <p:sldId id="312" r:id="rId6"/>
    <p:sldId id="327" r:id="rId7"/>
    <p:sldId id="317" r:id="rId8"/>
    <p:sldId id="328" r:id="rId9"/>
    <p:sldId id="329" r:id="rId10"/>
    <p:sldId id="331" r:id="rId11"/>
    <p:sldId id="330" r:id="rId12"/>
    <p:sldId id="332" r:id="rId13"/>
    <p:sldId id="334" r:id="rId14"/>
    <p:sldId id="333" r:id="rId15"/>
    <p:sldId id="336" r:id="rId16"/>
    <p:sldId id="337" r:id="rId17"/>
    <p:sldId id="318" r:id="rId18"/>
    <p:sldId id="338" r:id="rId19"/>
    <p:sldId id="339" r:id="rId20"/>
    <p:sldId id="340" r:id="rId21"/>
    <p:sldId id="322" r:id="rId22"/>
    <p:sldId id="341" r:id="rId23"/>
    <p:sldId id="326" r:id="rId24"/>
  </p:sldIdLst>
  <p:sldSz cx="9144000" cy="5143500" type="screen16x9"/>
  <p:notesSz cx="6858000" cy="9144000"/>
  <p:embeddedFontLst>
    <p:embeddedFont>
      <p:font typeface="Roboto" panose="02000000000000000000" pitchFamily="2" charset="0"/>
      <p:regular r:id="rId26"/>
      <p:bold r:id="rId27"/>
      <p:italic r:id="rId28"/>
      <p:boldItalic r:id="rId29"/>
    </p:embeddedFont>
    <p:embeddedFont>
      <p:font typeface="Roboto Condensed"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eyan Biswas" initials="SB" lastIdx="1" clrIdx="0">
    <p:extLst>
      <p:ext uri="{19B8F6BF-5375-455C-9EA6-DF929625EA0E}">
        <p15:presenceInfo xmlns:p15="http://schemas.microsoft.com/office/powerpoint/2012/main" userId="S::SB123@iitkgp.ac.in::51646ef8-df9c-414d-b205-8a08b09db5f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05F746-4ED9-4EE8-B009-FB3A6F4128C9}">
  <a:tblStyle styleId="{4305F746-4ED9-4EE8-B009-FB3A6F4128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05" autoAdjust="0"/>
    <p:restoredTop sz="95326" autoAdjust="0"/>
  </p:normalViewPr>
  <p:slideViewPr>
    <p:cSldViewPr snapToGrid="0">
      <p:cViewPr varScale="1">
        <p:scale>
          <a:sx n="110" d="100"/>
          <a:sy n="110" d="100"/>
        </p:scale>
        <p:origin x="8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yan Biswas" userId="51646ef8-df9c-414d-b205-8a08b09db5f1" providerId="ADAL" clId="{B224918F-A452-4BCD-9EC2-4D509B7C4D11}"/>
    <pc:docChg chg="undo redo custSel addSld delSld modSld sldOrd">
      <pc:chgData name="Sreyan Biswas" userId="51646ef8-df9c-414d-b205-8a08b09db5f1" providerId="ADAL" clId="{B224918F-A452-4BCD-9EC2-4D509B7C4D11}" dt="2023-11-29T06:38:05.322" v="2653" actId="20577"/>
      <pc:docMkLst>
        <pc:docMk/>
      </pc:docMkLst>
      <pc:sldChg chg="addSp delSp modSp mod">
        <pc:chgData name="Sreyan Biswas" userId="51646ef8-df9c-414d-b205-8a08b09db5f1" providerId="ADAL" clId="{B224918F-A452-4BCD-9EC2-4D509B7C4D11}" dt="2023-11-29T00:10:26.479" v="2616" actId="20577"/>
        <pc:sldMkLst>
          <pc:docMk/>
          <pc:sldMk cId="0" sldId="256"/>
        </pc:sldMkLst>
        <pc:spChg chg="mod">
          <ac:chgData name="Sreyan Biswas" userId="51646ef8-df9c-414d-b205-8a08b09db5f1" providerId="ADAL" clId="{B224918F-A452-4BCD-9EC2-4D509B7C4D11}" dt="2023-11-29T00:10:26.479" v="2616" actId="20577"/>
          <ac:spMkLst>
            <pc:docMk/>
            <pc:sldMk cId="0" sldId="256"/>
            <ac:spMk id="207" creationId="{00000000-0000-0000-0000-000000000000}"/>
          </ac:spMkLst>
        </pc:spChg>
        <pc:grpChg chg="del">
          <ac:chgData name="Sreyan Biswas" userId="51646ef8-df9c-414d-b205-8a08b09db5f1" providerId="ADAL" clId="{B224918F-A452-4BCD-9EC2-4D509B7C4D11}" dt="2023-11-28T21:17:03.025" v="81" actId="478"/>
          <ac:grpSpMkLst>
            <pc:docMk/>
            <pc:sldMk cId="0" sldId="256"/>
            <ac:grpSpMk id="209" creationId="{00000000-0000-0000-0000-000000000000}"/>
          </ac:grpSpMkLst>
        </pc:grpChg>
        <pc:picChg chg="del">
          <ac:chgData name="Sreyan Biswas" userId="51646ef8-df9c-414d-b205-8a08b09db5f1" providerId="ADAL" clId="{B224918F-A452-4BCD-9EC2-4D509B7C4D11}" dt="2023-11-28T21:17:06.667" v="82" actId="478"/>
          <ac:picMkLst>
            <pc:docMk/>
            <pc:sldMk cId="0" sldId="256"/>
            <ac:picMk id="2" creationId="{1A380962-84DE-BEF9-11F4-9B549248BAED}"/>
          </ac:picMkLst>
        </pc:picChg>
        <pc:picChg chg="add del mod">
          <ac:chgData name="Sreyan Biswas" userId="51646ef8-df9c-414d-b205-8a08b09db5f1" providerId="ADAL" clId="{B224918F-A452-4BCD-9EC2-4D509B7C4D11}" dt="2023-11-28T21:17:50.376" v="91" actId="478"/>
          <ac:picMkLst>
            <pc:docMk/>
            <pc:sldMk cId="0" sldId="256"/>
            <ac:picMk id="4" creationId="{758C41F4-7A9A-6D41-8B7E-ED1B6B6A8BB2}"/>
          </ac:picMkLst>
        </pc:picChg>
        <pc:picChg chg="add mod">
          <ac:chgData name="Sreyan Biswas" userId="51646ef8-df9c-414d-b205-8a08b09db5f1" providerId="ADAL" clId="{B224918F-A452-4BCD-9EC2-4D509B7C4D11}" dt="2023-11-28T21:17:59.536" v="94" actId="1076"/>
          <ac:picMkLst>
            <pc:docMk/>
            <pc:sldMk cId="0" sldId="256"/>
            <ac:picMk id="6" creationId="{8A13C693-A918-582E-AC63-719765CE224B}"/>
          </ac:picMkLst>
        </pc:picChg>
        <pc:cxnChg chg="mod">
          <ac:chgData name="Sreyan Biswas" userId="51646ef8-df9c-414d-b205-8a08b09db5f1" providerId="ADAL" clId="{B224918F-A452-4BCD-9EC2-4D509B7C4D11}" dt="2023-11-28T21:17:03.025" v="81" actId="478"/>
          <ac:cxnSpMkLst>
            <pc:docMk/>
            <pc:sldMk cId="0" sldId="256"/>
            <ac:cxnSpMk id="230" creationId="{00000000-0000-0000-0000-000000000000}"/>
          </ac:cxnSpMkLst>
        </pc:cxnChg>
      </pc:sldChg>
      <pc:sldChg chg="delSp modSp mod">
        <pc:chgData name="Sreyan Biswas" userId="51646ef8-df9c-414d-b205-8a08b09db5f1" providerId="ADAL" clId="{B224918F-A452-4BCD-9EC2-4D509B7C4D11}" dt="2023-11-28T22:53:11.224" v="884"/>
        <pc:sldMkLst>
          <pc:docMk/>
          <pc:sldMk cId="0" sldId="258"/>
        </pc:sldMkLst>
        <pc:spChg chg="mod">
          <ac:chgData name="Sreyan Biswas" userId="51646ef8-df9c-414d-b205-8a08b09db5f1" providerId="ADAL" clId="{B224918F-A452-4BCD-9EC2-4D509B7C4D11}" dt="2023-11-28T22:53:11.224" v="884"/>
          <ac:spMkLst>
            <pc:docMk/>
            <pc:sldMk cId="0" sldId="258"/>
            <ac:spMk id="256" creationId="{00000000-0000-0000-0000-000000000000}"/>
          </ac:spMkLst>
        </pc:spChg>
        <pc:spChg chg="mod">
          <ac:chgData name="Sreyan Biswas" userId="51646ef8-df9c-414d-b205-8a08b09db5f1" providerId="ADAL" clId="{B224918F-A452-4BCD-9EC2-4D509B7C4D11}" dt="2023-11-28T22:53:11.224" v="884"/>
          <ac:spMkLst>
            <pc:docMk/>
            <pc:sldMk cId="0" sldId="258"/>
            <ac:spMk id="257" creationId="{00000000-0000-0000-0000-000000000000}"/>
          </ac:spMkLst>
        </pc:spChg>
        <pc:spChg chg="mod">
          <ac:chgData name="Sreyan Biswas" userId="51646ef8-df9c-414d-b205-8a08b09db5f1" providerId="ADAL" clId="{B224918F-A452-4BCD-9EC2-4D509B7C4D11}" dt="2023-11-28T21:37:09.350" v="384" actId="14100"/>
          <ac:spMkLst>
            <pc:docMk/>
            <pc:sldMk cId="0" sldId="258"/>
            <ac:spMk id="258" creationId="{00000000-0000-0000-0000-000000000000}"/>
          </ac:spMkLst>
        </pc:spChg>
        <pc:spChg chg="mod">
          <ac:chgData name="Sreyan Biswas" userId="51646ef8-df9c-414d-b205-8a08b09db5f1" providerId="ADAL" clId="{B224918F-A452-4BCD-9EC2-4D509B7C4D11}" dt="2023-11-28T22:53:11.224" v="884"/>
          <ac:spMkLst>
            <pc:docMk/>
            <pc:sldMk cId="0" sldId="258"/>
            <ac:spMk id="259" creationId="{00000000-0000-0000-0000-000000000000}"/>
          </ac:spMkLst>
        </pc:spChg>
        <pc:spChg chg="mod">
          <ac:chgData name="Sreyan Biswas" userId="51646ef8-df9c-414d-b205-8a08b09db5f1" providerId="ADAL" clId="{B224918F-A452-4BCD-9EC2-4D509B7C4D11}" dt="2023-11-28T21:19:01.095" v="189" actId="20577"/>
          <ac:spMkLst>
            <pc:docMk/>
            <pc:sldMk cId="0" sldId="258"/>
            <ac:spMk id="260" creationId="{00000000-0000-0000-0000-000000000000}"/>
          </ac:spMkLst>
        </pc:spChg>
        <pc:spChg chg="mod">
          <ac:chgData name="Sreyan Biswas" userId="51646ef8-df9c-414d-b205-8a08b09db5f1" providerId="ADAL" clId="{B224918F-A452-4BCD-9EC2-4D509B7C4D11}" dt="2023-11-28T21:37:50.416" v="444" actId="20577"/>
          <ac:spMkLst>
            <pc:docMk/>
            <pc:sldMk cId="0" sldId="258"/>
            <ac:spMk id="261" creationId="{00000000-0000-0000-0000-000000000000}"/>
          </ac:spMkLst>
        </pc:spChg>
        <pc:spChg chg="mod">
          <ac:chgData name="Sreyan Biswas" userId="51646ef8-df9c-414d-b205-8a08b09db5f1" providerId="ADAL" clId="{B224918F-A452-4BCD-9EC2-4D509B7C4D11}" dt="2023-11-28T22:53:11.224" v="884"/>
          <ac:spMkLst>
            <pc:docMk/>
            <pc:sldMk cId="0" sldId="258"/>
            <ac:spMk id="262" creationId="{00000000-0000-0000-0000-000000000000}"/>
          </ac:spMkLst>
        </pc:spChg>
        <pc:spChg chg="mod">
          <ac:chgData name="Sreyan Biswas" userId="51646ef8-df9c-414d-b205-8a08b09db5f1" providerId="ADAL" clId="{B224918F-A452-4BCD-9EC2-4D509B7C4D11}" dt="2023-11-28T22:53:11.224" v="884"/>
          <ac:spMkLst>
            <pc:docMk/>
            <pc:sldMk cId="0" sldId="258"/>
            <ac:spMk id="263" creationId="{00000000-0000-0000-0000-000000000000}"/>
          </ac:spMkLst>
        </pc:spChg>
        <pc:spChg chg="mod">
          <ac:chgData name="Sreyan Biswas" userId="51646ef8-df9c-414d-b205-8a08b09db5f1" providerId="ADAL" clId="{B224918F-A452-4BCD-9EC2-4D509B7C4D11}" dt="2023-11-28T22:53:11.224" v="884"/>
          <ac:spMkLst>
            <pc:docMk/>
            <pc:sldMk cId="0" sldId="258"/>
            <ac:spMk id="264" creationId="{00000000-0000-0000-0000-000000000000}"/>
          </ac:spMkLst>
        </pc:spChg>
        <pc:spChg chg="mod">
          <ac:chgData name="Sreyan Biswas" userId="51646ef8-df9c-414d-b205-8a08b09db5f1" providerId="ADAL" clId="{B224918F-A452-4BCD-9EC2-4D509B7C4D11}" dt="2023-11-28T22:53:11.224" v="884"/>
          <ac:spMkLst>
            <pc:docMk/>
            <pc:sldMk cId="0" sldId="258"/>
            <ac:spMk id="265" creationId="{00000000-0000-0000-0000-000000000000}"/>
          </ac:spMkLst>
        </pc:spChg>
        <pc:spChg chg="mod">
          <ac:chgData name="Sreyan Biswas" userId="51646ef8-df9c-414d-b205-8a08b09db5f1" providerId="ADAL" clId="{B224918F-A452-4BCD-9EC2-4D509B7C4D11}" dt="2023-11-28T22:53:11.224" v="884"/>
          <ac:spMkLst>
            <pc:docMk/>
            <pc:sldMk cId="0" sldId="258"/>
            <ac:spMk id="266" creationId="{00000000-0000-0000-0000-000000000000}"/>
          </ac:spMkLst>
        </pc:spChg>
        <pc:spChg chg="mod">
          <ac:chgData name="Sreyan Biswas" userId="51646ef8-df9c-414d-b205-8a08b09db5f1" providerId="ADAL" clId="{B224918F-A452-4BCD-9EC2-4D509B7C4D11}" dt="2023-11-28T22:53:11.224" v="884"/>
          <ac:spMkLst>
            <pc:docMk/>
            <pc:sldMk cId="0" sldId="258"/>
            <ac:spMk id="267" creationId="{00000000-0000-0000-0000-000000000000}"/>
          </ac:spMkLst>
        </pc:spChg>
        <pc:spChg chg="mod">
          <ac:chgData name="Sreyan Biswas" userId="51646ef8-df9c-414d-b205-8a08b09db5f1" providerId="ADAL" clId="{B224918F-A452-4BCD-9EC2-4D509B7C4D11}" dt="2023-11-28T22:53:11.224" v="884"/>
          <ac:spMkLst>
            <pc:docMk/>
            <pc:sldMk cId="0" sldId="258"/>
            <ac:spMk id="268" creationId="{00000000-0000-0000-0000-000000000000}"/>
          </ac:spMkLst>
        </pc:spChg>
        <pc:picChg chg="del">
          <ac:chgData name="Sreyan Biswas" userId="51646ef8-df9c-414d-b205-8a08b09db5f1" providerId="ADAL" clId="{B224918F-A452-4BCD-9EC2-4D509B7C4D11}" dt="2023-11-28T21:17:08.393" v="83" actId="478"/>
          <ac:picMkLst>
            <pc:docMk/>
            <pc:sldMk cId="0" sldId="258"/>
            <ac:picMk id="1026" creationId="{5C7FD970-583F-1191-0501-5549E5B87661}"/>
          </ac:picMkLst>
        </pc:picChg>
      </pc:sldChg>
      <pc:sldChg chg="addSp delSp modSp mod">
        <pc:chgData name="Sreyan Biswas" userId="51646ef8-df9c-414d-b205-8a08b09db5f1" providerId="ADAL" clId="{B224918F-A452-4BCD-9EC2-4D509B7C4D11}" dt="2023-11-28T21:25:55.975" v="298" actId="1076"/>
        <pc:sldMkLst>
          <pc:docMk/>
          <pc:sldMk cId="0" sldId="259"/>
        </pc:sldMkLst>
        <pc:spChg chg="add del">
          <ac:chgData name="Sreyan Biswas" userId="51646ef8-df9c-414d-b205-8a08b09db5f1" providerId="ADAL" clId="{B224918F-A452-4BCD-9EC2-4D509B7C4D11}" dt="2023-11-28T21:25:48.595" v="290"/>
          <ac:spMkLst>
            <pc:docMk/>
            <pc:sldMk cId="0" sldId="259"/>
            <ac:spMk id="2" creationId="{1777A8D1-73FD-FEC5-C141-489064C2853F}"/>
          </ac:spMkLst>
        </pc:spChg>
        <pc:spChg chg="mod">
          <ac:chgData name="Sreyan Biswas" userId="51646ef8-df9c-414d-b205-8a08b09db5f1" providerId="ADAL" clId="{B224918F-A452-4BCD-9EC2-4D509B7C4D11}" dt="2023-11-28T21:25:53.509" v="296" actId="14100"/>
          <ac:spMkLst>
            <pc:docMk/>
            <pc:sldMk cId="0" sldId="259"/>
            <ac:spMk id="284" creationId="{00000000-0000-0000-0000-000000000000}"/>
          </ac:spMkLst>
        </pc:spChg>
        <pc:picChg chg="add mod">
          <ac:chgData name="Sreyan Biswas" userId="51646ef8-df9c-414d-b205-8a08b09db5f1" providerId="ADAL" clId="{B224918F-A452-4BCD-9EC2-4D509B7C4D11}" dt="2023-11-28T21:25:55.975" v="298" actId="1076"/>
          <ac:picMkLst>
            <pc:docMk/>
            <pc:sldMk cId="0" sldId="259"/>
            <ac:picMk id="3" creationId="{14ACC10F-7619-3F55-DB0B-F38B2A03B5B1}"/>
          </ac:picMkLst>
        </pc:picChg>
        <pc:picChg chg="del">
          <ac:chgData name="Sreyan Biswas" userId="51646ef8-df9c-414d-b205-8a08b09db5f1" providerId="ADAL" clId="{B224918F-A452-4BCD-9EC2-4D509B7C4D11}" dt="2023-11-28T21:17:11.401" v="85" actId="478"/>
          <ac:picMkLst>
            <pc:docMk/>
            <pc:sldMk cId="0" sldId="259"/>
            <ac:picMk id="7" creationId="{0F1FC184-98F2-4E36-BE90-EA4E5D0909A1}"/>
          </ac:picMkLst>
        </pc:picChg>
        <pc:picChg chg="del">
          <ac:chgData name="Sreyan Biswas" userId="51646ef8-df9c-414d-b205-8a08b09db5f1" providerId="ADAL" clId="{B224918F-A452-4BCD-9EC2-4D509B7C4D11}" dt="2023-11-28T21:25:46.019" v="286" actId="478"/>
          <ac:picMkLst>
            <pc:docMk/>
            <pc:sldMk cId="0" sldId="259"/>
            <ac:picMk id="2055" creationId="{C02D51FE-4933-40DB-66CE-F73808B561F8}"/>
          </ac:picMkLst>
        </pc:picChg>
      </pc:sldChg>
      <pc:sldChg chg="addSp delSp modSp mod">
        <pc:chgData name="Sreyan Biswas" userId="51646ef8-df9c-414d-b205-8a08b09db5f1" providerId="ADAL" clId="{B224918F-A452-4BCD-9EC2-4D509B7C4D11}" dt="2023-11-28T21:29:41.566" v="364" actId="1076"/>
        <pc:sldMkLst>
          <pc:docMk/>
          <pc:sldMk cId="3298028509" sldId="311"/>
        </pc:sldMkLst>
        <pc:spChg chg="mod">
          <ac:chgData name="Sreyan Biswas" userId="51646ef8-df9c-414d-b205-8a08b09db5f1" providerId="ADAL" clId="{B224918F-A452-4BCD-9EC2-4D509B7C4D11}" dt="2023-11-28T21:26:00.350" v="300" actId="1076"/>
          <ac:spMkLst>
            <pc:docMk/>
            <pc:sldMk cId="3298028509" sldId="311"/>
            <ac:spMk id="7" creationId="{71B15722-8B6E-17DF-7748-6BB77B3BDD8D}"/>
          </ac:spMkLst>
        </pc:spChg>
        <pc:spChg chg="mod">
          <ac:chgData name="Sreyan Biswas" userId="51646ef8-df9c-414d-b205-8a08b09db5f1" providerId="ADAL" clId="{B224918F-A452-4BCD-9EC2-4D509B7C4D11}" dt="2023-11-28T21:26:02.644" v="310" actId="20577"/>
          <ac:spMkLst>
            <pc:docMk/>
            <pc:sldMk cId="3298028509" sldId="311"/>
            <ac:spMk id="283" creationId="{00000000-0000-0000-0000-000000000000}"/>
          </ac:spMkLst>
        </pc:spChg>
        <pc:spChg chg="mod">
          <ac:chgData name="Sreyan Biswas" userId="51646ef8-df9c-414d-b205-8a08b09db5f1" providerId="ADAL" clId="{B224918F-A452-4BCD-9EC2-4D509B7C4D11}" dt="2023-11-28T21:29:41.566" v="364" actId="1076"/>
          <ac:spMkLst>
            <pc:docMk/>
            <pc:sldMk cId="3298028509" sldId="311"/>
            <ac:spMk id="284" creationId="{00000000-0000-0000-0000-000000000000}"/>
          </ac:spMkLst>
        </pc:spChg>
        <pc:picChg chg="del">
          <ac:chgData name="Sreyan Biswas" userId="51646ef8-df9c-414d-b205-8a08b09db5f1" providerId="ADAL" clId="{B224918F-A452-4BCD-9EC2-4D509B7C4D11}" dt="2023-11-28T21:17:10.146" v="84" actId="478"/>
          <ac:picMkLst>
            <pc:docMk/>
            <pc:sldMk cId="3298028509" sldId="311"/>
            <ac:picMk id="2" creationId="{2BA2D14C-1C15-EF36-86B4-3C58E78CF923}"/>
          </ac:picMkLst>
        </pc:picChg>
        <pc:picChg chg="add mod">
          <ac:chgData name="Sreyan Biswas" userId="51646ef8-df9c-414d-b205-8a08b09db5f1" providerId="ADAL" clId="{B224918F-A452-4BCD-9EC2-4D509B7C4D11}" dt="2023-11-28T21:29:38.535" v="363" actId="1076"/>
          <ac:picMkLst>
            <pc:docMk/>
            <pc:sldMk cId="3298028509" sldId="311"/>
            <ac:picMk id="2050" creationId="{496BEFA2-66BC-ABB1-D237-4F4D7B45E41A}"/>
          </ac:picMkLst>
        </pc:picChg>
        <pc:picChg chg="del">
          <ac:chgData name="Sreyan Biswas" userId="51646ef8-df9c-414d-b205-8a08b09db5f1" providerId="ADAL" clId="{B224918F-A452-4BCD-9EC2-4D509B7C4D11}" dt="2023-11-28T21:28:41.774" v="340" actId="478"/>
          <ac:picMkLst>
            <pc:docMk/>
            <pc:sldMk cId="3298028509" sldId="311"/>
            <ac:picMk id="4098" creationId="{DE1631A6-CB40-2C63-8A8A-8809D5C8F6D9}"/>
          </ac:picMkLst>
        </pc:picChg>
        <pc:picChg chg="del">
          <ac:chgData name="Sreyan Biswas" userId="51646ef8-df9c-414d-b205-8a08b09db5f1" providerId="ADAL" clId="{B224918F-A452-4BCD-9EC2-4D509B7C4D11}" dt="2023-11-28T21:28:42.194" v="341" actId="478"/>
          <ac:picMkLst>
            <pc:docMk/>
            <pc:sldMk cId="3298028509" sldId="311"/>
            <ac:picMk id="4100" creationId="{7E070019-3C45-1479-0879-45B11DEEF44F}"/>
          </ac:picMkLst>
        </pc:picChg>
        <pc:picChg chg="del">
          <ac:chgData name="Sreyan Biswas" userId="51646ef8-df9c-414d-b205-8a08b09db5f1" providerId="ADAL" clId="{B224918F-A452-4BCD-9EC2-4D509B7C4D11}" dt="2023-11-28T21:28:42.601" v="342" actId="478"/>
          <ac:picMkLst>
            <pc:docMk/>
            <pc:sldMk cId="3298028509" sldId="311"/>
            <ac:picMk id="4102" creationId="{C00A4375-801B-A35F-783E-AE76BF39C5DE}"/>
          </ac:picMkLst>
        </pc:picChg>
      </pc:sldChg>
      <pc:sldChg chg="addSp delSp modSp mod">
        <pc:chgData name="Sreyan Biswas" userId="51646ef8-df9c-414d-b205-8a08b09db5f1" providerId="ADAL" clId="{B224918F-A452-4BCD-9EC2-4D509B7C4D11}" dt="2023-11-28T21:57:25.886" v="649" actId="478"/>
        <pc:sldMkLst>
          <pc:docMk/>
          <pc:sldMk cId="1855996176" sldId="312"/>
        </pc:sldMkLst>
        <pc:spChg chg="add del mod">
          <ac:chgData name="Sreyan Biswas" userId="51646ef8-df9c-414d-b205-8a08b09db5f1" providerId="ADAL" clId="{B224918F-A452-4BCD-9EC2-4D509B7C4D11}" dt="2023-11-28T21:40:16.113" v="532" actId="478"/>
          <ac:spMkLst>
            <pc:docMk/>
            <pc:sldMk cId="1855996176" sldId="312"/>
            <ac:spMk id="2" creationId="{69ED2289-737B-B8A9-3CD7-26637242F342}"/>
          </ac:spMkLst>
        </pc:spChg>
        <pc:spChg chg="add del mod">
          <ac:chgData name="Sreyan Biswas" userId="51646ef8-df9c-414d-b205-8a08b09db5f1" providerId="ADAL" clId="{B224918F-A452-4BCD-9EC2-4D509B7C4D11}" dt="2023-11-28T21:40:14.694" v="531"/>
          <ac:spMkLst>
            <pc:docMk/>
            <pc:sldMk cId="1855996176" sldId="312"/>
            <ac:spMk id="3" creationId="{B9A0CB3F-A2B9-9834-0C4E-CB7978CB670F}"/>
          </ac:spMkLst>
        </pc:spChg>
        <pc:spChg chg="add del mod">
          <ac:chgData name="Sreyan Biswas" userId="51646ef8-df9c-414d-b205-8a08b09db5f1" providerId="ADAL" clId="{B224918F-A452-4BCD-9EC2-4D509B7C4D11}" dt="2023-11-28T21:40:13.800" v="529"/>
          <ac:spMkLst>
            <pc:docMk/>
            <pc:sldMk cId="1855996176" sldId="312"/>
            <ac:spMk id="4" creationId="{E2C72A04-5918-0A04-AA45-CC4DCAE1AF7D}"/>
          </ac:spMkLst>
        </pc:spChg>
        <pc:spChg chg="add mod">
          <ac:chgData name="Sreyan Biswas" userId="51646ef8-df9c-414d-b205-8a08b09db5f1" providerId="ADAL" clId="{B224918F-A452-4BCD-9EC2-4D509B7C4D11}" dt="2023-11-28T21:52:11.558" v="619" actId="15"/>
          <ac:spMkLst>
            <pc:docMk/>
            <pc:sldMk cId="1855996176" sldId="312"/>
            <ac:spMk id="7" creationId="{B66C20C2-6FE3-4266-450E-7BCB0642EB6B}"/>
          </ac:spMkLst>
        </pc:spChg>
        <pc:spChg chg="add del mod">
          <ac:chgData name="Sreyan Biswas" userId="51646ef8-df9c-414d-b205-8a08b09db5f1" providerId="ADAL" clId="{B224918F-A452-4BCD-9EC2-4D509B7C4D11}" dt="2023-11-28T21:40:27.980" v="538" actId="478"/>
          <ac:spMkLst>
            <pc:docMk/>
            <pc:sldMk cId="1855996176" sldId="312"/>
            <ac:spMk id="9" creationId="{2618F026-70A8-63B0-663F-C58C1B2741A6}"/>
          </ac:spMkLst>
        </pc:spChg>
        <pc:spChg chg="mod">
          <ac:chgData name="Sreyan Biswas" userId="51646ef8-df9c-414d-b205-8a08b09db5f1" providerId="ADAL" clId="{B224918F-A452-4BCD-9EC2-4D509B7C4D11}" dt="2023-11-28T21:38:18.435" v="470" actId="14100"/>
          <ac:spMkLst>
            <pc:docMk/>
            <pc:sldMk cId="1855996176" sldId="312"/>
            <ac:spMk id="283" creationId="{00000000-0000-0000-0000-000000000000}"/>
          </ac:spMkLst>
        </pc:spChg>
        <pc:spChg chg="del mod">
          <ac:chgData name="Sreyan Biswas" userId="51646ef8-df9c-414d-b205-8a08b09db5f1" providerId="ADAL" clId="{B224918F-A452-4BCD-9EC2-4D509B7C4D11}" dt="2023-11-28T21:40:25.952" v="537" actId="478"/>
          <ac:spMkLst>
            <pc:docMk/>
            <pc:sldMk cId="1855996176" sldId="312"/>
            <ac:spMk id="284" creationId="{00000000-0000-0000-0000-000000000000}"/>
          </ac:spMkLst>
        </pc:spChg>
        <pc:picChg chg="del">
          <ac:chgData name="Sreyan Biswas" userId="51646ef8-df9c-414d-b205-8a08b09db5f1" providerId="ADAL" clId="{B224918F-A452-4BCD-9EC2-4D509B7C4D11}" dt="2023-11-28T21:57:25.886" v="649" actId="478"/>
          <ac:picMkLst>
            <pc:docMk/>
            <pc:sldMk cId="1855996176" sldId="312"/>
            <ac:picMk id="6" creationId="{B238F260-DD9D-3667-CF84-CB1A458D085D}"/>
          </ac:picMkLst>
        </pc:picChg>
      </pc:sldChg>
      <pc:sldChg chg="del">
        <pc:chgData name="Sreyan Biswas" userId="51646ef8-df9c-414d-b205-8a08b09db5f1" providerId="ADAL" clId="{B224918F-A452-4BCD-9EC2-4D509B7C4D11}" dt="2023-11-28T21:56:21.599" v="620" actId="47"/>
        <pc:sldMkLst>
          <pc:docMk/>
          <pc:sldMk cId="2917043201" sldId="314"/>
        </pc:sldMkLst>
      </pc:sldChg>
      <pc:sldChg chg="del">
        <pc:chgData name="Sreyan Biswas" userId="51646ef8-df9c-414d-b205-8a08b09db5f1" providerId="ADAL" clId="{B224918F-A452-4BCD-9EC2-4D509B7C4D11}" dt="2023-11-29T00:10:39.739" v="2617" actId="47"/>
        <pc:sldMkLst>
          <pc:docMk/>
          <pc:sldMk cId="4245317408" sldId="316"/>
        </pc:sldMkLst>
      </pc:sldChg>
      <pc:sldChg chg="addSp delSp modSp mod">
        <pc:chgData name="Sreyan Biswas" userId="51646ef8-df9c-414d-b205-8a08b09db5f1" providerId="ADAL" clId="{B224918F-A452-4BCD-9EC2-4D509B7C4D11}" dt="2023-11-28T22:33:22.775" v="744" actId="478"/>
        <pc:sldMkLst>
          <pc:docMk/>
          <pc:sldMk cId="2226212211" sldId="317"/>
        </pc:sldMkLst>
        <pc:spChg chg="add mod">
          <ac:chgData name="Sreyan Biswas" userId="51646ef8-df9c-414d-b205-8a08b09db5f1" providerId="ADAL" clId="{B224918F-A452-4BCD-9EC2-4D509B7C4D11}" dt="2023-11-28T22:33:03.885" v="736" actId="14100"/>
          <ac:spMkLst>
            <pc:docMk/>
            <pc:sldMk cId="2226212211" sldId="317"/>
            <ac:spMk id="2" creationId="{86FF6E08-803B-E053-DC08-3A6FA0974822}"/>
          </ac:spMkLst>
        </pc:spChg>
        <pc:spChg chg="mod">
          <ac:chgData name="Sreyan Biswas" userId="51646ef8-df9c-414d-b205-8a08b09db5f1" providerId="ADAL" clId="{B224918F-A452-4BCD-9EC2-4D509B7C4D11}" dt="2023-11-28T21:56:37.831" v="633" actId="20577"/>
          <ac:spMkLst>
            <pc:docMk/>
            <pc:sldMk cId="2226212211" sldId="317"/>
            <ac:spMk id="5" creationId="{58F0648E-12FB-6C50-0EE6-E3220A884288}"/>
          </ac:spMkLst>
        </pc:spChg>
        <pc:spChg chg="mod">
          <ac:chgData name="Sreyan Biswas" userId="51646ef8-df9c-414d-b205-8a08b09db5f1" providerId="ADAL" clId="{B224918F-A452-4BCD-9EC2-4D509B7C4D11}" dt="2023-11-28T21:56:32.759" v="631" actId="20577"/>
          <ac:spMkLst>
            <pc:docMk/>
            <pc:sldMk cId="2226212211" sldId="317"/>
            <ac:spMk id="283" creationId="{00000000-0000-0000-0000-000000000000}"/>
          </ac:spMkLst>
        </pc:spChg>
        <pc:spChg chg="del mod">
          <ac:chgData name="Sreyan Biswas" userId="51646ef8-df9c-414d-b205-8a08b09db5f1" providerId="ADAL" clId="{B224918F-A452-4BCD-9EC2-4D509B7C4D11}" dt="2023-11-28T21:56:52.481" v="635" actId="478"/>
          <ac:spMkLst>
            <pc:docMk/>
            <pc:sldMk cId="2226212211" sldId="317"/>
            <ac:spMk id="284" creationId="{00000000-0000-0000-0000-000000000000}"/>
          </ac:spMkLst>
        </pc:spChg>
        <pc:picChg chg="add mod">
          <ac:chgData name="Sreyan Biswas" userId="51646ef8-df9c-414d-b205-8a08b09db5f1" providerId="ADAL" clId="{B224918F-A452-4BCD-9EC2-4D509B7C4D11}" dt="2023-11-28T22:33:12.143" v="741" actId="1076"/>
          <ac:picMkLst>
            <pc:docMk/>
            <pc:sldMk cId="2226212211" sldId="317"/>
            <ac:picMk id="4" creationId="{F6218316-45AB-44EB-2EB0-1C9CD8CB2615}"/>
          </ac:picMkLst>
        </pc:picChg>
        <pc:picChg chg="del">
          <ac:chgData name="Sreyan Biswas" userId="51646ef8-df9c-414d-b205-8a08b09db5f1" providerId="ADAL" clId="{B224918F-A452-4BCD-9EC2-4D509B7C4D11}" dt="2023-11-28T22:33:22.775" v="744" actId="478"/>
          <ac:picMkLst>
            <pc:docMk/>
            <pc:sldMk cId="2226212211" sldId="317"/>
            <ac:picMk id="6" creationId="{641F93C6-4DC6-0C97-FF72-AA3A6E147F8E}"/>
          </ac:picMkLst>
        </pc:picChg>
      </pc:sldChg>
      <pc:sldChg chg="addSp delSp modSp mod">
        <pc:chgData name="Sreyan Biswas" userId="51646ef8-df9c-414d-b205-8a08b09db5f1" providerId="ADAL" clId="{B224918F-A452-4BCD-9EC2-4D509B7C4D11}" dt="2023-11-29T00:10:50.766" v="2619" actId="478"/>
        <pc:sldMkLst>
          <pc:docMk/>
          <pc:sldMk cId="2750041182" sldId="318"/>
        </pc:sldMkLst>
        <pc:spChg chg="del">
          <ac:chgData name="Sreyan Biswas" userId="51646ef8-df9c-414d-b205-8a08b09db5f1" providerId="ADAL" clId="{B224918F-A452-4BCD-9EC2-4D509B7C4D11}" dt="2023-11-28T23:52:14.548" v="1545" actId="478"/>
          <ac:spMkLst>
            <pc:docMk/>
            <pc:sldMk cId="2750041182" sldId="318"/>
            <ac:spMk id="8" creationId="{8AEBBE22-A85C-EA05-D3D4-BC7CF1A855CB}"/>
          </ac:spMkLst>
        </pc:spChg>
        <pc:spChg chg="mod">
          <ac:chgData name="Sreyan Biswas" userId="51646ef8-df9c-414d-b205-8a08b09db5f1" providerId="ADAL" clId="{B224918F-A452-4BCD-9EC2-4D509B7C4D11}" dt="2023-11-28T23:51:07.168" v="1517"/>
          <ac:spMkLst>
            <pc:docMk/>
            <pc:sldMk cId="2750041182" sldId="318"/>
            <ac:spMk id="284" creationId="{00000000-0000-0000-0000-000000000000}"/>
          </ac:spMkLst>
        </pc:spChg>
        <pc:grpChg chg="del">
          <ac:chgData name="Sreyan Biswas" userId="51646ef8-df9c-414d-b205-8a08b09db5f1" providerId="ADAL" clId="{B224918F-A452-4BCD-9EC2-4D509B7C4D11}" dt="2023-11-28T23:50:06.751" v="1502" actId="478"/>
          <ac:grpSpMkLst>
            <pc:docMk/>
            <pc:sldMk cId="2750041182" sldId="318"/>
            <ac:grpSpMk id="9" creationId="{D0C2FF0C-A176-14C3-A493-F89C544201B2}"/>
          </ac:grpSpMkLst>
        </pc:grpChg>
        <pc:picChg chg="del">
          <ac:chgData name="Sreyan Biswas" userId="51646ef8-df9c-414d-b205-8a08b09db5f1" providerId="ADAL" clId="{B224918F-A452-4BCD-9EC2-4D509B7C4D11}" dt="2023-11-29T00:10:50.766" v="2619" actId="478"/>
          <ac:picMkLst>
            <pc:docMk/>
            <pc:sldMk cId="2750041182" sldId="318"/>
            <ac:picMk id="6" creationId="{641F93C6-4DC6-0C97-FF72-AA3A6E147F8E}"/>
          </ac:picMkLst>
        </pc:picChg>
        <pc:picChg chg="add del mod">
          <ac:chgData name="Sreyan Biswas" userId="51646ef8-df9c-414d-b205-8a08b09db5f1" providerId="ADAL" clId="{B224918F-A452-4BCD-9EC2-4D509B7C4D11}" dt="2023-11-28T23:51:14.228" v="1518" actId="478"/>
          <ac:picMkLst>
            <pc:docMk/>
            <pc:sldMk cId="2750041182" sldId="318"/>
            <ac:picMk id="7" creationId="{1C17423D-D016-B9D2-A3FE-D5A4578A3A34}"/>
          </ac:picMkLst>
        </pc:picChg>
        <pc:picChg chg="add mod">
          <ac:chgData name="Sreyan Biswas" userId="51646ef8-df9c-414d-b205-8a08b09db5f1" providerId="ADAL" clId="{B224918F-A452-4BCD-9EC2-4D509B7C4D11}" dt="2023-11-28T23:51:17.898" v="1521" actId="1076"/>
          <ac:picMkLst>
            <pc:docMk/>
            <pc:sldMk cId="2750041182" sldId="318"/>
            <ac:picMk id="11" creationId="{ABE609F8-96BA-FFF1-CE3C-5C4208076CE9}"/>
          </ac:picMkLst>
        </pc:picChg>
        <pc:picChg chg="add mod">
          <ac:chgData name="Sreyan Biswas" userId="51646ef8-df9c-414d-b205-8a08b09db5f1" providerId="ADAL" clId="{B224918F-A452-4BCD-9EC2-4D509B7C4D11}" dt="2023-11-28T23:51:33.775" v="1530" actId="14100"/>
          <ac:picMkLst>
            <pc:docMk/>
            <pc:sldMk cId="2750041182" sldId="318"/>
            <ac:picMk id="13" creationId="{F1D204DA-5E67-4F6A-AC26-15FB2EDD4A06}"/>
          </ac:picMkLst>
        </pc:picChg>
      </pc:sldChg>
      <pc:sldChg chg="del">
        <pc:chgData name="Sreyan Biswas" userId="51646ef8-df9c-414d-b205-8a08b09db5f1" providerId="ADAL" clId="{B224918F-A452-4BCD-9EC2-4D509B7C4D11}" dt="2023-11-29T00:03:19.053" v="2324" actId="47"/>
        <pc:sldMkLst>
          <pc:docMk/>
          <pc:sldMk cId="3896474998" sldId="319"/>
        </pc:sldMkLst>
      </pc:sldChg>
      <pc:sldChg chg="del">
        <pc:chgData name="Sreyan Biswas" userId="51646ef8-df9c-414d-b205-8a08b09db5f1" providerId="ADAL" clId="{B224918F-A452-4BCD-9EC2-4D509B7C4D11}" dt="2023-11-29T00:03:28.640" v="2327" actId="47"/>
        <pc:sldMkLst>
          <pc:docMk/>
          <pc:sldMk cId="340687583" sldId="320"/>
        </pc:sldMkLst>
      </pc:sldChg>
      <pc:sldChg chg="del">
        <pc:chgData name="Sreyan Biswas" userId="51646ef8-df9c-414d-b205-8a08b09db5f1" providerId="ADAL" clId="{B224918F-A452-4BCD-9EC2-4D509B7C4D11}" dt="2023-11-29T00:03:28.640" v="2327" actId="47"/>
        <pc:sldMkLst>
          <pc:docMk/>
          <pc:sldMk cId="3934858605" sldId="321"/>
        </pc:sldMkLst>
      </pc:sldChg>
      <pc:sldChg chg="delSp modSp mod">
        <pc:chgData name="Sreyan Biswas" userId="51646ef8-df9c-414d-b205-8a08b09db5f1" providerId="ADAL" clId="{B224918F-A452-4BCD-9EC2-4D509B7C4D11}" dt="2023-11-29T05:24:23.107" v="2646" actId="20577"/>
        <pc:sldMkLst>
          <pc:docMk/>
          <pc:sldMk cId="760740584" sldId="322"/>
        </pc:sldMkLst>
        <pc:spChg chg="mod">
          <ac:chgData name="Sreyan Biswas" userId="51646ef8-df9c-414d-b205-8a08b09db5f1" providerId="ADAL" clId="{B224918F-A452-4BCD-9EC2-4D509B7C4D11}" dt="2023-11-29T00:04:04.040" v="2338" actId="20577"/>
          <ac:spMkLst>
            <pc:docMk/>
            <pc:sldMk cId="760740584" sldId="322"/>
            <ac:spMk id="283" creationId="{00000000-0000-0000-0000-000000000000}"/>
          </ac:spMkLst>
        </pc:spChg>
        <pc:spChg chg="mod">
          <ac:chgData name="Sreyan Biswas" userId="51646ef8-df9c-414d-b205-8a08b09db5f1" providerId="ADAL" clId="{B224918F-A452-4BCD-9EC2-4D509B7C4D11}" dt="2023-11-29T05:24:23.107" v="2646" actId="20577"/>
          <ac:spMkLst>
            <pc:docMk/>
            <pc:sldMk cId="760740584" sldId="322"/>
            <ac:spMk id="284" creationId="{00000000-0000-0000-0000-000000000000}"/>
          </ac:spMkLst>
        </pc:spChg>
        <pc:picChg chg="del">
          <ac:chgData name="Sreyan Biswas" userId="51646ef8-df9c-414d-b205-8a08b09db5f1" providerId="ADAL" clId="{B224918F-A452-4BCD-9EC2-4D509B7C4D11}" dt="2023-11-29T00:10:57.131" v="2622" actId="478"/>
          <ac:picMkLst>
            <pc:docMk/>
            <pc:sldMk cId="760740584" sldId="322"/>
            <ac:picMk id="6" creationId="{641F93C6-4DC6-0C97-FF72-AA3A6E147F8E}"/>
          </ac:picMkLst>
        </pc:picChg>
      </pc:sldChg>
      <pc:sldChg chg="del">
        <pc:chgData name="Sreyan Biswas" userId="51646ef8-df9c-414d-b205-8a08b09db5f1" providerId="ADAL" clId="{B224918F-A452-4BCD-9EC2-4D509B7C4D11}" dt="2023-11-29T00:11:03.082" v="2624" actId="47"/>
        <pc:sldMkLst>
          <pc:docMk/>
          <pc:sldMk cId="1853606918" sldId="323"/>
        </pc:sldMkLst>
      </pc:sldChg>
      <pc:sldChg chg="del">
        <pc:chgData name="Sreyan Biswas" userId="51646ef8-df9c-414d-b205-8a08b09db5f1" providerId="ADAL" clId="{B224918F-A452-4BCD-9EC2-4D509B7C4D11}" dt="2023-11-29T00:11:03.082" v="2624" actId="47"/>
        <pc:sldMkLst>
          <pc:docMk/>
          <pc:sldMk cId="1342315704" sldId="324"/>
        </pc:sldMkLst>
      </pc:sldChg>
      <pc:sldChg chg="addSp delSp modSp mod">
        <pc:chgData name="Sreyan Biswas" userId="51646ef8-df9c-414d-b205-8a08b09db5f1" providerId="ADAL" clId="{B224918F-A452-4BCD-9EC2-4D509B7C4D11}" dt="2023-11-29T00:11:09.828" v="2627" actId="478"/>
        <pc:sldMkLst>
          <pc:docMk/>
          <pc:sldMk cId="3786652845" sldId="326"/>
        </pc:sldMkLst>
        <pc:spChg chg="add del mod">
          <ac:chgData name="Sreyan Biswas" userId="51646ef8-df9c-414d-b205-8a08b09db5f1" providerId="ADAL" clId="{B224918F-A452-4BCD-9EC2-4D509B7C4D11}" dt="2023-11-29T00:11:08.944" v="2626" actId="478"/>
          <ac:spMkLst>
            <pc:docMk/>
            <pc:sldMk cId="3786652845" sldId="326"/>
            <ac:spMk id="3" creationId="{DA6FCA4C-3E5D-84C3-1D4C-098CC3CE28FB}"/>
          </ac:spMkLst>
        </pc:spChg>
        <pc:spChg chg="del">
          <ac:chgData name="Sreyan Biswas" userId="51646ef8-df9c-414d-b205-8a08b09db5f1" providerId="ADAL" clId="{B224918F-A452-4BCD-9EC2-4D509B7C4D11}" dt="2023-11-29T00:11:06.940" v="2625" actId="478"/>
          <ac:spMkLst>
            <pc:docMk/>
            <pc:sldMk cId="3786652845" sldId="326"/>
            <ac:spMk id="11" creationId="{13B3085E-524E-803D-A08D-8B148E242B0C}"/>
          </ac:spMkLst>
        </pc:spChg>
        <pc:picChg chg="del">
          <ac:chgData name="Sreyan Biswas" userId="51646ef8-df9c-414d-b205-8a08b09db5f1" providerId="ADAL" clId="{B224918F-A452-4BCD-9EC2-4D509B7C4D11}" dt="2023-11-29T00:11:09.828" v="2627" actId="478"/>
          <ac:picMkLst>
            <pc:docMk/>
            <pc:sldMk cId="3786652845" sldId="326"/>
            <ac:picMk id="6" creationId="{641F93C6-4DC6-0C97-FF72-AA3A6E147F8E}"/>
          </ac:picMkLst>
        </pc:picChg>
      </pc:sldChg>
      <pc:sldChg chg="addSp delSp modSp new del mod">
        <pc:chgData name="Sreyan Biswas" userId="51646ef8-df9c-414d-b205-8a08b09db5f1" providerId="ADAL" clId="{B224918F-A452-4BCD-9EC2-4D509B7C4D11}" dt="2023-11-28T21:57:22.937" v="648" actId="47"/>
        <pc:sldMkLst>
          <pc:docMk/>
          <pc:sldMk cId="990653822" sldId="327"/>
        </pc:sldMkLst>
        <pc:spChg chg="add del mod">
          <ac:chgData name="Sreyan Biswas" userId="51646ef8-df9c-414d-b205-8a08b09db5f1" providerId="ADAL" clId="{B224918F-A452-4BCD-9EC2-4D509B7C4D11}" dt="2023-11-28T21:57:16.849" v="646" actId="478"/>
          <ac:spMkLst>
            <pc:docMk/>
            <pc:sldMk cId="990653822" sldId="327"/>
            <ac:spMk id="4" creationId="{D4C95D3C-A6C8-B283-CD84-2752F67A3633}"/>
          </ac:spMkLst>
        </pc:spChg>
        <pc:spChg chg="add mod">
          <ac:chgData name="Sreyan Biswas" userId="51646ef8-df9c-414d-b205-8a08b09db5f1" providerId="ADAL" clId="{B224918F-A452-4BCD-9EC2-4D509B7C4D11}" dt="2023-11-28T21:57:21.072" v="647"/>
          <ac:spMkLst>
            <pc:docMk/>
            <pc:sldMk cId="990653822" sldId="327"/>
            <ac:spMk id="5" creationId="{5F885DE6-8AC8-D9A1-6185-B04E673237B5}"/>
          </ac:spMkLst>
        </pc:spChg>
        <pc:picChg chg="add mod">
          <ac:chgData name="Sreyan Biswas" userId="51646ef8-df9c-414d-b205-8a08b09db5f1" providerId="ADAL" clId="{B224918F-A452-4BCD-9EC2-4D509B7C4D11}" dt="2023-11-28T21:57:07.573" v="640" actId="1076"/>
          <ac:picMkLst>
            <pc:docMk/>
            <pc:sldMk cId="990653822" sldId="327"/>
            <ac:picMk id="3" creationId="{A95C0DF3-3268-0183-6D8D-A6ABF1C4923B}"/>
          </ac:picMkLst>
        </pc:picChg>
      </pc:sldChg>
      <pc:sldChg chg="addSp delSp modSp add mod">
        <pc:chgData name="Sreyan Biswas" userId="51646ef8-df9c-414d-b205-8a08b09db5f1" providerId="ADAL" clId="{B224918F-A452-4BCD-9EC2-4D509B7C4D11}" dt="2023-11-28T21:58:05.872" v="701" actId="1076"/>
        <pc:sldMkLst>
          <pc:docMk/>
          <pc:sldMk cId="1203428856" sldId="327"/>
        </pc:sldMkLst>
        <pc:spChg chg="del">
          <ac:chgData name="Sreyan Biswas" userId="51646ef8-df9c-414d-b205-8a08b09db5f1" providerId="ADAL" clId="{B224918F-A452-4BCD-9EC2-4D509B7C4D11}" dt="2023-11-28T21:57:48.994" v="696" actId="478"/>
          <ac:spMkLst>
            <pc:docMk/>
            <pc:sldMk cId="1203428856" sldId="327"/>
            <ac:spMk id="7" creationId="{B66C20C2-6FE3-4266-450E-7BCB0642EB6B}"/>
          </ac:spMkLst>
        </pc:spChg>
        <pc:spChg chg="mod">
          <ac:chgData name="Sreyan Biswas" userId="51646ef8-df9c-414d-b205-8a08b09db5f1" providerId="ADAL" clId="{B224918F-A452-4BCD-9EC2-4D509B7C4D11}" dt="2023-11-28T21:57:46.064" v="695" actId="14100"/>
          <ac:spMkLst>
            <pc:docMk/>
            <pc:sldMk cId="1203428856" sldId="327"/>
            <ac:spMk id="283" creationId="{00000000-0000-0000-0000-000000000000}"/>
          </ac:spMkLst>
        </pc:spChg>
        <pc:picChg chg="add mod">
          <ac:chgData name="Sreyan Biswas" userId="51646ef8-df9c-414d-b205-8a08b09db5f1" providerId="ADAL" clId="{B224918F-A452-4BCD-9EC2-4D509B7C4D11}" dt="2023-11-28T21:58:05.872" v="701" actId="1076"/>
          <ac:picMkLst>
            <pc:docMk/>
            <pc:sldMk cId="1203428856" sldId="327"/>
            <ac:picMk id="3" creationId="{05F2A4D0-6633-6D39-D47A-743046C37EB1}"/>
          </ac:picMkLst>
        </pc:picChg>
      </pc:sldChg>
      <pc:sldChg chg="delSp modSp add mod">
        <pc:chgData name="Sreyan Biswas" userId="51646ef8-df9c-414d-b205-8a08b09db5f1" providerId="ADAL" clId="{B224918F-A452-4BCD-9EC2-4D509B7C4D11}" dt="2023-11-28T22:46:33.815" v="827" actId="14100"/>
        <pc:sldMkLst>
          <pc:docMk/>
          <pc:sldMk cId="793709285" sldId="328"/>
        </pc:sldMkLst>
        <pc:spChg chg="mod">
          <ac:chgData name="Sreyan Biswas" userId="51646ef8-df9c-414d-b205-8a08b09db5f1" providerId="ADAL" clId="{B224918F-A452-4BCD-9EC2-4D509B7C4D11}" dt="2023-11-28T22:46:33.815" v="827" actId="14100"/>
          <ac:spMkLst>
            <pc:docMk/>
            <pc:sldMk cId="793709285" sldId="328"/>
            <ac:spMk id="2" creationId="{86FF6E08-803B-E053-DC08-3A6FA0974822}"/>
          </ac:spMkLst>
        </pc:spChg>
        <pc:spChg chg="mod">
          <ac:chgData name="Sreyan Biswas" userId="51646ef8-df9c-414d-b205-8a08b09db5f1" providerId="ADAL" clId="{B224918F-A452-4BCD-9EC2-4D509B7C4D11}" dt="2023-11-28T22:44:11.977" v="811" actId="20577"/>
          <ac:spMkLst>
            <pc:docMk/>
            <pc:sldMk cId="793709285" sldId="328"/>
            <ac:spMk id="283" creationId="{00000000-0000-0000-0000-000000000000}"/>
          </ac:spMkLst>
        </pc:spChg>
        <pc:picChg chg="del">
          <ac:chgData name="Sreyan Biswas" userId="51646ef8-df9c-414d-b205-8a08b09db5f1" providerId="ADAL" clId="{B224918F-A452-4BCD-9EC2-4D509B7C4D11}" dt="2023-11-28T22:39:52.445" v="756" actId="478"/>
          <ac:picMkLst>
            <pc:docMk/>
            <pc:sldMk cId="793709285" sldId="328"/>
            <ac:picMk id="4" creationId="{F6218316-45AB-44EB-2EB0-1C9CD8CB2615}"/>
          </ac:picMkLst>
        </pc:picChg>
      </pc:sldChg>
      <pc:sldChg chg="add del">
        <pc:chgData name="Sreyan Biswas" userId="51646ef8-df9c-414d-b205-8a08b09db5f1" providerId="ADAL" clId="{B224918F-A452-4BCD-9EC2-4D509B7C4D11}" dt="2023-11-28T22:33:19.683" v="743"/>
        <pc:sldMkLst>
          <pc:docMk/>
          <pc:sldMk cId="1733166048" sldId="328"/>
        </pc:sldMkLst>
      </pc:sldChg>
      <pc:sldChg chg="add del">
        <pc:chgData name="Sreyan Biswas" userId="51646ef8-df9c-414d-b205-8a08b09db5f1" providerId="ADAL" clId="{B224918F-A452-4BCD-9EC2-4D509B7C4D11}" dt="2023-11-28T22:39:14.209" v="747" actId="47"/>
        <pc:sldMkLst>
          <pc:docMk/>
          <pc:sldMk cId="3050294881" sldId="328"/>
        </pc:sldMkLst>
      </pc:sldChg>
      <pc:sldChg chg="add del">
        <pc:chgData name="Sreyan Biswas" userId="51646ef8-df9c-414d-b205-8a08b09db5f1" providerId="ADAL" clId="{B224918F-A452-4BCD-9EC2-4D509B7C4D11}" dt="2023-11-28T22:39:14.209" v="747" actId="47"/>
        <pc:sldMkLst>
          <pc:docMk/>
          <pc:sldMk cId="1679883996" sldId="329"/>
        </pc:sldMkLst>
      </pc:sldChg>
      <pc:sldChg chg="addSp modSp add mod addCm delCm">
        <pc:chgData name="Sreyan Biswas" userId="51646ef8-df9c-414d-b205-8a08b09db5f1" providerId="ADAL" clId="{B224918F-A452-4BCD-9EC2-4D509B7C4D11}" dt="2023-11-28T22:53:47.887" v="906" actId="1076"/>
        <pc:sldMkLst>
          <pc:docMk/>
          <pc:sldMk cId="3548658371" sldId="329"/>
        </pc:sldMkLst>
        <pc:spChg chg="mod">
          <ac:chgData name="Sreyan Biswas" userId="51646ef8-df9c-414d-b205-8a08b09db5f1" providerId="ADAL" clId="{B224918F-A452-4BCD-9EC2-4D509B7C4D11}" dt="2023-11-28T22:53:33.139" v="902" actId="20577"/>
          <ac:spMkLst>
            <pc:docMk/>
            <pc:sldMk cId="3548658371" sldId="329"/>
            <ac:spMk id="2" creationId="{86FF6E08-803B-E053-DC08-3A6FA0974822}"/>
          </ac:spMkLst>
        </pc:spChg>
        <pc:spChg chg="mod">
          <ac:chgData name="Sreyan Biswas" userId="51646ef8-df9c-414d-b205-8a08b09db5f1" providerId="ADAL" clId="{B224918F-A452-4BCD-9EC2-4D509B7C4D11}" dt="2023-11-28T22:46:45.207" v="840" actId="20577"/>
          <ac:spMkLst>
            <pc:docMk/>
            <pc:sldMk cId="3548658371" sldId="329"/>
            <ac:spMk id="283" creationId="{00000000-0000-0000-0000-000000000000}"/>
          </ac:spMkLst>
        </pc:spChg>
        <pc:picChg chg="add mod">
          <ac:chgData name="Sreyan Biswas" userId="51646ef8-df9c-414d-b205-8a08b09db5f1" providerId="ADAL" clId="{B224918F-A452-4BCD-9EC2-4D509B7C4D11}" dt="2023-11-28T22:53:47.887" v="906" actId="1076"/>
          <ac:picMkLst>
            <pc:docMk/>
            <pc:sldMk cId="3548658371" sldId="329"/>
            <ac:picMk id="4" creationId="{9B10ED58-DAE1-6E5D-733A-94831874F041}"/>
          </ac:picMkLst>
        </pc:picChg>
      </pc:sldChg>
      <pc:sldChg chg="addSp delSp modSp add mod">
        <pc:chgData name="Sreyan Biswas" userId="51646ef8-df9c-414d-b205-8a08b09db5f1" providerId="ADAL" clId="{B224918F-A452-4BCD-9EC2-4D509B7C4D11}" dt="2023-11-28T23:02:04.526" v="1110" actId="1076"/>
        <pc:sldMkLst>
          <pc:docMk/>
          <pc:sldMk cId="1068217103" sldId="330"/>
        </pc:sldMkLst>
        <pc:spChg chg="mod">
          <ac:chgData name="Sreyan Biswas" userId="51646ef8-df9c-414d-b205-8a08b09db5f1" providerId="ADAL" clId="{B224918F-A452-4BCD-9EC2-4D509B7C4D11}" dt="2023-11-28T22:58:15.624" v="1045" actId="20577"/>
          <ac:spMkLst>
            <pc:docMk/>
            <pc:sldMk cId="1068217103" sldId="330"/>
            <ac:spMk id="2" creationId="{86FF6E08-803B-E053-DC08-3A6FA0974822}"/>
          </ac:spMkLst>
        </pc:spChg>
        <pc:spChg chg="mod">
          <ac:chgData name="Sreyan Biswas" userId="51646ef8-df9c-414d-b205-8a08b09db5f1" providerId="ADAL" clId="{B224918F-A452-4BCD-9EC2-4D509B7C4D11}" dt="2023-11-28T22:53:57.724" v="925" actId="20577"/>
          <ac:spMkLst>
            <pc:docMk/>
            <pc:sldMk cId="1068217103" sldId="330"/>
            <ac:spMk id="283" creationId="{00000000-0000-0000-0000-000000000000}"/>
          </ac:spMkLst>
        </pc:spChg>
        <pc:picChg chg="del">
          <ac:chgData name="Sreyan Biswas" userId="51646ef8-df9c-414d-b205-8a08b09db5f1" providerId="ADAL" clId="{B224918F-A452-4BCD-9EC2-4D509B7C4D11}" dt="2023-11-28T22:56:20.582" v="946" actId="478"/>
          <ac:picMkLst>
            <pc:docMk/>
            <pc:sldMk cId="1068217103" sldId="330"/>
            <ac:picMk id="4" creationId="{9B10ED58-DAE1-6E5D-733A-94831874F041}"/>
          </ac:picMkLst>
        </pc:picChg>
        <pc:picChg chg="add mod">
          <ac:chgData name="Sreyan Biswas" userId="51646ef8-df9c-414d-b205-8a08b09db5f1" providerId="ADAL" clId="{B224918F-A452-4BCD-9EC2-4D509B7C4D11}" dt="2023-11-28T23:02:04.526" v="1110" actId="1076"/>
          <ac:picMkLst>
            <pc:docMk/>
            <pc:sldMk cId="1068217103" sldId="330"/>
            <ac:picMk id="6" creationId="{EDC3FBBE-1735-3222-9714-369D4225C4DA}"/>
          </ac:picMkLst>
        </pc:picChg>
        <pc:picChg chg="add mod">
          <ac:chgData name="Sreyan Biswas" userId="51646ef8-df9c-414d-b205-8a08b09db5f1" providerId="ADAL" clId="{B224918F-A452-4BCD-9EC2-4D509B7C4D11}" dt="2023-11-28T23:02:03.611" v="1109" actId="1076"/>
          <ac:picMkLst>
            <pc:docMk/>
            <pc:sldMk cId="1068217103" sldId="330"/>
            <ac:picMk id="8" creationId="{FE977E22-A333-C720-E3AD-7F375CD2193E}"/>
          </ac:picMkLst>
        </pc:picChg>
      </pc:sldChg>
      <pc:sldChg chg="addSp delSp modSp add mod ord">
        <pc:chgData name="Sreyan Biswas" userId="51646ef8-df9c-414d-b205-8a08b09db5f1" providerId="ADAL" clId="{B224918F-A452-4BCD-9EC2-4D509B7C4D11}" dt="2023-11-29T06:38:05.322" v="2653" actId="20577"/>
        <pc:sldMkLst>
          <pc:docMk/>
          <pc:sldMk cId="3230181264" sldId="331"/>
        </pc:sldMkLst>
        <pc:spChg chg="mod">
          <ac:chgData name="Sreyan Biswas" userId="51646ef8-df9c-414d-b205-8a08b09db5f1" providerId="ADAL" clId="{B224918F-A452-4BCD-9EC2-4D509B7C4D11}" dt="2023-11-29T06:38:05.322" v="2653" actId="20577"/>
          <ac:spMkLst>
            <pc:docMk/>
            <pc:sldMk cId="3230181264" sldId="331"/>
            <ac:spMk id="2" creationId="{86FF6E08-803B-E053-DC08-3A6FA0974822}"/>
          </ac:spMkLst>
        </pc:spChg>
        <pc:picChg chg="add del mod">
          <ac:chgData name="Sreyan Biswas" userId="51646ef8-df9c-414d-b205-8a08b09db5f1" providerId="ADAL" clId="{B224918F-A452-4BCD-9EC2-4D509B7C4D11}" dt="2023-11-29T06:37:55.558" v="2647" actId="478"/>
          <ac:picMkLst>
            <pc:docMk/>
            <pc:sldMk cId="3230181264" sldId="331"/>
            <ac:picMk id="4" creationId="{AA3E7D52-F954-60CC-4ADE-778ED36F565D}"/>
          </ac:picMkLst>
        </pc:picChg>
        <pc:picChg chg="del">
          <ac:chgData name="Sreyan Biswas" userId="51646ef8-df9c-414d-b205-8a08b09db5f1" providerId="ADAL" clId="{B224918F-A452-4BCD-9EC2-4D509B7C4D11}" dt="2023-11-28T22:58:36.038" v="1050" actId="478"/>
          <ac:picMkLst>
            <pc:docMk/>
            <pc:sldMk cId="3230181264" sldId="331"/>
            <ac:picMk id="6" creationId="{EDC3FBBE-1735-3222-9714-369D4225C4DA}"/>
          </ac:picMkLst>
        </pc:picChg>
        <pc:picChg chg="add mod">
          <ac:chgData name="Sreyan Biswas" userId="51646ef8-df9c-414d-b205-8a08b09db5f1" providerId="ADAL" clId="{B224918F-A452-4BCD-9EC2-4D509B7C4D11}" dt="2023-11-29T06:38:02.738" v="2652" actId="1076"/>
          <ac:picMkLst>
            <pc:docMk/>
            <pc:sldMk cId="3230181264" sldId="331"/>
            <ac:picMk id="6" creationId="{EF5C13D3-9BFA-6996-0579-47EA7C51CF28}"/>
          </ac:picMkLst>
        </pc:picChg>
        <pc:picChg chg="del">
          <ac:chgData name="Sreyan Biswas" userId="51646ef8-df9c-414d-b205-8a08b09db5f1" providerId="ADAL" clId="{B224918F-A452-4BCD-9EC2-4D509B7C4D11}" dt="2023-11-28T22:58:36.038" v="1050" actId="478"/>
          <ac:picMkLst>
            <pc:docMk/>
            <pc:sldMk cId="3230181264" sldId="331"/>
            <ac:picMk id="8" creationId="{FE977E22-A333-C720-E3AD-7F375CD2193E}"/>
          </ac:picMkLst>
        </pc:picChg>
      </pc:sldChg>
      <pc:sldChg chg="addSp delSp modSp add mod">
        <pc:chgData name="Sreyan Biswas" userId="51646ef8-df9c-414d-b205-8a08b09db5f1" providerId="ADAL" clId="{B224918F-A452-4BCD-9EC2-4D509B7C4D11}" dt="2023-11-28T23:02:42.611" v="1118" actId="1076"/>
        <pc:sldMkLst>
          <pc:docMk/>
          <pc:sldMk cId="4264811712" sldId="332"/>
        </pc:sldMkLst>
        <pc:spChg chg="mod">
          <ac:chgData name="Sreyan Biswas" userId="51646ef8-df9c-414d-b205-8a08b09db5f1" providerId="ADAL" clId="{B224918F-A452-4BCD-9EC2-4D509B7C4D11}" dt="2023-11-28T23:02:39.281" v="1117" actId="1076"/>
          <ac:spMkLst>
            <pc:docMk/>
            <pc:sldMk cId="4264811712" sldId="332"/>
            <ac:spMk id="2" creationId="{86FF6E08-803B-E053-DC08-3A6FA0974822}"/>
          </ac:spMkLst>
        </pc:spChg>
        <pc:spChg chg="mod">
          <ac:chgData name="Sreyan Biswas" userId="51646ef8-df9c-414d-b205-8a08b09db5f1" providerId="ADAL" clId="{B224918F-A452-4BCD-9EC2-4D509B7C4D11}" dt="2023-11-28T23:02:14.719" v="1113" actId="20577"/>
          <ac:spMkLst>
            <pc:docMk/>
            <pc:sldMk cId="4264811712" sldId="332"/>
            <ac:spMk id="283" creationId="{00000000-0000-0000-0000-000000000000}"/>
          </ac:spMkLst>
        </pc:spChg>
        <pc:picChg chg="del">
          <ac:chgData name="Sreyan Biswas" userId="51646ef8-df9c-414d-b205-8a08b09db5f1" providerId="ADAL" clId="{B224918F-A452-4BCD-9EC2-4D509B7C4D11}" dt="2023-11-28T23:01:02.618" v="1087" actId="478"/>
          <ac:picMkLst>
            <pc:docMk/>
            <pc:sldMk cId="4264811712" sldId="332"/>
            <ac:picMk id="4" creationId="{AA3E7D52-F954-60CC-4ADE-778ED36F565D}"/>
          </ac:picMkLst>
        </pc:picChg>
        <pc:picChg chg="add mod">
          <ac:chgData name="Sreyan Biswas" userId="51646ef8-df9c-414d-b205-8a08b09db5f1" providerId="ADAL" clId="{B224918F-A452-4BCD-9EC2-4D509B7C4D11}" dt="2023-11-28T23:02:42.611" v="1118" actId="1076"/>
          <ac:picMkLst>
            <pc:docMk/>
            <pc:sldMk cId="4264811712" sldId="332"/>
            <ac:picMk id="3074" creationId="{EF78191D-192A-9D20-DE54-12D6FFE7368F}"/>
          </ac:picMkLst>
        </pc:picChg>
      </pc:sldChg>
      <pc:sldChg chg="delSp modSp add mod">
        <pc:chgData name="Sreyan Biswas" userId="51646ef8-df9c-414d-b205-8a08b09db5f1" providerId="ADAL" clId="{B224918F-A452-4BCD-9EC2-4D509B7C4D11}" dt="2023-11-28T23:11:50.704" v="1220" actId="1076"/>
        <pc:sldMkLst>
          <pc:docMk/>
          <pc:sldMk cId="641913815" sldId="333"/>
        </pc:sldMkLst>
        <pc:spChg chg="mod">
          <ac:chgData name="Sreyan Biswas" userId="51646ef8-df9c-414d-b205-8a08b09db5f1" providerId="ADAL" clId="{B224918F-A452-4BCD-9EC2-4D509B7C4D11}" dt="2023-11-28T23:11:50.704" v="1220" actId="1076"/>
          <ac:spMkLst>
            <pc:docMk/>
            <pc:sldMk cId="641913815" sldId="333"/>
            <ac:spMk id="2" creationId="{86FF6E08-803B-E053-DC08-3A6FA0974822}"/>
          </ac:spMkLst>
        </pc:spChg>
        <pc:spChg chg="mod">
          <ac:chgData name="Sreyan Biswas" userId="51646ef8-df9c-414d-b205-8a08b09db5f1" providerId="ADAL" clId="{B224918F-A452-4BCD-9EC2-4D509B7C4D11}" dt="2023-11-28T23:04:46.086" v="1122"/>
          <ac:spMkLst>
            <pc:docMk/>
            <pc:sldMk cId="641913815" sldId="333"/>
            <ac:spMk id="283" creationId="{00000000-0000-0000-0000-000000000000}"/>
          </ac:spMkLst>
        </pc:spChg>
        <pc:picChg chg="del">
          <ac:chgData name="Sreyan Biswas" userId="51646ef8-df9c-414d-b205-8a08b09db5f1" providerId="ADAL" clId="{B224918F-A452-4BCD-9EC2-4D509B7C4D11}" dt="2023-11-28T23:06:24.040" v="1123" actId="478"/>
          <ac:picMkLst>
            <pc:docMk/>
            <pc:sldMk cId="641913815" sldId="333"/>
            <ac:picMk id="3074" creationId="{EF78191D-192A-9D20-DE54-12D6FFE7368F}"/>
          </ac:picMkLst>
        </pc:picChg>
      </pc:sldChg>
      <pc:sldChg chg="addSp delSp modSp add mod ord">
        <pc:chgData name="Sreyan Biswas" userId="51646ef8-df9c-414d-b205-8a08b09db5f1" providerId="ADAL" clId="{B224918F-A452-4BCD-9EC2-4D509B7C4D11}" dt="2023-11-28T23:29:40.421" v="1351" actId="403"/>
        <pc:sldMkLst>
          <pc:docMk/>
          <pc:sldMk cId="1276748163" sldId="334"/>
        </pc:sldMkLst>
        <pc:spChg chg="mod">
          <ac:chgData name="Sreyan Biswas" userId="51646ef8-df9c-414d-b205-8a08b09db5f1" providerId="ADAL" clId="{B224918F-A452-4BCD-9EC2-4D509B7C4D11}" dt="2023-11-28T23:28:03.738" v="1271" actId="1076"/>
          <ac:spMkLst>
            <pc:docMk/>
            <pc:sldMk cId="1276748163" sldId="334"/>
            <ac:spMk id="2" creationId="{86FF6E08-803B-E053-DC08-3A6FA0974822}"/>
          </ac:spMkLst>
        </pc:spChg>
        <pc:spChg chg="add del mod">
          <ac:chgData name="Sreyan Biswas" userId="51646ef8-df9c-414d-b205-8a08b09db5f1" providerId="ADAL" clId="{B224918F-A452-4BCD-9EC2-4D509B7C4D11}" dt="2023-11-28T23:29:27.563" v="1337" actId="478"/>
          <ac:spMkLst>
            <pc:docMk/>
            <pc:sldMk cId="1276748163" sldId="334"/>
            <ac:spMk id="6" creationId="{F088D953-D0F7-05CF-FB90-BCE85BCB0C39}"/>
          </ac:spMkLst>
        </pc:spChg>
        <pc:spChg chg="mod">
          <ac:chgData name="Sreyan Biswas" userId="51646ef8-df9c-414d-b205-8a08b09db5f1" providerId="ADAL" clId="{B224918F-A452-4BCD-9EC2-4D509B7C4D11}" dt="2023-11-28T23:29:40.421" v="1351" actId="403"/>
          <ac:spMkLst>
            <pc:docMk/>
            <pc:sldMk cId="1276748163" sldId="334"/>
            <ac:spMk id="283" creationId="{00000000-0000-0000-0000-000000000000}"/>
          </ac:spMkLst>
        </pc:spChg>
        <pc:picChg chg="add mod">
          <ac:chgData name="Sreyan Biswas" userId="51646ef8-df9c-414d-b205-8a08b09db5f1" providerId="ADAL" clId="{B224918F-A452-4BCD-9EC2-4D509B7C4D11}" dt="2023-11-28T23:28:05.298" v="1272" actId="1076"/>
          <ac:picMkLst>
            <pc:docMk/>
            <pc:sldMk cId="1276748163" sldId="334"/>
            <ac:picMk id="4" creationId="{1386C511-EFEC-1F81-D446-043B2B7C52F8}"/>
          </ac:picMkLst>
        </pc:picChg>
      </pc:sldChg>
      <pc:sldChg chg="addSp delSp modSp add del mod ord">
        <pc:chgData name="Sreyan Biswas" userId="51646ef8-df9c-414d-b205-8a08b09db5f1" providerId="ADAL" clId="{B224918F-A452-4BCD-9EC2-4D509B7C4D11}" dt="2023-11-28T23:46:26.536" v="1473" actId="47"/>
        <pc:sldMkLst>
          <pc:docMk/>
          <pc:sldMk cId="3872364178" sldId="335"/>
        </pc:sldMkLst>
        <pc:spChg chg="mod">
          <ac:chgData name="Sreyan Biswas" userId="51646ef8-df9c-414d-b205-8a08b09db5f1" providerId="ADAL" clId="{B224918F-A452-4BCD-9EC2-4D509B7C4D11}" dt="2023-11-28T23:35:00.391" v="1417" actId="20577"/>
          <ac:spMkLst>
            <pc:docMk/>
            <pc:sldMk cId="3872364178" sldId="335"/>
            <ac:spMk id="2" creationId="{86FF6E08-803B-E053-DC08-3A6FA0974822}"/>
          </ac:spMkLst>
        </pc:spChg>
        <pc:spChg chg="mod">
          <ac:chgData name="Sreyan Biswas" userId="51646ef8-df9c-414d-b205-8a08b09db5f1" providerId="ADAL" clId="{B224918F-A452-4BCD-9EC2-4D509B7C4D11}" dt="2023-11-28T23:32:13.893" v="1384" actId="14100"/>
          <ac:spMkLst>
            <pc:docMk/>
            <pc:sldMk cId="3872364178" sldId="335"/>
            <ac:spMk id="283" creationId="{00000000-0000-0000-0000-000000000000}"/>
          </ac:spMkLst>
        </pc:spChg>
        <pc:picChg chg="add del mod">
          <ac:chgData name="Sreyan Biswas" userId="51646ef8-df9c-414d-b205-8a08b09db5f1" providerId="ADAL" clId="{B224918F-A452-4BCD-9EC2-4D509B7C4D11}" dt="2023-11-28T23:38:37.996" v="1431" actId="478"/>
          <ac:picMkLst>
            <pc:docMk/>
            <pc:sldMk cId="3872364178" sldId="335"/>
            <ac:picMk id="4" creationId="{5FDFB10E-696B-30A3-B368-7C99B770A426}"/>
          </ac:picMkLst>
        </pc:picChg>
        <pc:picChg chg="add del">
          <ac:chgData name="Sreyan Biswas" userId="51646ef8-df9c-414d-b205-8a08b09db5f1" providerId="ADAL" clId="{B224918F-A452-4BCD-9EC2-4D509B7C4D11}" dt="2023-11-28T23:35:04.908" v="1419" actId="22"/>
          <ac:picMkLst>
            <pc:docMk/>
            <pc:sldMk cId="3872364178" sldId="335"/>
            <ac:picMk id="7" creationId="{A1488E3F-1DFC-702C-7C10-3D5536FB85DC}"/>
          </ac:picMkLst>
        </pc:picChg>
      </pc:sldChg>
      <pc:sldChg chg="modSp add mod">
        <pc:chgData name="Sreyan Biswas" userId="51646ef8-df9c-414d-b205-8a08b09db5f1" providerId="ADAL" clId="{B224918F-A452-4BCD-9EC2-4D509B7C4D11}" dt="2023-11-28T23:45:08.649" v="1472" actId="14100"/>
        <pc:sldMkLst>
          <pc:docMk/>
          <pc:sldMk cId="4066653998" sldId="336"/>
        </pc:sldMkLst>
        <pc:spChg chg="mod">
          <ac:chgData name="Sreyan Biswas" userId="51646ef8-df9c-414d-b205-8a08b09db5f1" providerId="ADAL" clId="{B224918F-A452-4BCD-9EC2-4D509B7C4D11}" dt="2023-11-28T23:45:08.649" v="1472" actId="14100"/>
          <ac:spMkLst>
            <pc:docMk/>
            <pc:sldMk cId="4066653998" sldId="336"/>
            <ac:spMk id="2" creationId="{86FF6E08-803B-E053-DC08-3A6FA0974822}"/>
          </ac:spMkLst>
        </pc:spChg>
        <pc:picChg chg="mod">
          <ac:chgData name="Sreyan Biswas" userId="51646ef8-df9c-414d-b205-8a08b09db5f1" providerId="ADAL" clId="{B224918F-A452-4BCD-9EC2-4D509B7C4D11}" dt="2023-11-28T23:44:01.073" v="1440" actId="14100"/>
          <ac:picMkLst>
            <pc:docMk/>
            <pc:sldMk cId="4066653998" sldId="336"/>
            <ac:picMk id="4" creationId="{5FDFB10E-696B-30A3-B368-7C99B770A426}"/>
          </ac:picMkLst>
        </pc:picChg>
      </pc:sldChg>
      <pc:sldChg chg="delSp modSp add mod ord">
        <pc:chgData name="Sreyan Biswas" userId="51646ef8-df9c-414d-b205-8a08b09db5f1" providerId="ADAL" clId="{B224918F-A452-4BCD-9EC2-4D509B7C4D11}" dt="2023-11-28T23:52:19.918" v="1546" actId="478"/>
        <pc:sldMkLst>
          <pc:docMk/>
          <pc:sldMk cId="2109522385" sldId="337"/>
        </pc:sldMkLst>
        <pc:spChg chg="del">
          <ac:chgData name="Sreyan Biswas" userId="51646ef8-df9c-414d-b205-8a08b09db5f1" providerId="ADAL" clId="{B224918F-A452-4BCD-9EC2-4D509B7C4D11}" dt="2023-11-28T23:52:19.918" v="1546" actId="478"/>
          <ac:spMkLst>
            <pc:docMk/>
            <pc:sldMk cId="2109522385" sldId="337"/>
            <ac:spMk id="8" creationId="{8AEBBE22-A85C-EA05-D3D4-BC7CF1A855CB}"/>
          </ac:spMkLst>
        </pc:spChg>
        <pc:spChg chg="mod">
          <ac:chgData name="Sreyan Biswas" userId="51646ef8-df9c-414d-b205-8a08b09db5f1" providerId="ADAL" clId="{B224918F-A452-4BCD-9EC2-4D509B7C4D11}" dt="2023-11-28T23:50:54.365" v="1512" actId="20577"/>
          <ac:spMkLst>
            <pc:docMk/>
            <pc:sldMk cId="2109522385" sldId="337"/>
            <ac:spMk id="284" creationId="{00000000-0000-0000-0000-000000000000}"/>
          </ac:spMkLst>
        </pc:spChg>
        <pc:picChg chg="del">
          <ac:chgData name="Sreyan Biswas" userId="51646ef8-df9c-414d-b205-8a08b09db5f1" providerId="ADAL" clId="{B224918F-A452-4BCD-9EC2-4D509B7C4D11}" dt="2023-11-28T23:50:28.688" v="1507" actId="478"/>
          <ac:picMkLst>
            <pc:docMk/>
            <pc:sldMk cId="2109522385" sldId="337"/>
            <ac:picMk id="6" creationId="{641F93C6-4DC6-0C97-FF72-AA3A6E147F8E}"/>
          </ac:picMkLst>
        </pc:picChg>
      </pc:sldChg>
      <pc:sldChg chg="addSp delSp modSp add mod">
        <pc:chgData name="Sreyan Biswas" userId="51646ef8-df9c-414d-b205-8a08b09db5f1" providerId="ADAL" clId="{B224918F-A452-4BCD-9EC2-4D509B7C4D11}" dt="2023-11-29T00:10:48.869" v="2618" actId="478"/>
        <pc:sldMkLst>
          <pc:docMk/>
          <pc:sldMk cId="3668157230" sldId="338"/>
        </pc:sldMkLst>
        <pc:spChg chg="del">
          <ac:chgData name="Sreyan Biswas" userId="51646ef8-df9c-414d-b205-8a08b09db5f1" providerId="ADAL" clId="{B224918F-A452-4BCD-9EC2-4D509B7C4D11}" dt="2023-11-28T23:52:11.880" v="1544" actId="478"/>
          <ac:spMkLst>
            <pc:docMk/>
            <pc:sldMk cId="3668157230" sldId="338"/>
            <ac:spMk id="8" creationId="{8AEBBE22-A85C-EA05-D3D4-BC7CF1A855CB}"/>
          </ac:spMkLst>
        </pc:spChg>
        <pc:spChg chg="add mod">
          <ac:chgData name="Sreyan Biswas" userId="51646ef8-df9c-414d-b205-8a08b09db5f1" providerId="ADAL" clId="{B224918F-A452-4BCD-9EC2-4D509B7C4D11}" dt="2023-11-28T23:54:17.578" v="1754" actId="1076"/>
          <ac:spMkLst>
            <pc:docMk/>
            <pc:sldMk cId="3668157230" sldId="338"/>
            <ac:spMk id="9" creationId="{8E01FCCE-F884-9B3C-EBB0-08E68C694009}"/>
          </ac:spMkLst>
        </pc:spChg>
        <pc:spChg chg="mod">
          <ac:chgData name="Sreyan Biswas" userId="51646ef8-df9c-414d-b205-8a08b09db5f1" providerId="ADAL" clId="{B224918F-A452-4BCD-9EC2-4D509B7C4D11}" dt="2023-11-28T23:51:45.560" v="1534"/>
          <ac:spMkLst>
            <pc:docMk/>
            <pc:sldMk cId="3668157230" sldId="338"/>
            <ac:spMk id="284" creationId="{00000000-0000-0000-0000-000000000000}"/>
          </ac:spMkLst>
        </pc:spChg>
        <pc:picChg chg="add mod">
          <ac:chgData name="Sreyan Biswas" userId="51646ef8-df9c-414d-b205-8a08b09db5f1" providerId="ADAL" clId="{B224918F-A452-4BCD-9EC2-4D509B7C4D11}" dt="2023-11-28T23:52:33.131" v="1548" actId="1076"/>
          <ac:picMkLst>
            <pc:docMk/>
            <pc:sldMk cId="3668157230" sldId="338"/>
            <ac:picMk id="3" creationId="{748E15C1-6A9B-F0CB-07B7-EF4A73CBF480}"/>
          </ac:picMkLst>
        </pc:picChg>
        <pc:picChg chg="del">
          <ac:chgData name="Sreyan Biswas" userId="51646ef8-df9c-414d-b205-8a08b09db5f1" providerId="ADAL" clId="{B224918F-A452-4BCD-9EC2-4D509B7C4D11}" dt="2023-11-29T00:10:48.869" v="2618" actId="478"/>
          <ac:picMkLst>
            <pc:docMk/>
            <pc:sldMk cId="3668157230" sldId="338"/>
            <ac:picMk id="6" creationId="{641F93C6-4DC6-0C97-FF72-AA3A6E147F8E}"/>
          </ac:picMkLst>
        </pc:picChg>
        <pc:picChg chg="add mod">
          <ac:chgData name="Sreyan Biswas" userId="51646ef8-df9c-414d-b205-8a08b09db5f1" providerId="ADAL" clId="{B224918F-A452-4BCD-9EC2-4D509B7C4D11}" dt="2023-11-28T23:53:02.434" v="1555" actId="1076"/>
          <ac:picMkLst>
            <pc:docMk/>
            <pc:sldMk cId="3668157230" sldId="338"/>
            <ac:picMk id="7" creationId="{2523CFFA-C1AD-1FC5-9C40-B86123352958}"/>
          </ac:picMkLst>
        </pc:picChg>
        <pc:picChg chg="del">
          <ac:chgData name="Sreyan Biswas" userId="51646ef8-df9c-414d-b205-8a08b09db5f1" providerId="ADAL" clId="{B224918F-A452-4BCD-9EC2-4D509B7C4D11}" dt="2023-11-28T23:51:59.222" v="1535" actId="478"/>
          <ac:picMkLst>
            <pc:docMk/>
            <pc:sldMk cId="3668157230" sldId="338"/>
            <ac:picMk id="11" creationId="{ABE609F8-96BA-FFF1-CE3C-5C4208076CE9}"/>
          </ac:picMkLst>
        </pc:picChg>
        <pc:picChg chg="del">
          <ac:chgData name="Sreyan Biswas" userId="51646ef8-df9c-414d-b205-8a08b09db5f1" providerId="ADAL" clId="{B224918F-A452-4BCD-9EC2-4D509B7C4D11}" dt="2023-11-28T23:52:09.217" v="1543" actId="478"/>
          <ac:picMkLst>
            <pc:docMk/>
            <pc:sldMk cId="3668157230" sldId="338"/>
            <ac:picMk id="13" creationId="{F1D204DA-5E67-4F6A-AC26-15FB2EDD4A06}"/>
          </ac:picMkLst>
        </pc:picChg>
      </pc:sldChg>
      <pc:sldChg chg="addSp delSp modSp add mod">
        <pc:chgData name="Sreyan Biswas" userId="51646ef8-df9c-414d-b205-8a08b09db5f1" providerId="ADAL" clId="{B224918F-A452-4BCD-9EC2-4D509B7C4D11}" dt="2023-11-29T00:10:53.369" v="2620" actId="478"/>
        <pc:sldMkLst>
          <pc:docMk/>
          <pc:sldMk cId="1803238157" sldId="339"/>
        </pc:sldMkLst>
        <pc:spChg chg="mod">
          <ac:chgData name="Sreyan Biswas" userId="51646ef8-df9c-414d-b205-8a08b09db5f1" providerId="ADAL" clId="{B224918F-A452-4BCD-9EC2-4D509B7C4D11}" dt="2023-11-28T23:57:17.901" v="2155" actId="20577"/>
          <ac:spMkLst>
            <pc:docMk/>
            <pc:sldMk cId="1803238157" sldId="339"/>
            <ac:spMk id="9" creationId="{8E01FCCE-F884-9B3C-EBB0-08E68C694009}"/>
          </ac:spMkLst>
        </pc:spChg>
        <pc:spChg chg="mod">
          <ac:chgData name="Sreyan Biswas" userId="51646ef8-df9c-414d-b205-8a08b09db5f1" providerId="ADAL" clId="{B224918F-A452-4BCD-9EC2-4D509B7C4D11}" dt="2023-11-28T23:55:18.202" v="1917" actId="20577"/>
          <ac:spMkLst>
            <pc:docMk/>
            <pc:sldMk cId="1803238157" sldId="339"/>
            <ac:spMk id="284" creationId="{00000000-0000-0000-0000-000000000000}"/>
          </ac:spMkLst>
        </pc:spChg>
        <pc:picChg chg="del">
          <ac:chgData name="Sreyan Biswas" userId="51646ef8-df9c-414d-b205-8a08b09db5f1" providerId="ADAL" clId="{B224918F-A452-4BCD-9EC2-4D509B7C4D11}" dt="2023-11-28T23:55:20.428" v="1918" actId="478"/>
          <ac:picMkLst>
            <pc:docMk/>
            <pc:sldMk cId="1803238157" sldId="339"/>
            <ac:picMk id="3" creationId="{748E15C1-6A9B-F0CB-07B7-EF4A73CBF480}"/>
          </ac:picMkLst>
        </pc:picChg>
        <pc:picChg chg="add del mod">
          <ac:chgData name="Sreyan Biswas" userId="51646ef8-df9c-414d-b205-8a08b09db5f1" providerId="ADAL" clId="{B224918F-A452-4BCD-9EC2-4D509B7C4D11}" dt="2023-11-28T23:55:37.585" v="1923" actId="478"/>
          <ac:picMkLst>
            <pc:docMk/>
            <pc:sldMk cId="1803238157" sldId="339"/>
            <ac:picMk id="4" creationId="{DFC12139-2E97-4DCA-8067-0164A796FCFD}"/>
          </ac:picMkLst>
        </pc:picChg>
        <pc:picChg chg="del">
          <ac:chgData name="Sreyan Biswas" userId="51646ef8-df9c-414d-b205-8a08b09db5f1" providerId="ADAL" clId="{B224918F-A452-4BCD-9EC2-4D509B7C4D11}" dt="2023-11-29T00:10:53.369" v="2620" actId="478"/>
          <ac:picMkLst>
            <pc:docMk/>
            <pc:sldMk cId="1803238157" sldId="339"/>
            <ac:picMk id="6" creationId="{641F93C6-4DC6-0C97-FF72-AA3A6E147F8E}"/>
          </ac:picMkLst>
        </pc:picChg>
        <pc:picChg chg="del">
          <ac:chgData name="Sreyan Biswas" userId="51646ef8-df9c-414d-b205-8a08b09db5f1" providerId="ADAL" clId="{B224918F-A452-4BCD-9EC2-4D509B7C4D11}" dt="2023-11-28T23:55:20.816" v="1919" actId="478"/>
          <ac:picMkLst>
            <pc:docMk/>
            <pc:sldMk cId="1803238157" sldId="339"/>
            <ac:picMk id="7" creationId="{2523CFFA-C1AD-1FC5-9C40-B86123352958}"/>
          </ac:picMkLst>
        </pc:picChg>
        <pc:picChg chg="add del mod">
          <ac:chgData name="Sreyan Biswas" userId="51646ef8-df9c-414d-b205-8a08b09db5f1" providerId="ADAL" clId="{B224918F-A452-4BCD-9EC2-4D509B7C4D11}" dt="2023-11-28T23:55:47.491" v="1927" actId="478"/>
          <ac:picMkLst>
            <pc:docMk/>
            <pc:sldMk cId="1803238157" sldId="339"/>
            <ac:picMk id="10" creationId="{1C26BB98-8994-728F-A702-FAB935C86EF6}"/>
          </ac:picMkLst>
        </pc:picChg>
        <pc:picChg chg="add mod">
          <ac:chgData name="Sreyan Biswas" userId="51646ef8-df9c-414d-b205-8a08b09db5f1" providerId="ADAL" clId="{B224918F-A452-4BCD-9EC2-4D509B7C4D11}" dt="2023-11-28T23:56:04.958" v="1935" actId="14100"/>
          <ac:picMkLst>
            <pc:docMk/>
            <pc:sldMk cId="1803238157" sldId="339"/>
            <ac:picMk id="12" creationId="{95E17D17-CD45-62A0-4F3B-2D42F771BB56}"/>
          </ac:picMkLst>
        </pc:picChg>
        <pc:picChg chg="add mod">
          <ac:chgData name="Sreyan Biswas" userId="51646ef8-df9c-414d-b205-8a08b09db5f1" providerId="ADAL" clId="{B224918F-A452-4BCD-9EC2-4D509B7C4D11}" dt="2023-11-28T23:56:09.669" v="1937" actId="14100"/>
          <ac:picMkLst>
            <pc:docMk/>
            <pc:sldMk cId="1803238157" sldId="339"/>
            <ac:picMk id="14" creationId="{A6A2D2DB-F21D-B022-9AAA-7B4176C130A1}"/>
          </ac:picMkLst>
        </pc:picChg>
      </pc:sldChg>
      <pc:sldChg chg="addSp delSp modSp add del mod">
        <pc:chgData name="Sreyan Biswas" userId="51646ef8-df9c-414d-b205-8a08b09db5f1" providerId="ADAL" clId="{B224918F-A452-4BCD-9EC2-4D509B7C4D11}" dt="2023-11-29T00:10:55.252" v="2621" actId="478"/>
        <pc:sldMkLst>
          <pc:docMk/>
          <pc:sldMk cId="1678745398" sldId="340"/>
        </pc:sldMkLst>
        <pc:spChg chg="del">
          <ac:chgData name="Sreyan Biswas" userId="51646ef8-df9c-414d-b205-8a08b09db5f1" providerId="ADAL" clId="{B224918F-A452-4BCD-9EC2-4D509B7C4D11}" dt="2023-11-29T00:02:24.336" v="2299" actId="478"/>
          <ac:spMkLst>
            <pc:docMk/>
            <pc:sldMk cId="1678745398" sldId="340"/>
            <ac:spMk id="9" creationId="{8E01FCCE-F884-9B3C-EBB0-08E68C694009}"/>
          </ac:spMkLst>
        </pc:spChg>
        <pc:spChg chg="mod">
          <ac:chgData name="Sreyan Biswas" userId="51646ef8-df9c-414d-b205-8a08b09db5f1" providerId="ADAL" clId="{B224918F-A452-4BCD-9EC2-4D509B7C4D11}" dt="2023-11-29T00:02:37.495" v="2323" actId="20577"/>
          <ac:spMkLst>
            <pc:docMk/>
            <pc:sldMk cId="1678745398" sldId="340"/>
            <ac:spMk id="284" creationId="{00000000-0000-0000-0000-000000000000}"/>
          </ac:spMkLst>
        </pc:spChg>
        <pc:picChg chg="add mod">
          <ac:chgData name="Sreyan Biswas" userId="51646ef8-df9c-414d-b205-8a08b09db5f1" providerId="ADAL" clId="{B224918F-A452-4BCD-9EC2-4D509B7C4D11}" dt="2023-11-29T00:02:25.579" v="2300" actId="1076"/>
          <ac:picMkLst>
            <pc:docMk/>
            <pc:sldMk cId="1678745398" sldId="340"/>
            <ac:picMk id="3" creationId="{7A5B8787-5FC1-1A0D-B55F-76EC5503BEB3}"/>
          </ac:picMkLst>
        </pc:picChg>
        <pc:picChg chg="del">
          <ac:chgData name="Sreyan Biswas" userId="51646ef8-df9c-414d-b205-8a08b09db5f1" providerId="ADAL" clId="{B224918F-A452-4BCD-9EC2-4D509B7C4D11}" dt="2023-11-29T00:10:55.252" v="2621" actId="478"/>
          <ac:picMkLst>
            <pc:docMk/>
            <pc:sldMk cId="1678745398" sldId="340"/>
            <ac:picMk id="6" creationId="{641F93C6-4DC6-0C97-FF72-AA3A6E147F8E}"/>
          </ac:picMkLst>
        </pc:picChg>
        <pc:picChg chg="add mod">
          <ac:chgData name="Sreyan Biswas" userId="51646ef8-df9c-414d-b205-8a08b09db5f1" providerId="ADAL" clId="{B224918F-A452-4BCD-9EC2-4D509B7C4D11}" dt="2023-11-29T00:02:27.161" v="2301" actId="1076"/>
          <ac:picMkLst>
            <pc:docMk/>
            <pc:sldMk cId="1678745398" sldId="340"/>
            <ac:picMk id="7" creationId="{6910D366-4FFB-492C-1B6B-D83067AB62E7}"/>
          </ac:picMkLst>
        </pc:picChg>
        <pc:picChg chg="del">
          <ac:chgData name="Sreyan Biswas" userId="51646ef8-df9c-414d-b205-8a08b09db5f1" providerId="ADAL" clId="{B224918F-A452-4BCD-9EC2-4D509B7C4D11}" dt="2023-11-28T23:58:11.892" v="2157" actId="478"/>
          <ac:picMkLst>
            <pc:docMk/>
            <pc:sldMk cId="1678745398" sldId="340"/>
            <ac:picMk id="12" creationId="{95E17D17-CD45-62A0-4F3B-2D42F771BB56}"/>
          </ac:picMkLst>
        </pc:picChg>
        <pc:picChg chg="del">
          <ac:chgData name="Sreyan Biswas" userId="51646ef8-df9c-414d-b205-8a08b09db5f1" providerId="ADAL" clId="{B224918F-A452-4BCD-9EC2-4D509B7C4D11}" dt="2023-11-28T23:58:13.336" v="2158" actId="478"/>
          <ac:picMkLst>
            <pc:docMk/>
            <pc:sldMk cId="1678745398" sldId="340"/>
            <ac:picMk id="14" creationId="{A6A2D2DB-F21D-B022-9AAA-7B4176C130A1}"/>
          </ac:picMkLst>
        </pc:picChg>
      </pc:sldChg>
      <pc:sldChg chg="delSp modSp add mod">
        <pc:chgData name="Sreyan Biswas" userId="51646ef8-df9c-414d-b205-8a08b09db5f1" providerId="ADAL" clId="{B224918F-A452-4BCD-9EC2-4D509B7C4D11}" dt="2023-11-29T00:10:59.224" v="2623" actId="478"/>
        <pc:sldMkLst>
          <pc:docMk/>
          <pc:sldMk cId="1415451171" sldId="341"/>
        </pc:sldMkLst>
        <pc:spChg chg="mod">
          <ac:chgData name="Sreyan Biswas" userId="51646ef8-df9c-414d-b205-8a08b09db5f1" providerId="ADAL" clId="{B224918F-A452-4BCD-9EC2-4D509B7C4D11}" dt="2023-11-29T00:09:54.975" v="2600" actId="14100"/>
          <ac:spMkLst>
            <pc:docMk/>
            <pc:sldMk cId="1415451171" sldId="341"/>
            <ac:spMk id="284" creationId="{00000000-0000-0000-0000-000000000000}"/>
          </ac:spMkLst>
        </pc:spChg>
        <pc:picChg chg="del">
          <ac:chgData name="Sreyan Biswas" userId="51646ef8-df9c-414d-b205-8a08b09db5f1" providerId="ADAL" clId="{B224918F-A452-4BCD-9EC2-4D509B7C4D11}" dt="2023-11-29T00:10:59.224" v="2623" actId="478"/>
          <ac:picMkLst>
            <pc:docMk/>
            <pc:sldMk cId="1415451171" sldId="341"/>
            <ac:picMk id="6" creationId="{641F93C6-4DC6-0C97-FF72-AA3A6E147F8E}"/>
          </ac:picMkLst>
        </pc:picChg>
      </pc:sldChg>
      <pc:sldChg chg="add del">
        <pc:chgData name="Sreyan Biswas" userId="51646ef8-df9c-414d-b205-8a08b09db5f1" providerId="ADAL" clId="{B224918F-A452-4BCD-9EC2-4D509B7C4D11}" dt="2023-11-28T23:58:25.793" v="2162" actId="47"/>
        <pc:sldMkLst>
          <pc:docMk/>
          <pc:sldMk cId="2261934921" sldId="341"/>
        </pc:sldMkLst>
      </pc:sldChg>
      <pc:sldMasterChg chg="delSldLayout">
        <pc:chgData name="Sreyan Biswas" userId="51646ef8-df9c-414d-b205-8a08b09db5f1" providerId="ADAL" clId="{B224918F-A452-4BCD-9EC2-4D509B7C4D11}" dt="2023-11-28T21:57:22.937" v="648" actId="47"/>
        <pc:sldMasterMkLst>
          <pc:docMk/>
          <pc:sldMasterMk cId="0" sldId="2147483676"/>
        </pc:sldMasterMkLst>
        <pc:sldLayoutChg chg="del">
          <pc:chgData name="Sreyan Biswas" userId="51646ef8-df9c-414d-b205-8a08b09db5f1" providerId="ADAL" clId="{B224918F-A452-4BCD-9EC2-4D509B7C4D11}" dt="2023-11-28T21:56:21.599" v="620" actId="47"/>
          <pc:sldLayoutMkLst>
            <pc:docMk/>
            <pc:sldMasterMk cId="0" sldId="2147483676"/>
            <pc:sldLayoutMk cId="0" sldId="2147483661"/>
          </pc:sldLayoutMkLst>
        </pc:sldLayoutChg>
        <pc:sldLayoutChg chg="del">
          <pc:chgData name="Sreyan Biswas" userId="51646ef8-df9c-414d-b205-8a08b09db5f1" providerId="ADAL" clId="{B224918F-A452-4BCD-9EC2-4D509B7C4D11}" dt="2023-11-28T21:57:22.937" v="648" actId="47"/>
          <pc:sldLayoutMkLst>
            <pc:docMk/>
            <pc:sldMasterMk cId="0" sldId="2147483676"/>
            <pc:sldLayoutMk cId="0" sldId="2147483672"/>
          </pc:sldLayoutMkLst>
        </pc:sldLayoutChg>
      </pc:sldMasterChg>
    </pc:docChg>
  </pc:docChgLst>
  <pc:docChgLst>
    <pc:chgData name="Sreyan Biswas" userId="51646ef8-df9c-414d-b205-8a08b09db5f1" providerId="ADAL" clId="{772FFEFB-4129-42EE-A4A2-467BDBB4FB18}"/>
    <pc:docChg chg="undo redo custSel addSld delSld modSld delMainMaster">
      <pc:chgData name="Sreyan Biswas" userId="51646ef8-df9c-414d-b205-8a08b09db5f1" providerId="ADAL" clId="{772FFEFB-4129-42EE-A4A2-467BDBB4FB18}" dt="2023-10-13T08:08:00.496" v="6215" actId="113"/>
      <pc:docMkLst>
        <pc:docMk/>
      </pc:docMkLst>
      <pc:sldChg chg="addSp modSp mod">
        <pc:chgData name="Sreyan Biswas" userId="51646ef8-df9c-414d-b205-8a08b09db5f1" providerId="ADAL" clId="{772FFEFB-4129-42EE-A4A2-467BDBB4FB18}" dt="2023-10-12T13:28:10.959" v="175"/>
        <pc:sldMkLst>
          <pc:docMk/>
          <pc:sldMk cId="0" sldId="256"/>
        </pc:sldMkLst>
        <pc:spChg chg="mod">
          <ac:chgData name="Sreyan Biswas" userId="51646ef8-df9c-414d-b205-8a08b09db5f1" providerId="ADAL" clId="{772FFEFB-4129-42EE-A4A2-467BDBB4FB18}" dt="2023-10-12T13:22:27.869" v="51" actId="20577"/>
          <ac:spMkLst>
            <pc:docMk/>
            <pc:sldMk cId="0" sldId="256"/>
            <ac:spMk id="207" creationId="{00000000-0000-0000-0000-000000000000}"/>
          </ac:spMkLst>
        </pc:spChg>
        <pc:spChg chg="mod">
          <ac:chgData name="Sreyan Biswas" userId="51646ef8-df9c-414d-b205-8a08b09db5f1" providerId="ADAL" clId="{772FFEFB-4129-42EE-A4A2-467BDBB4FB18}" dt="2023-10-12T13:24:26.764" v="135" actId="113"/>
          <ac:spMkLst>
            <pc:docMk/>
            <pc:sldMk cId="0" sldId="256"/>
            <ac:spMk id="208" creationId="{00000000-0000-0000-0000-000000000000}"/>
          </ac:spMkLst>
        </pc:spChg>
        <pc:picChg chg="add mod">
          <ac:chgData name="Sreyan Biswas" userId="51646ef8-df9c-414d-b205-8a08b09db5f1" providerId="ADAL" clId="{772FFEFB-4129-42EE-A4A2-467BDBB4FB18}" dt="2023-10-12T13:28:10.959" v="175"/>
          <ac:picMkLst>
            <pc:docMk/>
            <pc:sldMk cId="0" sldId="256"/>
            <ac:picMk id="2" creationId="{1A380962-84DE-BEF9-11F4-9B549248BAED}"/>
          </ac:picMkLst>
        </pc:picChg>
      </pc:sldChg>
      <pc:sldChg chg="del">
        <pc:chgData name="Sreyan Biswas" userId="51646ef8-df9c-414d-b205-8a08b09db5f1" providerId="ADAL" clId="{772FFEFB-4129-42EE-A4A2-467BDBB4FB18}" dt="2023-10-12T18:57:07.416" v="6020" actId="47"/>
        <pc:sldMkLst>
          <pc:docMk/>
          <pc:sldMk cId="0" sldId="257"/>
        </pc:sldMkLst>
      </pc:sldChg>
      <pc:sldChg chg="addSp modSp mod">
        <pc:chgData name="Sreyan Biswas" userId="51646ef8-df9c-414d-b205-8a08b09db5f1" providerId="ADAL" clId="{772FFEFB-4129-42EE-A4A2-467BDBB4FB18}" dt="2023-10-12T17:48:00.692" v="3167" actId="20577"/>
        <pc:sldMkLst>
          <pc:docMk/>
          <pc:sldMk cId="0" sldId="258"/>
        </pc:sldMkLst>
        <pc:spChg chg="mod">
          <ac:chgData name="Sreyan Biswas" userId="51646ef8-df9c-414d-b205-8a08b09db5f1" providerId="ADAL" clId="{772FFEFB-4129-42EE-A4A2-467BDBB4FB18}" dt="2023-10-12T13:24:45.676" v="151" actId="20577"/>
          <ac:spMkLst>
            <pc:docMk/>
            <pc:sldMk cId="0" sldId="258"/>
            <ac:spMk id="256" creationId="{00000000-0000-0000-0000-000000000000}"/>
          </ac:spMkLst>
        </pc:spChg>
        <pc:spChg chg="mod">
          <ac:chgData name="Sreyan Biswas" userId="51646ef8-df9c-414d-b205-8a08b09db5f1" providerId="ADAL" clId="{772FFEFB-4129-42EE-A4A2-467BDBB4FB18}" dt="2023-10-12T16:41:51.116" v="2792" actId="20577"/>
          <ac:spMkLst>
            <pc:docMk/>
            <pc:sldMk cId="0" sldId="258"/>
            <ac:spMk id="257" creationId="{00000000-0000-0000-0000-000000000000}"/>
          </ac:spMkLst>
        </pc:spChg>
        <pc:spChg chg="mod">
          <ac:chgData name="Sreyan Biswas" userId="51646ef8-df9c-414d-b205-8a08b09db5f1" providerId="ADAL" clId="{772FFEFB-4129-42EE-A4A2-467BDBB4FB18}" dt="2023-10-12T13:29:44.991" v="205" actId="14100"/>
          <ac:spMkLst>
            <pc:docMk/>
            <pc:sldMk cId="0" sldId="258"/>
            <ac:spMk id="258" creationId="{00000000-0000-0000-0000-000000000000}"/>
          </ac:spMkLst>
        </pc:spChg>
        <pc:spChg chg="mod">
          <ac:chgData name="Sreyan Biswas" userId="51646ef8-df9c-414d-b205-8a08b09db5f1" providerId="ADAL" clId="{772FFEFB-4129-42EE-A4A2-467BDBB4FB18}" dt="2023-10-12T16:42:20.126" v="2841" actId="20577"/>
          <ac:spMkLst>
            <pc:docMk/>
            <pc:sldMk cId="0" sldId="258"/>
            <ac:spMk id="259" creationId="{00000000-0000-0000-0000-000000000000}"/>
          </ac:spMkLst>
        </pc:spChg>
        <pc:spChg chg="mod">
          <ac:chgData name="Sreyan Biswas" userId="51646ef8-df9c-414d-b205-8a08b09db5f1" providerId="ADAL" clId="{772FFEFB-4129-42EE-A4A2-467BDBB4FB18}" dt="2023-10-12T13:29:54.120" v="230" actId="14100"/>
          <ac:spMkLst>
            <pc:docMk/>
            <pc:sldMk cId="0" sldId="258"/>
            <ac:spMk id="260" creationId="{00000000-0000-0000-0000-000000000000}"/>
          </ac:spMkLst>
        </pc:spChg>
        <pc:spChg chg="mod">
          <ac:chgData name="Sreyan Biswas" userId="51646ef8-df9c-414d-b205-8a08b09db5f1" providerId="ADAL" clId="{772FFEFB-4129-42EE-A4A2-467BDBB4FB18}" dt="2023-10-12T16:42:40.031" v="2885" actId="20577"/>
          <ac:spMkLst>
            <pc:docMk/>
            <pc:sldMk cId="0" sldId="258"/>
            <ac:spMk id="261" creationId="{00000000-0000-0000-0000-000000000000}"/>
          </ac:spMkLst>
        </pc:spChg>
        <pc:spChg chg="mod">
          <ac:chgData name="Sreyan Biswas" userId="51646ef8-df9c-414d-b205-8a08b09db5f1" providerId="ADAL" clId="{772FFEFB-4129-42EE-A4A2-467BDBB4FB18}" dt="2023-10-12T13:38:50.702" v="240" actId="20577"/>
          <ac:spMkLst>
            <pc:docMk/>
            <pc:sldMk cId="0" sldId="258"/>
            <ac:spMk id="262" creationId="{00000000-0000-0000-0000-000000000000}"/>
          </ac:spMkLst>
        </pc:spChg>
        <pc:spChg chg="mod">
          <ac:chgData name="Sreyan Biswas" userId="51646ef8-df9c-414d-b205-8a08b09db5f1" providerId="ADAL" clId="{772FFEFB-4129-42EE-A4A2-467BDBB4FB18}" dt="2023-10-12T16:45:34.503" v="2998" actId="20577"/>
          <ac:spMkLst>
            <pc:docMk/>
            <pc:sldMk cId="0" sldId="258"/>
            <ac:spMk id="263" creationId="{00000000-0000-0000-0000-000000000000}"/>
          </ac:spMkLst>
        </pc:spChg>
        <pc:spChg chg="mod">
          <ac:chgData name="Sreyan Biswas" userId="51646ef8-df9c-414d-b205-8a08b09db5f1" providerId="ADAL" clId="{772FFEFB-4129-42EE-A4A2-467BDBB4FB18}" dt="2023-10-12T17:48:00.692" v="3167" actId="20577"/>
          <ac:spMkLst>
            <pc:docMk/>
            <pc:sldMk cId="0" sldId="258"/>
            <ac:spMk id="265" creationId="{00000000-0000-0000-0000-000000000000}"/>
          </ac:spMkLst>
        </pc:spChg>
        <pc:picChg chg="add mod">
          <ac:chgData name="Sreyan Biswas" userId="51646ef8-df9c-414d-b205-8a08b09db5f1" providerId="ADAL" clId="{772FFEFB-4129-42EE-A4A2-467BDBB4FB18}" dt="2023-10-12T13:28:02.319" v="174" actId="1076"/>
          <ac:picMkLst>
            <pc:docMk/>
            <pc:sldMk cId="0" sldId="258"/>
            <ac:picMk id="1026" creationId="{5C7FD970-583F-1191-0501-5549E5B87661}"/>
          </ac:picMkLst>
        </pc:picChg>
      </pc:sldChg>
      <pc:sldChg chg="addSp delSp modSp mod">
        <pc:chgData name="Sreyan Biswas" userId="51646ef8-df9c-414d-b205-8a08b09db5f1" providerId="ADAL" clId="{772FFEFB-4129-42EE-A4A2-467BDBB4FB18}" dt="2023-10-13T08:08:00.496" v="6215" actId="113"/>
        <pc:sldMkLst>
          <pc:docMk/>
          <pc:sldMk cId="0" sldId="259"/>
        </pc:sldMkLst>
        <pc:spChg chg="add del mod">
          <ac:chgData name="Sreyan Biswas" userId="51646ef8-df9c-414d-b205-8a08b09db5f1" providerId="ADAL" clId="{772FFEFB-4129-42EE-A4A2-467BDBB4FB18}" dt="2023-10-12T14:24:38.598" v="1166" actId="478"/>
          <ac:spMkLst>
            <pc:docMk/>
            <pc:sldMk cId="0" sldId="259"/>
            <ac:spMk id="3" creationId="{1F2C5D79-8480-145F-DAE3-8460A19B35CA}"/>
          </ac:spMkLst>
        </pc:spChg>
        <pc:spChg chg="add del">
          <ac:chgData name="Sreyan Biswas" userId="51646ef8-df9c-414d-b205-8a08b09db5f1" providerId="ADAL" clId="{772FFEFB-4129-42EE-A4A2-467BDBB4FB18}" dt="2023-10-12T14:22:02.967" v="1108"/>
          <ac:spMkLst>
            <pc:docMk/>
            <pc:sldMk cId="0" sldId="259"/>
            <ac:spMk id="4" creationId="{17F07B58-DB36-2E18-0236-264F820C8FC5}"/>
          </ac:spMkLst>
        </pc:spChg>
        <pc:spChg chg="add del mod">
          <ac:chgData name="Sreyan Biswas" userId="51646ef8-df9c-414d-b205-8a08b09db5f1" providerId="ADAL" clId="{772FFEFB-4129-42EE-A4A2-467BDBB4FB18}" dt="2023-10-12T14:24:30.287" v="1160"/>
          <ac:spMkLst>
            <pc:docMk/>
            <pc:sldMk cId="0" sldId="259"/>
            <ac:spMk id="5" creationId="{7725A305-FD99-8C29-54D3-F54EE22C26EC}"/>
          </ac:spMkLst>
        </pc:spChg>
        <pc:spChg chg="mod">
          <ac:chgData name="Sreyan Biswas" userId="51646ef8-df9c-414d-b205-8a08b09db5f1" providerId="ADAL" clId="{772FFEFB-4129-42EE-A4A2-467BDBB4FB18}" dt="2023-10-12T16:43:35.919" v="2918" actId="1076"/>
          <ac:spMkLst>
            <pc:docMk/>
            <pc:sldMk cId="0" sldId="259"/>
            <ac:spMk id="283" creationId="{00000000-0000-0000-0000-000000000000}"/>
          </ac:spMkLst>
        </pc:spChg>
        <pc:spChg chg="mod">
          <ac:chgData name="Sreyan Biswas" userId="51646ef8-df9c-414d-b205-8a08b09db5f1" providerId="ADAL" clId="{772FFEFB-4129-42EE-A4A2-467BDBB4FB18}" dt="2023-10-13T08:08:00.496" v="6215" actId="113"/>
          <ac:spMkLst>
            <pc:docMk/>
            <pc:sldMk cId="0" sldId="259"/>
            <ac:spMk id="284" creationId="{00000000-0000-0000-0000-000000000000}"/>
          </ac:spMkLst>
        </pc:spChg>
        <pc:spChg chg="mod">
          <ac:chgData name="Sreyan Biswas" userId="51646ef8-df9c-414d-b205-8a08b09db5f1" providerId="ADAL" clId="{772FFEFB-4129-42EE-A4A2-467BDBB4FB18}" dt="2023-10-12T16:43:39.028" v="2919" actId="20577"/>
          <ac:spMkLst>
            <pc:docMk/>
            <pc:sldMk cId="0" sldId="259"/>
            <ac:spMk id="285" creationId="{00000000-0000-0000-0000-000000000000}"/>
          </ac:spMkLst>
        </pc:spChg>
        <pc:spChg chg="mod">
          <ac:chgData name="Sreyan Biswas" userId="51646ef8-df9c-414d-b205-8a08b09db5f1" providerId="ADAL" clId="{772FFEFB-4129-42EE-A4A2-467BDBB4FB18}" dt="2023-10-12T14:42:36.862" v="1523" actId="1076"/>
          <ac:spMkLst>
            <pc:docMk/>
            <pc:sldMk cId="0" sldId="259"/>
            <ac:spMk id="290" creationId="{00000000-0000-0000-0000-000000000000}"/>
          </ac:spMkLst>
        </pc:spChg>
        <pc:grpChg chg="mod">
          <ac:chgData name="Sreyan Biswas" userId="51646ef8-df9c-414d-b205-8a08b09db5f1" providerId="ADAL" clId="{772FFEFB-4129-42EE-A4A2-467BDBB4FB18}" dt="2023-10-12T16:46:40.020" v="3012" actId="1076"/>
          <ac:grpSpMkLst>
            <pc:docMk/>
            <pc:sldMk cId="0" sldId="259"/>
            <ac:grpSpMk id="287" creationId="{00000000-0000-0000-0000-000000000000}"/>
          </ac:grpSpMkLst>
        </pc:grpChg>
        <pc:picChg chg="add del mod">
          <ac:chgData name="Sreyan Biswas" userId="51646ef8-df9c-414d-b205-8a08b09db5f1" providerId="ADAL" clId="{772FFEFB-4129-42EE-A4A2-467BDBB4FB18}" dt="2023-10-12T14:38:02.971" v="1460"/>
          <ac:picMkLst>
            <pc:docMk/>
            <pc:sldMk cId="0" sldId="259"/>
            <ac:picMk id="6" creationId="{987FC69E-E11F-FCEF-0028-FBCAFA330D2E}"/>
          </ac:picMkLst>
        </pc:picChg>
        <pc:picChg chg="add mod">
          <ac:chgData name="Sreyan Biswas" userId="51646ef8-df9c-414d-b205-8a08b09db5f1" providerId="ADAL" clId="{772FFEFB-4129-42EE-A4A2-467BDBB4FB18}" dt="2023-10-12T14:38:48.178" v="1465"/>
          <ac:picMkLst>
            <pc:docMk/>
            <pc:sldMk cId="0" sldId="259"/>
            <ac:picMk id="7" creationId="{0F1FC184-98F2-4E36-BE90-EA4E5D0909A1}"/>
          </ac:picMkLst>
        </pc:picChg>
        <pc:picChg chg="add del">
          <ac:chgData name="Sreyan Biswas" userId="51646ef8-df9c-414d-b205-8a08b09db5f1" providerId="ADAL" clId="{772FFEFB-4129-42EE-A4A2-467BDBB4FB18}" dt="2023-10-12T13:40:56.058" v="294" actId="478"/>
          <ac:picMkLst>
            <pc:docMk/>
            <pc:sldMk cId="0" sldId="259"/>
            <ac:picMk id="286" creationId="{00000000-0000-0000-0000-000000000000}"/>
          </ac:picMkLst>
        </pc:picChg>
        <pc:picChg chg="add del mod">
          <ac:chgData name="Sreyan Biswas" userId="51646ef8-df9c-414d-b205-8a08b09db5f1" providerId="ADAL" clId="{772FFEFB-4129-42EE-A4A2-467BDBB4FB18}" dt="2023-10-12T14:26:15.350" v="1185" actId="478"/>
          <ac:picMkLst>
            <pc:docMk/>
            <pc:sldMk cId="0" sldId="259"/>
            <ac:picMk id="2053" creationId="{ACDAE14F-737A-EBC8-30D5-C606B5FAC6C9}"/>
          </ac:picMkLst>
        </pc:picChg>
        <pc:picChg chg="add mod">
          <ac:chgData name="Sreyan Biswas" userId="51646ef8-df9c-414d-b205-8a08b09db5f1" providerId="ADAL" clId="{772FFEFB-4129-42EE-A4A2-467BDBB4FB18}" dt="2023-10-12T15:50:05.064" v="1650" actId="1076"/>
          <ac:picMkLst>
            <pc:docMk/>
            <pc:sldMk cId="0" sldId="259"/>
            <ac:picMk id="2055" creationId="{C02D51FE-4933-40DB-66CE-F73808B561F8}"/>
          </ac:picMkLst>
        </pc:picChg>
        <pc:picChg chg="add del mod">
          <ac:chgData name="Sreyan Biswas" userId="51646ef8-df9c-414d-b205-8a08b09db5f1" providerId="ADAL" clId="{772FFEFB-4129-42EE-A4A2-467BDBB4FB18}" dt="2023-10-12T14:37:43.136" v="1451" actId="478"/>
          <ac:picMkLst>
            <pc:docMk/>
            <pc:sldMk cId="0" sldId="259"/>
            <ac:picMk id="2057" creationId="{04D38351-DBED-2AC7-C9DB-4CECB4A10AA6}"/>
          </ac:picMkLst>
        </pc:picChg>
      </pc:sldChg>
      <pc:sldChg chg="del">
        <pc:chgData name="Sreyan Biswas" userId="51646ef8-df9c-414d-b205-8a08b09db5f1" providerId="ADAL" clId="{772FFEFB-4129-42EE-A4A2-467BDBB4FB18}" dt="2023-10-12T18:57:42.226" v="6021" actId="47"/>
        <pc:sldMkLst>
          <pc:docMk/>
          <pc:sldMk cId="0" sldId="260"/>
        </pc:sldMkLst>
      </pc:sldChg>
      <pc:sldChg chg="del">
        <pc:chgData name="Sreyan Biswas" userId="51646ef8-df9c-414d-b205-8a08b09db5f1" providerId="ADAL" clId="{772FFEFB-4129-42EE-A4A2-467BDBB4FB18}" dt="2023-10-12T18:57:42.226" v="6021" actId="47"/>
        <pc:sldMkLst>
          <pc:docMk/>
          <pc:sldMk cId="0" sldId="261"/>
        </pc:sldMkLst>
      </pc:sldChg>
      <pc:sldChg chg="del">
        <pc:chgData name="Sreyan Biswas" userId="51646ef8-df9c-414d-b205-8a08b09db5f1" providerId="ADAL" clId="{772FFEFB-4129-42EE-A4A2-467BDBB4FB18}" dt="2023-10-12T18:57:42.226" v="6021" actId="47"/>
        <pc:sldMkLst>
          <pc:docMk/>
          <pc:sldMk cId="0" sldId="262"/>
        </pc:sldMkLst>
      </pc:sldChg>
      <pc:sldChg chg="del">
        <pc:chgData name="Sreyan Biswas" userId="51646ef8-df9c-414d-b205-8a08b09db5f1" providerId="ADAL" clId="{772FFEFB-4129-42EE-A4A2-467BDBB4FB18}" dt="2023-10-12T18:57:42.226" v="6021" actId="47"/>
        <pc:sldMkLst>
          <pc:docMk/>
          <pc:sldMk cId="0" sldId="263"/>
        </pc:sldMkLst>
      </pc:sldChg>
      <pc:sldChg chg="del">
        <pc:chgData name="Sreyan Biswas" userId="51646ef8-df9c-414d-b205-8a08b09db5f1" providerId="ADAL" clId="{772FFEFB-4129-42EE-A4A2-467BDBB4FB18}" dt="2023-10-12T18:57:42.226" v="6021" actId="47"/>
        <pc:sldMkLst>
          <pc:docMk/>
          <pc:sldMk cId="0" sldId="264"/>
        </pc:sldMkLst>
      </pc:sldChg>
      <pc:sldChg chg="del">
        <pc:chgData name="Sreyan Biswas" userId="51646ef8-df9c-414d-b205-8a08b09db5f1" providerId="ADAL" clId="{772FFEFB-4129-42EE-A4A2-467BDBB4FB18}" dt="2023-10-12T18:57:42.226" v="6021" actId="47"/>
        <pc:sldMkLst>
          <pc:docMk/>
          <pc:sldMk cId="0" sldId="265"/>
        </pc:sldMkLst>
      </pc:sldChg>
      <pc:sldChg chg="del">
        <pc:chgData name="Sreyan Biswas" userId="51646ef8-df9c-414d-b205-8a08b09db5f1" providerId="ADAL" clId="{772FFEFB-4129-42EE-A4A2-467BDBB4FB18}" dt="2023-10-12T18:57:42.226" v="6021" actId="47"/>
        <pc:sldMkLst>
          <pc:docMk/>
          <pc:sldMk cId="0" sldId="266"/>
        </pc:sldMkLst>
      </pc:sldChg>
      <pc:sldChg chg="del">
        <pc:chgData name="Sreyan Biswas" userId="51646ef8-df9c-414d-b205-8a08b09db5f1" providerId="ADAL" clId="{772FFEFB-4129-42EE-A4A2-467BDBB4FB18}" dt="2023-10-12T18:57:42.226" v="6021" actId="47"/>
        <pc:sldMkLst>
          <pc:docMk/>
          <pc:sldMk cId="0" sldId="267"/>
        </pc:sldMkLst>
      </pc:sldChg>
      <pc:sldChg chg="del">
        <pc:chgData name="Sreyan Biswas" userId="51646ef8-df9c-414d-b205-8a08b09db5f1" providerId="ADAL" clId="{772FFEFB-4129-42EE-A4A2-467BDBB4FB18}" dt="2023-10-12T18:57:42.226" v="6021" actId="47"/>
        <pc:sldMkLst>
          <pc:docMk/>
          <pc:sldMk cId="0" sldId="268"/>
        </pc:sldMkLst>
      </pc:sldChg>
      <pc:sldChg chg="del">
        <pc:chgData name="Sreyan Biswas" userId="51646ef8-df9c-414d-b205-8a08b09db5f1" providerId="ADAL" clId="{772FFEFB-4129-42EE-A4A2-467BDBB4FB18}" dt="2023-10-12T18:57:42.226" v="6021" actId="47"/>
        <pc:sldMkLst>
          <pc:docMk/>
          <pc:sldMk cId="0" sldId="269"/>
        </pc:sldMkLst>
      </pc:sldChg>
      <pc:sldChg chg="del">
        <pc:chgData name="Sreyan Biswas" userId="51646ef8-df9c-414d-b205-8a08b09db5f1" providerId="ADAL" clId="{772FFEFB-4129-42EE-A4A2-467BDBB4FB18}" dt="2023-10-12T18:57:42.226" v="6021" actId="47"/>
        <pc:sldMkLst>
          <pc:docMk/>
          <pc:sldMk cId="0" sldId="270"/>
        </pc:sldMkLst>
      </pc:sldChg>
      <pc:sldChg chg="del">
        <pc:chgData name="Sreyan Biswas" userId="51646ef8-df9c-414d-b205-8a08b09db5f1" providerId="ADAL" clId="{772FFEFB-4129-42EE-A4A2-467BDBB4FB18}" dt="2023-10-12T18:57:42.226" v="6021" actId="47"/>
        <pc:sldMkLst>
          <pc:docMk/>
          <pc:sldMk cId="0" sldId="271"/>
        </pc:sldMkLst>
      </pc:sldChg>
      <pc:sldChg chg="del">
        <pc:chgData name="Sreyan Biswas" userId="51646ef8-df9c-414d-b205-8a08b09db5f1" providerId="ADAL" clId="{772FFEFB-4129-42EE-A4A2-467BDBB4FB18}" dt="2023-10-12T18:57:42.226" v="6021" actId="47"/>
        <pc:sldMkLst>
          <pc:docMk/>
          <pc:sldMk cId="0" sldId="272"/>
        </pc:sldMkLst>
      </pc:sldChg>
      <pc:sldChg chg="del">
        <pc:chgData name="Sreyan Biswas" userId="51646ef8-df9c-414d-b205-8a08b09db5f1" providerId="ADAL" clId="{772FFEFB-4129-42EE-A4A2-467BDBB4FB18}" dt="2023-10-12T18:57:42.226" v="6021" actId="47"/>
        <pc:sldMkLst>
          <pc:docMk/>
          <pc:sldMk cId="0" sldId="273"/>
        </pc:sldMkLst>
      </pc:sldChg>
      <pc:sldChg chg="modSp del mod">
        <pc:chgData name="Sreyan Biswas" userId="51646ef8-df9c-414d-b205-8a08b09db5f1" providerId="ADAL" clId="{772FFEFB-4129-42EE-A4A2-467BDBB4FB18}" dt="2023-10-12T18:57:42.226" v="6021" actId="47"/>
        <pc:sldMkLst>
          <pc:docMk/>
          <pc:sldMk cId="0" sldId="274"/>
        </pc:sldMkLst>
        <pc:spChg chg="mod">
          <ac:chgData name="Sreyan Biswas" userId="51646ef8-df9c-414d-b205-8a08b09db5f1" providerId="ADAL" clId="{772FFEFB-4129-42EE-A4A2-467BDBB4FB18}" dt="2023-10-12T16:36:24.123" v="2550" actId="313"/>
          <ac:spMkLst>
            <pc:docMk/>
            <pc:sldMk cId="0" sldId="274"/>
            <ac:spMk id="606" creationId="{00000000-0000-0000-0000-000000000000}"/>
          </ac:spMkLst>
        </pc:spChg>
        <pc:spChg chg="mod">
          <ac:chgData name="Sreyan Biswas" userId="51646ef8-df9c-414d-b205-8a08b09db5f1" providerId="ADAL" clId="{772FFEFB-4129-42EE-A4A2-467BDBB4FB18}" dt="2023-10-12T16:36:09.095" v="2547"/>
          <ac:spMkLst>
            <pc:docMk/>
            <pc:sldMk cId="0" sldId="274"/>
            <ac:spMk id="608" creationId="{00000000-0000-0000-0000-000000000000}"/>
          </ac:spMkLst>
        </pc:spChg>
        <pc:spChg chg="mod">
          <ac:chgData name="Sreyan Biswas" userId="51646ef8-df9c-414d-b205-8a08b09db5f1" providerId="ADAL" clId="{772FFEFB-4129-42EE-A4A2-467BDBB4FB18}" dt="2023-10-12T16:36:09.095" v="2547"/>
          <ac:spMkLst>
            <pc:docMk/>
            <pc:sldMk cId="0" sldId="274"/>
            <ac:spMk id="610" creationId="{00000000-0000-0000-0000-000000000000}"/>
          </ac:spMkLst>
        </pc:spChg>
        <pc:spChg chg="mod">
          <ac:chgData name="Sreyan Biswas" userId="51646ef8-df9c-414d-b205-8a08b09db5f1" providerId="ADAL" clId="{772FFEFB-4129-42EE-A4A2-467BDBB4FB18}" dt="2023-10-12T16:36:09.095" v="2547"/>
          <ac:spMkLst>
            <pc:docMk/>
            <pc:sldMk cId="0" sldId="274"/>
            <ac:spMk id="612" creationId="{00000000-0000-0000-0000-000000000000}"/>
          </ac:spMkLst>
        </pc:spChg>
      </pc:sldChg>
      <pc:sldChg chg="del">
        <pc:chgData name="Sreyan Biswas" userId="51646ef8-df9c-414d-b205-8a08b09db5f1" providerId="ADAL" clId="{772FFEFB-4129-42EE-A4A2-467BDBB4FB18}" dt="2023-10-12T18:57:42.226" v="6021" actId="47"/>
        <pc:sldMkLst>
          <pc:docMk/>
          <pc:sldMk cId="0" sldId="275"/>
        </pc:sldMkLst>
      </pc:sldChg>
      <pc:sldChg chg="del">
        <pc:chgData name="Sreyan Biswas" userId="51646ef8-df9c-414d-b205-8a08b09db5f1" providerId="ADAL" clId="{772FFEFB-4129-42EE-A4A2-467BDBB4FB18}" dt="2023-10-12T18:57:42.226" v="6021" actId="47"/>
        <pc:sldMkLst>
          <pc:docMk/>
          <pc:sldMk cId="0" sldId="276"/>
        </pc:sldMkLst>
      </pc:sldChg>
      <pc:sldChg chg="del">
        <pc:chgData name="Sreyan Biswas" userId="51646ef8-df9c-414d-b205-8a08b09db5f1" providerId="ADAL" clId="{772FFEFB-4129-42EE-A4A2-467BDBB4FB18}" dt="2023-10-12T18:57:42.226" v="6021" actId="47"/>
        <pc:sldMkLst>
          <pc:docMk/>
          <pc:sldMk cId="0" sldId="277"/>
        </pc:sldMkLst>
      </pc:sldChg>
      <pc:sldChg chg="del">
        <pc:chgData name="Sreyan Biswas" userId="51646ef8-df9c-414d-b205-8a08b09db5f1" providerId="ADAL" clId="{772FFEFB-4129-42EE-A4A2-467BDBB4FB18}" dt="2023-10-12T18:57:42.226" v="6021" actId="47"/>
        <pc:sldMkLst>
          <pc:docMk/>
          <pc:sldMk cId="0" sldId="278"/>
        </pc:sldMkLst>
      </pc:sldChg>
      <pc:sldChg chg="del">
        <pc:chgData name="Sreyan Biswas" userId="51646ef8-df9c-414d-b205-8a08b09db5f1" providerId="ADAL" clId="{772FFEFB-4129-42EE-A4A2-467BDBB4FB18}" dt="2023-10-12T18:57:42.226" v="6021" actId="47"/>
        <pc:sldMkLst>
          <pc:docMk/>
          <pc:sldMk cId="0" sldId="279"/>
        </pc:sldMkLst>
      </pc:sldChg>
      <pc:sldChg chg="del">
        <pc:chgData name="Sreyan Biswas" userId="51646ef8-df9c-414d-b205-8a08b09db5f1" providerId="ADAL" clId="{772FFEFB-4129-42EE-A4A2-467BDBB4FB18}" dt="2023-10-12T18:57:42.226" v="6021" actId="47"/>
        <pc:sldMkLst>
          <pc:docMk/>
          <pc:sldMk cId="0" sldId="280"/>
        </pc:sldMkLst>
      </pc:sldChg>
      <pc:sldChg chg="del">
        <pc:chgData name="Sreyan Biswas" userId="51646ef8-df9c-414d-b205-8a08b09db5f1" providerId="ADAL" clId="{772FFEFB-4129-42EE-A4A2-467BDBB4FB18}" dt="2023-10-12T18:57:42.226" v="6021" actId="47"/>
        <pc:sldMkLst>
          <pc:docMk/>
          <pc:sldMk cId="0" sldId="281"/>
        </pc:sldMkLst>
      </pc:sldChg>
      <pc:sldChg chg="del">
        <pc:chgData name="Sreyan Biswas" userId="51646ef8-df9c-414d-b205-8a08b09db5f1" providerId="ADAL" clId="{772FFEFB-4129-42EE-A4A2-467BDBB4FB18}" dt="2023-10-12T18:57:42.226" v="6021" actId="47"/>
        <pc:sldMkLst>
          <pc:docMk/>
          <pc:sldMk cId="0" sldId="282"/>
        </pc:sldMkLst>
      </pc:sldChg>
      <pc:sldChg chg="del">
        <pc:chgData name="Sreyan Biswas" userId="51646ef8-df9c-414d-b205-8a08b09db5f1" providerId="ADAL" clId="{772FFEFB-4129-42EE-A4A2-467BDBB4FB18}" dt="2023-10-12T18:57:42.226" v="6021" actId="47"/>
        <pc:sldMkLst>
          <pc:docMk/>
          <pc:sldMk cId="0" sldId="283"/>
        </pc:sldMkLst>
      </pc:sldChg>
      <pc:sldChg chg="del">
        <pc:chgData name="Sreyan Biswas" userId="51646ef8-df9c-414d-b205-8a08b09db5f1" providerId="ADAL" clId="{772FFEFB-4129-42EE-A4A2-467BDBB4FB18}" dt="2023-10-12T18:57:42.226" v="6021" actId="47"/>
        <pc:sldMkLst>
          <pc:docMk/>
          <pc:sldMk cId="0" sldId="284"/>
        </pc:sldMkLst>
      </pc:sldChg>
      <pc:sldChg chg="del">
        <pc:chgData name="Sreyan Biswas" userId="51646ef8-df9c-414d-b205-8a08b09db5f1" providerId="ADAL" clId="{772FFEFB-4129-42EE-A4A2-467BDBB4FB18}" dt="2023-10-12T18:57:42.226" v="6021" actId="47"/>
        <pc:sldMkLst>
          <pc:docMk/>
          <pc:sldMk cId="0" sldId="285"/>
        </pc:sldMkLst>
      </pc:sldChg>
      <pc:sldChg chg="del">
        <pc:chgData name="Sreyan Biswas" userId="51646ef8-df9c-414d-b205-8a08b09db5f1" providerId="ADAL" clId="{772FFEFB-4129-42EE-A4A2-467BDBB4FB18}" dt="2023-10-12T18:57:42.226" v="6021" actId="47"/>
        <pc:sldMkLst>
          <pc:docMk/>
          <pc:sldMk cId="0" sldId="286"/>
        </pc:sldMkLst>
      </pc:sldChg>
      <pc:sldChg chg="del">
        <pc:chgData name="Sreyan Biswas" userId="51646ef8-df9c-414d-b205-8a08b09db5f1" providerId="ADAL" clId="{772FFEFB-4129-42EE-A4A2-467BDBB4FB18}" dt="2023-10-12T18:57:42.226" v="6021" actId="47"/>
        <pc:sldMkLst>
          <pc:docMk/>
          <pc:sldMk cId="0" sldId="287"/>
        </pc:sldMkLst>
      </pc:sldChg>
      <pc:sldChg chg="del">
        <pc:chgData name="Sreyan Biswas" userId="51646ef8-df9c-414d-b205-8a08b09db5f1" providerId="ADAL" clId="{772FFEFB-4129-42EE-A4A2-467BDBB4FB18}" dt="2023-10-12T18:57:42.226" v="6021" actId="47"/>
        <pc:sldMkLst>
          <pc:docMk/>
          <pc:sldMk cId="0" sldId="288"/>
        </pc:sldMkLst>
      </pc:sldChg>
      <pc:sldChg chg="del">
        <pc:chgData name="Sreyan Biswas" userId="51646ef8-df9c-414d-b205-8a08b09db5f1" providerId="ADAL" clId="{772FFEFB-4129-42EE-A4A2-467BDBB4FB18}" dt="2023-10-12T18:57:42.226" v="6021" actId="47"/>
        <pc:sldMkLst>
          <pc:docMk/>
          <pc:sldMk cId="0" sldId="289"/>
        </pc:sldMkLst>
      </pc:sldChg>
      <pc:sldChg chg="del">
        <pc:chgData name="Sreyan Biswas" userId="51646ef8-df9c-414d-b205-8a08b09db5f1" providerId="ADAL" clId="{772FFEFB-4129-42EE-A4A2-467BDBB4FB18}" dt="2023-10-12T18:57:42.226" v="6021" actId="47"/>
        <pc:sldMkLst>
          <pc:docMk/>
          <pc:sldMk cId="0" sldId="290"/>
        </pc:sldMkLst>
      </pc:sldChg>
      <pc:sldChg chg="del">
        <pc:chgData name="Sreyan Biswas" userId="51646ef8-df9c-414d-b205-8a08b09db5f1" providerId="ADAL" clId="{772FFEFB-4129-42EE-A4A2-467BDBB4FB18}" dt="2023-10-12T18:57:42.226" v="6021" actId="47"/>
        <pc:sldMkLst>
          <pc:docMk/>
          <pc:sldMk cId="0" sldId="291"/>
        </pc:sldMkLst>
      </pc:sldChg>
      <pc:sldChg chg="del">
        <pc:chgData name="Sreyan Biswas" userId="51646ef8-df9c-414d-b205-8a08b09db5f1" providerId="ADAL" clId="{772FFEFB-4129-42EE-A4A2-467BDBB4FB18}" dt="2023-10-12T18:57:42.226" v="6021" actId="47"/>
        <pc:sldMkLst>
          <pc:docMk/>
          <pc:sldMk cId="0" sldId="292"/>
        </pc:sldMkLst>
      </pc:sldChg>
      <pc:sldChg chg="del">
        <pc:chgData name="Sreyan Biswas" userId="51646ef8-df9c-414d-b205-8a08b09db5f1" providerId="ADAL" clId="{772FFEFB-4129-42EE-A4A2-467BDBB4FB18}" dt="2023-10-12T18:57:42.226" v="6021" actId="47"/>
        <pc:sldMkLst>
          <pc:docMk/>
          <pc:sldMk cId="0" sldId="293"/>
        </pc:sldMkLst>
      </pc:sldChg>
      <pc:sldChg chg="del">
        <pc:chgData name="Sreyan Biswas" userId="51646ef8-df9c-414d-b205-8a08b09db5f1" providerId="ADAL" clId="{772FFEFB-4129-42EE-A4A2-467BDBB4FB18}" dt="2023-10-12T18:57:42.226" v="6021" actId="47"/>
        <pc:sldMkLst>
          <pc:docMk/>
          <pc:sldMk cId="0" sldId="294"/>
        </pc:sldMkLst>
      </pc:sldChg>
      <pc:sldChg chg="del">
        <pc:chgData name="Sreyan Biswas" userId="51646ef8-df9c-414d-b205-8a08b09db5f1" providerId="ADAL" clId="{772FFEFB-4129-42EE-A4A2-467BDBB4FB18}" dt="2023-10-12T18:57:42.226" v="6021" actId="47"/>
        <pc:sldMkLst>
          <pc:docMk/>
          <pc:sldMk cId="0" sldId="295"/>
        </pc:sldMkLst>
      </pc:sldChg>
      <pc:sldChg chg="del">
        <pc:chgData name="Sreyan Biswas" userId="51646ef8-df9c-414d-b205-8a08b09db5f1" providerId="ADAL" clId="{772FFEFB-4129-42EE-A4A2-467BDBB4FB18}" dt="2023-10-12T18:57:42.226" v="6021" actId="47"/>
        <pc:sldMkLst>
          <pc:docMk/>
          <pc:sldMk cId="0" sldId="296"/>
        </pc:sldMkLst>
      </pc:sldChg>
      <pc:sldChg chg="del">
        <pc:chgData name="Sreyan Biswas" userId="51646ef8-df9c-414d-b205-8a08b09db5f1" providerId="ADAL" clId="{772FFEFB-4129-42EE-A4A2-467BDBB4FB18}" dt="2023-10-12T18:57:42.226" v="6021" actId="47"/>
        <pc:sldMkLst>
          <pc:docMk/>
          <pc:sldMk cId="0" sldId="297"/>
        </pc:sldMkLst>
      </pc:sldChg>
      <pc:sldChg chg="del">
        <pc:chgData name="Sreyan Biswas" userId="51646ef8-df9c-414d-b205-8a08b09db5f1" providerId="ADAL" clId="{772FFEFB-4129-42EE-A4A2-467BDBB4FB18}" dt="2023-10-12T18:57:42.226" v="6021" actId="47"/>
        <pc:sldMkLst>
          <pc:docMk/>
          <pc:sldMk cId="0" sldId="298"/>
        </pc:sldMkLst>
      </pc:sldChg>
      <pc:sldChg chg="del">
        <pc:chgData name="Sreyan Biswas" userId="51646ef8-df9c-414d-b205-8a08b09db5f1" providerId="ADAL" clId="{772FFEFB-4129-42EE-A4A2-467BDBB4FB18}" dt="2023-10-12T18:57:42.226" v="6021" actId="47"/>
        <pc:sldMkLst>
          <pc:docMk/>
          <pc:sldMk cId="0" sldId="299"/>
        </pc:sldMkLst>
      </pc:sldChg>
      <pc:sldChg chg="del">
        <pc:chgData name="Sreyan Biswas" userId="51646ef8-df9c-414d-b205-8a08b09db5f1" providerId="ADAL" clId="{772FFEFB-4129-42EE-A4A2-467BDBB4FB18}" dt="2023-10-12T18:57:42.226" v="6021" actId="47"/>
        <pc:sldMkLst>
          <pc:docMk/>
          <pc:sldMk cId="0" sldId="300"/>
        </pc:sldMkLst>
      </pc:sldChg>
      <pc:sldChg chg="del">
        <pc:chgData name="Sreyan Biswas" userId="51646ef8-df9c-414d-b205-8a08b09db5f1" providerId="ADAL" clId="{772FFEFB-4129-42EE-A4A2-467BDBB4FB18}" dt="2023-10-12T18:57:42.226" v="6021" actId="47"/>
        <pc:sldMkLst>
          <pc:docMk/>
          <pc:sldMk cId="0" sldId="301"/>
        </pc:sldMkLst>
      </pc:sldChg>
      <pc:sldChg chg="del">
        <pc:chgData name="Sreyan Biswas" userId="51646ef8-df9c-414d-b205-8a08b09db5f1" providerId="ADAL" clId="{772FFEFB-4129-42EE-A4A2-467BDBB4FB18}" dt="2023-10-12T18:57:42.226" v="6021" actId="47"/>
        <pc:sldMkLst>
          <pc:docMk/>
          <pc:sldMk cId="0" sldId="302"/>
        </pc:sldMkLst>
      </pc:sldChg>
      <pc:sldChg chg="del">
        <pc:chgData name="Sreyan Biswas" userId="51646ef8-df9c-414d-b205-8a08b09db5f1" providerId="ADAL" clId="{772FFEFB-4129-42EE-A4A2-467BDBB4FB18}" dt="2023-10-12T18:57:42.226" v="6021" actId="47"/>
        <pc:sldMkLst>
          <pc:docMk/>
          <pc:sldMk cId="0" sldId="303"/>
        </pc:sldMkLst>
      </pc:sldChg>
      <pc:sldChg chg="del">
        <pc:chgData name="Sreyan Biswas" userId="51646ef8-df9c-414d-b205-8a08b09db5f1" providerId="ADAL" clId="{772FFEFB-4129-42EE-A4A2-467BDBB4FB18}" dt="2023-10-12T18:57:42.226" v="6021" actId="47"/>
        <pc:sldMkLst>
          <pc:docMk/>
          <pc:sldMk cId="0" sldId="304"/>
        </pc:sldMkLst>
      </pc:sldChg>
      <pc:sldChg chg="del">
        <pc:chgData name="Sreyan Biswas" userId="51646ef8-df9c-414d-b205-8a08b09db5f1" providerId="ADAL" clId="{772FFEFB-4129-42EE-A4A2-467BDBB4FB18}" dt="2023-10-12T18:57:42.226" v="6021" actId="47"/>
        <pc:sldMkLst>
          <pc:docMk/>
          <pc:sldMk cId="0" sldId="305"/>
        </pc:sldMkLst>
      </pc:sldChg>
      <pc:sldChg chg="del">
        <pc:chgData name="Sreyan Biswas" userId="51646ef8-df9c-414d-b205-8a08b09db5f1" providerId="ADAL" clId="{772FFEFB-4129-42EE-A4A2-467BDBB4FB18}" dt="2023-10-12T18:57:42.226" v="6021" actId="47"/>
        <pc:sldMkLst>
          <pc:docMk/>
          <pc:sldMk cId="0" sldId="306"/>
        </pc:sldMkLst>
      </pc:sldChg>
      <pc:sldChg chg="del">
        <pc:chgData name="Sreyan Biswas" userId="51646ef8-df9c-414d-b205-8a08b09db5f1" providerId="ADAL" clId="{772FFEFB-4129-42EE-A4A2-467BDBB4FB18}" dt="2023-10-12T18:57:42.226" v="6021" actId="47"/>
        <pc:sldMkLst>
          <pc:docMk/>
          <pc:sldMk cId="0" sldId="307"/>
        </pc:sldMkLst>
      </pc:sldChg>
      <pc:sldChg chg="del">
        <pc:chgData name="Sreyan Biswas" userId="51646ef8-df9c-414d-b205-8a08b09db5f1" providerId="ADAL" clId="{772FFEFB-4129-42EE-A4A2-467BDBB4FB18}" dt="2023-10-12T18:57:42.226" v="6021" actId="47"/>
        <pc:sldMkLst>
          <pc:docMk/>
          <pc:sldMk cId="0" sldId="308"/>
        </pc:sldMkLst>
      </pc:sldChg>
      <pc:sldChg chg="new add del">
        <pc:chgData name="Sreyan Biswas" userId="51646ef8-df9c-414d-b205-8a08b09db5f1" providerId="ADAL" clId="{772FFEFB-4129-42EE-A4A2-467BDBB4FB18}" dt="2023-10-12T13:40:55.897" v="293" actId="47"/>
        <pc:sldMkLst>
          <pc:docMk/>
          <pc:sldMk cId="2927058664" sldId="309"/>
        </pc:sldMkLst>
      </pc:sldChg>
      <pc:sldChg chg="modSp new del mod">
        <pc:chgData name="Sreyan Biswas" userId="51646ef8-df9c-414d-b205-8a08b09db5f1" providerId="ADAL" clId="{772FFEFB-4129-42EE-A4A2-467BDBB4FB18}" dt="2023-10-12T16:07:14.496" v="1672" actId="47"/>
        <pc:sldMkLst>
          <pc:docMk/>
          <pc:sldMk cId="3725308362" sldId="309"/>
        </pc:sldMkLst>
        <pc:spChg chg="mod">
          <ac:chgData name="Sreyan Biswas" userId="51646ef8-df9c-414d-b205-8a08b09db5f1" providerId="ADAL" clId="{772FFEFB-4129-42EE-A4A2-467BDBB4FB18}" dt="2023-10-12T13:41:33.257" v="314" actId="20577"/>
          <ac:spMkLst>
            <pc:docMk/>
            <pc:sldMk cId="3725308362" sldId="309"/>
            <ac:spMk id="2" creationId="{344EC789-1B3E-DB3B-67CE-BEDD41DF5106}"/>
          </ac:spMkLst>
        </pc:spChg>
        <pc:spChg chg="mod">
          <ac:chgData name="Sreyan Biswas" userId="51646ef8-df9c-414d-b205-8a08b09db5f1" providerId="ADAL" clId="{772FFEFB-4129-42EE-A4A2-467BDBB4FB18}" dt="2023-10-12T15:50:47.100" v="1668" actId="20577"/>
          <ac:spMkLst>
            <pc:docMk/>
            <pc:sldMk cId="3725308362" sldId="309"/>
            <ac:spMk id="3" creationId="{BD66813A-AE21-B3C8-BEBD-5D86350251F0}"/>
          </ac:spMkLst>
        </pc:spChg>
      </pc:sldChg>
      <pc:sldChg chg="delSp modSp add del mod">
        <pc:chgData name="Sreyan Biswas" userId="51646ef8-df9c-414d-b205-8a08b09db5f1" providerId="ADAL" clId="{772FFEFB-4129-42EE-A4A2-467BDBB4FB18}" dt="2023-10-12T16:07:08.434" v="1671" actId="47"/>
        <pc:sldMkLst>
          <pc:docMk/>
          <pc:sldMk cId="1351226008" sldId="310"/>
        </pc:sldMkLst>
        <pc:spChg chg="mod">
          <ac:chgData name="Sreyan Biswas" userId="51646ef8-df9c-414d-b205-8a08b09db5f1" providerId="ADAL" clId="{772FFEFB-4129-42EE-A4A2-467BDBB4FB18}" dt="2023-10-12T14:28:13.615" v="1230" actId="1076"/>
          <ac:spMkLst>
            <pc:docMk/>
            <pc:sldMk cId="1351226008" sldId="310"/>
            <ac:spMk id="283" creationId="{00000000-0000-0000-0000-000000000000}"/>
          </ac:spMkLst>
        </pc:spChg>
        <pc:spChg chg="mod">
          <ac:chgData name="Sreyan Biswas" userId="51646ef8-df9c-414d-b205-8a08b09db5f1" providerId="ADAL" clId="{772FFEFB-4129-42EE-A4A2-467BDBB4FB18}" dt="2023-10-12T14:33:40.706" v="1312" actId="14100"/>
          <ac:spMkLst>
            <pc:docMk/>
            <pc:sldMk cId="1351226008" sldId="310"/>
            <ac:spMk id="284" creationId="{00000000-0000-0000-0000-000000000000}"/>
          </ac:spMkLst>
        </pc:spChg>
        <pc:spChg chg="mod">
          <ac:chgData name="Sreyan Biswas" userId="51646ef8-df9c-414d-b205-8a08b09db5f1" providerId="ADAL" clId="{772FFEFB-4129-42EE-A4A2-467BDBB4FB18}" dt="2023-10-12T14:28:15.115" v="1232" actId="20577"/>
          <ac:spMkLst>
            <pc:docMk/>
            <pc:sldMk cId="1351226008" sldId="310"/>
            <ac:spMk id="285" creationId="{00000000-0000-0000-0000-000000000000}"/>
          </ac:spMkLst>
        </pc:spChg>
        <pc:spChg chg="mod">
          <ac:chgData name="Sreyan Biswas" userId="51646ef8-df9c-414d-b205-8a08b09db5f1" providerId="ADAL" clId="{772FFEFB-4129-42EE-A4A2-467BDBB4FB18}" dt="2023-10-12T14:42:44.308" v="1524" actId="1076"/>
          <ac:spMkLst>
            <pc:docMk/>
            <pc:sldMk cId="1351226008" sldId="310"/>
            <ac:spMk id="290" creationId="{00000000-0000-0000-0000-000000000000}"/>
          </ac:spMkLst>
        </pc:spChg>
        <pc:grpChg chg="mod">
          <ac:chgData name="Sreyan Biswas" userId="51646ef8-df9c-414d-b205-8a08b09db5f1" providerId="ADAL" clId="{772FFEFB-4129-42EE-A4A2-467BDBB4FB18}" dt="2023-10-12T14:28:05.167" v="1228" actId="1076"/>
          <ac:grpSpMkLst>
            <pc:docMk/>
            <pc:sldMk cId="1351226008" sldId="310"/>
            <ac:grpSpMk id="287" creationId="{00000000-0000-0000-0000-000000000000}"/>
          </ac:grpSpMkLst>
        </pc:grpChg>
        <pc:picChg chg="del">
          <ac:chgData name="Sreyan Biswas" userId="51646ef8-df9c-414d-b205-8a08b09db5f1" providerId="ADAL" clId="{772FFEFB-4129-42EE-A4A2-467BDBB4FB18}" dt="2023-10-12T14:28:18.971" v="1233" actId="478"/>
          <ac:picMkLst>
            <pc:docMk/>
            <pc:sldMk cId="1351226008" sldId="310"/>
            <ac:picMk id="2055" creationId="{C02D51FE-4933-40DB-66CE-F73808B561F8}"/>
          </ac:picMkLst>
        </pc:picChg>
        <pc:picChg chg="del">
          <ac:chgData name="Sreyan Biswas" userId="51646ef8-df9c-414d-b205-8a08b09db5f1" providerId="ADAL" clId="{772FFEFB-4129-42EE-A4A2-467BDBB4FB18}" dt="2023-10-12T14:28:20.440" v="1234" actId="478"/>
          <ac:picMkLst>
            <pc:docMk/>
            <pc:sldMk cId="1351226008" sldId="310"/>
            <ac:picMk id="2057" creationId="{04D38351-DBED-2AC7-C9DB-4CECB4A10AA6}"/>
          </ac:picMkLst>
        </pc:picChg>
      </pc:sldChg>
      <pc:sldChg chg="addSp delSp modSp add del mod">
        <pc:chgData name="Sreyan Biswas" userId="51646ef8-df9c-414d-b205-8a08b09db5f1" providerId="ADAL" clId="{772FFEFB-4129-42EE-A4A2-467BDBB4FB18}" dt="2023-10-12T16:46:28.872" v="3011" actId="1076"/>
        <pc:sldMkLst>
          <pc:docMk/>
          <pc:sldMk cId="3298028509" sldId="311"/>
        </pc:sldMkLst>
        <pc:spChg chg="add del mod">
          <ac:chgData name="Sreyan Biswas" userId="51646ef8-df9c-414d-b205-8a08b09db5f1" providerId="ADAL" clId="{772FFEFB-4129-42EE-A4A2-467BDBB4FB18}" dt="2023-10-12T16:41:17.434" v="2761"/>
          <ac:spMkLst>
            <pc:docMk/>
            <pc:sldMk cId="3298028509" sldId="311"/>
            <ac:spMk id="3" creationId="{56CDE3C0-1FAB-1DBA-5EB7-C656E61499C8}"/>
          </ac:spMkLst>
        </pc:spChg>
        <pc:spChg chg="add del mod">
          <ac:chgData name="Sreyan Biswas" userId="51646ef8-df9c-414d-b205-8a08b09db5f1" providerId="ADAL" clId="{772FFEFB-4129-42EE-A4A2-467BDBB4FB18}" dt="2023-10-12T16:43:49.900" v="2921" actId="478"/>
          <ac:spMkLst>
            <pc:docMk/>
            <pc:sldMk cId="3298028509" sldId="311"/>
            <ac:spMk id="4" creationId="{019396FC-D6DA-0FE5-B025-19730FB99F47}"/>
          </ac:spMkLst>
        </pc:spChg>
        <pc:spChg chg="add del mod">
          <ac:chgData name="Sreyan Biswas" userId="51646ef8-df9c-414d-b205-8a08b09db5f1" providerId="ADAL" clId="{772FFEFB-4129-42EE-A4A2-467BDBB4FB18}" dt="2023-10-12T16:43:52.899" v="2923" actId="478"/>
          <ac:spMkLst>
            <pc:docMk/>
            <pc:sldMk cId="3298028509" sldId="311"/>
            <ac:spMk id="6" creationId="{5422083F-3C25-F358-B7BB-D665EAB00BBA}"/>
          </ac:spMkLst>
        </pc:spChg>
        <pc:spChg chg="add mod">
          <ac:chgData name="Sreyan Biswas" userId="51646ef8-df9c-414d-b205-8a08b09db5f1" providerId="ADAL" clId="{772FFEFB-4129-42EE-A4A2-467BDBB4FB18}" dt="2023-10-12T16:43:59.810" v="2926" actId="1076"/>
          <ac:spMkLst>
            <pc:docMk/>
            <pc:sldMk cId="3298028509" sldId="311"/>
            <ac:spMk id="7" creationId="{71B15722-8B6E-17DF-7748-6BB77B3BDD8D}"/>
          </ac:spMkLst>
        </pc:spChg>
        <pc:spChg chg="mod">
          <ac:chgData name="Sreyan Biswas" userId="51646ef8-df9c-414d-b205-8a08b09db5f1" providerId="ADAL" clId="{772FFEFB-4129-42EE-A4A2-467BDBB4FB18}" dt="2023-10-12T16:41:25.891" v="2764" actId="1076"/>
          <ac:spMkLst>
            <pc:docMk/>
            <pc:sldMk cId="3298028509" sldId="311"/>
            <ac:spMk id="283" creationId="{00000000-0000-0000-0000-000000000000}"/>
          </ac:spMkLst>
        </pc:spChg>
        <pc:spChg chg="mod">
          <ac:chgData name="Sreyan Biswas" userId="51646ef8-df9c-414d-b205-8a08b09db5f1" providerId="ADAL" clId="{772FFEFB-4129-42EE-A4A2-467BDBB4FB18}" dt="2023-10-12T16:46:23.918" v="3010" actId="123"/>
          <ac:spMkLst>
            <pc:docMk/>
            <pc:sldMk cId="3298028509" sldId="311"/>
            <ac:spMk id="284" creationId="{00000000-0000-0000-0000-000000000000}"/>
          </ac:spMkLst>
        </pc:spChg>
        <pc:spChg chg="del mod">
          <ac:chgData name="Sreyan Biswas" userId="51646ef8-df9c-414d-b205-8a08b09db5f1" providerId="ADAL" clId="{772FFEFB-4129-42EE-A4A2-467BDBB4FB18}" dt="2023-10-12T14:34:21.642" v="1321" actId="478"/>
          <ac:spMkLst>
            <pc:docMk/>
            <pc:sldMk cId="3298028509" sldId="311"/>
            <ac:spMk id="285" creationId="{00000000-0000-0000-0000-000000000000}"/>
          </ac:spMkLst>
        </pc:spChg>
        <pc:spChg chg="mod">
          <ac:chgData name="Sreyan Biswas" userId="51646ef8-df9c-414d-b205-8a08b09db5f1" providerId="ADAL" clId="{772FFEFB-4129-42EE-A4A2-467BDBB4FB18}" dt="2023-10-12T14:42:33.642" v="1522" actId="1076"/>
          <ac:spMkLst>
            <pc:docMk/>
            <pc:sldMk cId="3298028509" sldId="311"/>
            <ac:spMk id="290" creationId="{00000000-0000-0000-0000-000000000000}"/>
          </ac:spMkLst>
        </pc:spChg>
        <pc:grpChg chg="mod">
          <ac:chgData name="Sreyan Biswas" userId="51646ef8-df9c-414d-b205-8a08b09db5f1" providerId="ADAL" clId="{772FFEFB-4129-42EE-A4A2-467BDBB4FB18}" dt="2023-10-12T16:46:28.872" v="3011" actId="1076"/>
          <ac:grpSpMkLst>
            <pc:docMk/>
            <pc:sldMk cId="3298028509" sldId="311"/>
            <ac:grpSpMk id="287" creationId="{00000000-0000-0000-0000-000000000000}"/>
          </ac:grpSpMkLst>
        </pc:grpChg>
        <pc:picChg chg="add mod">
          <ac:chgData name="Sreyan Biswas" userId="51646ef8-df9c-414d-b205-8a08b09db5f1" providerId="ADAL" clId="{772FFEFB-4129-42EE-A4A2-467BDBB4FB18}" dt="2023-10-12T14:38:36.740" v="1464" actId="1076"/>
          <ac:picMkLst>
            <pc:docMk/>
            <pc:sldMk cId="3298028509" sldId="311"/>
            <ac:picMk id="2" creationId="{2BA2D14C-1C15-EF36-86B4-3C58E78CF923}"/>
          </ac:picMkLst>
        </pc:picChg>
        <pc:picChg chg="del mod">
          <ac:chgData name="Sreyan Biswas" userId="51646ef8-df9c-414d-b205-8a08b09db5f1" providerId="ADAL" clId="{772FFEFB-4129-42EE-A4A2-467BDBB4FB18}" dt="2023-10-12T14:40:26.014" v="1504" actId="478"/>
          <ac:picMkLst>
            <pc:docMk/>
            <pc:sldMk cId="3298028509" sldId="311"/>
            <ac:picMk id="2055" creationId="{C02D51FE-4933-40DB-66CE-F73808B561F8}"/>
          </ac:picMkLst>
        </pc:picChg>
        <pc:picChg chg="add del">
          <ac:chgData name="Sreyan Biswas" userId="51646ef8-df9c-414d-b205-8a08b09db5f1" providerId="ADAL" clId="{772FFEFB-4129-42EE-A4A2-467BDBB4FB18}" dt="2023-10-12T14:40:27.088" v="1505" actId="478"/>
          <ac:picMkLst>
            <pc:docMk/>
            <pc:sldMk cId="3298028509" sldId="311"/>
            <ac:picMk id="2057" creationId="{04D38351-DBED-2AC7-C9DB-4CECB4A10AA6}"/>
          </ac:picMkLst>
        </pc:picChg>
        <pc:picChg chg="add mod">
          <ac:chgData name="Sreyan Biswas" userId="51646ef8-df9c-414d-b205-8a08b09db5f1" providerId="ADAL" clId="{772FFEFB-4129-42EE-A4A2-467BDBB4FB18}" dt="2023-10-12T14:42:03.049" v="1516" actId="1076"/>
          <ac:picMkLst>
            <pc:docMk/>
            <pc:sldMk cId="3298028509" sldId="311"/>
            <ac:picMk id="4098" creationId="{DE1631A6-CB40-2C63-8A8A-8809D5C8F6D9}"/>
          </ac:picMkLst>
        </pc:picChg>
        <pc:picChg chg="add mod">
          <ac:chgData name="Sreyan Biswas" userId="51646ef8-df9c-414d-b205-8a08b09db5f1" providerId="ADAL" clId="{772FFEFB-4129-42EE-A4A2-467BDBB4FB18}" dt="2023-10-12T14:42:26.309" v="1521" actId="14100"/>
          <ac:picMkLst>
            <pc:docMk/>
            <pc:sldMk cId="3298028509" sldId="311"/>
            <ac:picMk id="4100" creationId="{7E070019-3C45-1479-0879-45B11DEEF44F}"/>
          </ac:picMkLst>
        </pc:picChg>
        <pc:picChg chg="add mod">
          <ac:chgData name="Sreyan Biswas" userId="51646ef8-df9c-414d-b205-8a08b09db5f1" providerId="ADAL" clId="{772FFEFB-4129-42EE-A4A2-467BDBB4FB18}" dt="2023-10-12T14:43:15.117" v="1528" actId="1076"/>
          <ac:picMkLst>
            <pc:docMk/>
            <pc:sldMk cId="3298028509" sldId="311"/>
            <ac:picMk id="4102" creationId="{C00A4375-801B-A35F-783E-AE76BF39C5DE}"/>
          </ac:picMkLst>
        </pc:picChg>
      </pc:sldChg>
      <pc:sldChg chg="addSp delSp modSp add mod">
        <pc:chgData name="Sreyan Biswas" userId="51646ef8-df9c-414d-b205-8a08b09db5f1" providerId="ADAL" clId="{772FFEFB-4129-42EE-A4A2-467BDBB4FB18}" dt="2023-10-12T19:01:00.336" v="6131" actId="20577"/>
        <pc:sldMkLst>
          <pc:docMk/>
          <pc:sldMk cId="1855996176" sldId="312"/>
        </pc:sldMkLst>
        <pc:spChg chg="add mod">
          <ac:chgData name="Sreyan Biswas" userId="51646ef8-df9c-414d-b205-8a08b09db5f1" providerId="ADAL" clId="{772FFEFB-4129-42EE-A4A2-467BDBB4FB18}" dt="2023-10-12T15:38:31.651" v="1643" actId="1076"/>
          <ac:spMkLst>
            <pc:docMk/>
            <pc:sldMk cId="1855996176" sldId="312"/>
            <ac:spMk id="2" creationId="{69ED2289-737B-B8A9-3CD7-26637242F342}"/>
          </ac:spMkLst>
        </pc:spChg>
        <pc:spChg chg="add del mod">
          <ac:chgData name="Sreyan Biswas" userId="51646ef8-df9c-414d-b205-8a08b09db5f1" providerId="ADAL" clId="{772FFEFB-4129-42EE-A4A2-467BDBB4FB18}" dt="2023-10-12T16:44:13.731" v="2931" actId="478"/>
          <ac:spMkLst>
            <pc:docMk/>
            <pc:sldMk cId="1855996176" sldId="312"/>
            <ac:spMk id="4" creationId="{42FE4E92-47BA-437C-6F0E-46193E4A54FB}"/>
          </ac:spMkLst>
        </pc:spChg>
        <pc:spChg chg="add mod">
          <ac:chgData name="Sreyan Biswas" userId="51646ef8-df9c-414d-b205-8a08b09db5f1" providerId="ADAL" clId="{772FFEFB-4129-42EE-A4A2-467BDBB4FB18}" dt="2023-10-12T16:44:21.957" v="2934" actId="1076"/>
          <ac:spMkLst>
            <pc:docMk/>
            <pc:sldMk cId="1855996176" sldId="312"/>
            <ac:spMk id="5" creationId="{F4E233BD-394D-2904-7707-28F856AE8CA3}"/>
          </ac:spMkLst>
        </pc:spChg>
        <pc:spChg chg="mod">
          <ac:chgData name="Sreyan Biswas" userId="51646ef8-df9c-414d-b205-8a08b09db5f1" providerId="ADAL" clId="{772FFEFB-4129-42EE-A4A2-467BDBB4FB18}" dt="2023-10-12T19:01:00.336" v="6131" actId="20577"/>
          <ac:spMkLst>
            <pc:docMk/>
            <pc:sldMk cId="1855996176" sldId="312"/>
            <ac:spMk id="284" creationId="{00000000-0000-0000-0000-000000000000}"/>
          </ac:spMkLst>
        </pc:spChg>
        <pc:spChg chg="del">
          <ac:chgData name="Sreyan Biswas" userId="51646ef8-df9c-414d-b205-8a08b09db5f1" providerId="ADAL" clId="{772FFEFB-4129-42EE-A4A2-467BDBB4FB18}" dt="2023-10-12T16:44:06.024" v="2927" actId="478"/>
          <ac:spMkLst>
            <pc:docMk/>
            <pc:sldMk cId="1855996176" sldId="312"/>
            <ac:spMk id="285" creationId="{00000000-0000-0000-0000-000000000000}"/>
          </ac:spMkLst>
        </pc:spChg>
        <pc:grpChg chg="mod">
          <ac:chgData name="Sreyan Biswas" userId="51646ef8-df9c-414d-b205-8a08b09db5f1" providerId="ADAL" clId="{772FFEFB-4129-42EE-A4A2-467BDBB4FB18}" dt="2023-10-12T16:46:13.997" v="3008" actId="1076"/>
          <ac:grpSpMkLst>
            <pc:docMk/>
            <pc:sldMk cId="1855996176" sldId="312"/>
            <ac:grpSpMk id="287" creationId="{00000000-0000-0000-0000-000000000000}"/>
          </ac:grpSpMkLst>
        </pc:grpChg>
        <pc:picChg chg="add mod">
          <ac:chgData name="Sreyan Biswas" userId="51646ef8-df9c-414d-b205-8a08b09db5f1" providerId="ADAL" clId="{772FFEFB-4129-42EE-A4A2-467BDBB4FB18}" dt="2023-10-12T17:46:37.668" v="3157"/>
          <ac:picMkLst>
            <pc:docMk/>
            <pc:sldMk cId="1855996176" sldId="312"/>
            <ac:picMk id="6" creationId="{B238F260-DD9D-3667-CF84-CB1A458D085D}"/>
          </ac:picMkLst>
        </pc:picChg>
      </pc:sldChg>
      <pc:sldChg chg="new del">
        <pc:chgData name="Sreyan Biswas" userId="51646ef8-df9c-414d-b205-8a08b09db5f1" providerId="ADAL" clId="{772FFEFB-4129-42EE-A4A2-467BDBB4FB18}" dt="2023-10-12T16:05:47.350" v="1670" actId="680"/>
        <pc:sldMkLst>
          <pc:docMk/>
          <pc:sldMk cId="2836569878" sldId="313"/>
        </pc:sldMkLst>
      </pc:sldChg>
      <pc:sldChg chg="addSp delSp modSp add del mod">
        <pc:chgData name="Sreyan Biswas" userId="51646ef8-df9c-414d-b205-8a08b09db5f1" providerId="ADAL" clId="{772FFEFB-4129-42EE-A4A2-467BDBB4FB18}" dt="2023-10-12T16:40:00.668" v="2751" actId="47"/>
        <pc:sldMkLst>
          <pc:docMk/>
          <pc:sldMk cId="3738517151" sldId="313"/>
        </pc:sldMkLst>
        <pc:spChg chg="del">
          <ac:chgData name="Sreyan Biswas" userId="51646ef8-df9c-414d-b205-8a08b09db5f1" providerId="ADAL" clId="{772FFEFB-4129-42EE-A4A2-467BDBB4FB18}" dt="2023-10-12T16:07:59.645" v="1697" actId="478"/>
          <ac:spMkLst>
            <pc:docMk/>
            <pc:sldMk cId="3738517151" sldId="313"/>
            <ac:spMk id="2" creationId="{69ED2289-737B-B8A9-3CD7-26637242F342}"/>
          </ac:spMkLst>
        </pc:spChg>
        <pc:spChg chg="mod">
          <ac:chgData name="Sreyan Biswas" userId="51646ef8-df9c-414d-b205-8a08b09db5f1" providerId="ADAL" clId="{772FFEFB-4129-42EE-A4A2-467BDBB4FB18}" dt="2023-10-12T16:07:30.523" v="1695" actId="14100"/>
          <ac:spMkLst>
            <pc:docMk/>
            <pc:sldMk cId="3738517151" sldId="313"/>
            <ac:spMk id="283" creationId="{00000000-0000-0000-0000-000000000000}"/>
          </ac:spMkLst>
        </pc:spChg>
        <pc:spChg chg="mod">
          <ac:chgData name="Sreyan Biswas" userId="51646ef8-df9c-414d-b205-8a08b09db5f1" providerId="ADAL" clId="{772FFEFB-4129-42EE-A4A2-467BDBB4FB18}" dt="2023-10-12T16:08:44.373" v="1717" actId="20577"/>
          <ac:spMkLst>
            <pc:docMk/>
            <pc:sldMk cId="3738517151" sldId="313"/>
            <ac:spMk id="284" creationId="{00000000-0000-0000-0000-000000000000}"/>
          </ac:spMkLst>
        </pc:spChg>
        <pc:spChg chg="mod">
          <ac:chgData name="Sreyan Biswas" userId="51646ef8-df9c-414d-b205-8a08b09db5f1" providerId="ADAL" clId="{772FFEFB-4129-42EE-A4A2-467BDBB4FB18}" dt="2023-10-12T16:07:19.318" v="1675" actId="20577"/>
          <ac:spMkLst>
            <pc:docMk/>
            <pc:sldMk cId="3738517151" sldId="313"/>
            <ac:spMk id="285" creationId="{00000000-0000-0000-0000-000000000000}"/>
          </ac:spMkLst>
        </pc:spChg>
        <pc:grpChg chg="mod">
          <ac:chgData name="Sreyan Biswas" userId="51646ef8-df9c-414d-b205-8a08b09db5f1" providerId="ADAL" clId="{772FFEFB-4129-42EE-A4A2-467BDBB4FB18}" dt="2023-10-12T16:07:33.255" v="1696" actId="1076"/>
          <ac:grpSpMkLst>
            <pc:docMk/>
            <pc:sldMk cId="3738517151" sldId="313"/>
            <ac:grpSpMk id="287" creationId="{00000000-0000-0000-0000-000000000000}"/>
          </ac:grpSpMkLst>
        </pc:grpChg>
        <pc:graphicFrameChg chg="add mod modGraphic">
          <ac:chgData name="Sreyan Biswas" userId="51646ef8-df9c-414d-b205-8a08b09db5f1" providerId="ADAL" clId="{772FFEFB-4129-42EE-A4A2-467BDBB4FB18}" dt="2023-10-12T16:18:16.055" v="2162" actId="20577"/>
          <ac:graphicFrameMkLst>
            <pc:docMk/>
            <pc:sldMk cId="3738517151" sldId="313"/>
            <ac:graphicFrameMk id="5" creationId="{11934962-8CD1-2440-5092-9C1B8D3B2EE3}"/>
          </ac:graphicFrameMkLst>
        </pc:graphicFrameChg>
      </pc:sldChg>
      <pc:sldChg chg="addSp delSp modSp add mod">
        <pc:chgData name="Sreyan Biswas" userId="51646ef8-df9c-414d-b205-8a08b09db5f1" providerId="ADAL" clId="{772FFEFB-4129-42EE-A4A2-467BDBB4FB18}" dt="2023-10-12T17:46:39.699" v="3159"/>
        <pc:sldMkLst>
          <pc:docMk/>
          <pc:sldMk cId="2917043201" sldId="314"/>
        </pc:sldMkLst>
        <pc:spChg chg="add del mod">
          <ac:chgData name="Sreyan Biswas" userId="51646ef8-df9c-414d-b205-8a08b09db5f1" providerId="ADAL" clId="{772FFEFB-4129-42EE-A4A2-467BDBB4FB18}" dt="2023-10-12T16:44:37.391" v="2943"/>
          <ac:spMkLst>
            <pc:docMk/>
            <pc:sldMk cId="2917043201" sldId="314"/>
            <ac:spMk id="2" creationId="{B9D4EF4F-E9CF-3AB1-DA3B-A5FFAF0546C6}"/>
          </ac:spMkLst>
        </pc:spChg>
        <pc:spChg chg="add del mod">
          <ac:chgData name="Sreyan Biswas" userId="51646ef8-df9c-414d-b205-8a08b09db5f1" providerId="ADAL" clId="{772FFEFB-4129-42EE-A4A2-467BDBB4FB18}" dt="2023-10-12T16:44:41.951" v="2945"/>
          <ac:spMkLst>
            <pc:docMk/>
            <pc:sldMk cId="2917043201" sldId="314"/>
            <ac:spMk id="3" creationId="{008FDD27-1131-07B5-9933-4BB9D4BB78F3}"/>
          </ac:spMkLst>
        </pc:spChg>
        <pc:spChg chg="add del mod">
          <ac:chgData name="Sreyan Biswas" userId="51646ef8-df9c-414d-b205-8a08b09db5f1" providerId="ADAL" clId="{772FFEFB-4129-42EE-A4A2-467BDBB4FB18}" dt="2023-10-12T16:46:02.940" v="3006" actId="1076"/>
          <ac:spMkLst>
            <pc:docMk/>
            <pc:sldMk cId="2917043201" sldId="314"/>
            <ac:spMk id="4" creationId="{F215B47C-EEDC-BE72-6C73-0EDDE20DFDDF}"/>
          </ac:spMkLst>
        </pc:spChg>
        <pc:spChg chg="mod">
          <ac:chgData name="Sreyan Biswas" userId="51646ef8-df9c-414d-b205-8a08b09db5f1" providerId="ADAL" clId="{772FFEFB-4129-42EE-A4A2-467BDBB4FB18}" dt="2023-10-12T16:45:55.411" v="3004"/>
          <ac:spMkLst>
            <pc:docMk/>
            <pc:sldMk cId="2917043201" sldId="314"/>
            <ac:spMk id="599" creationId="{00000000-0000-0000-0000-000000000000}"/>
          </ac:spMkLst>
        </pc:spChg>
        <pc:spChg chg="mod">
          <ac:chgData name="Sreyan Biswas" userId="51646ef8-df9c-414d-b205-8a08b09db5f1" providerId="ADAL" clId="{772FFEFB-4129-42EE-A4A2-467BDBB4FB18}" dt="2023-10-12T16:36:46.019" v="2555" actId="6549"/>
          <ac:spMkLst>
            <pc:docMk/>
            <pc:sldMk cId="2917043201" sldId="314"/>
            <ac:spMk id="606" creationId="{00000000-0000-0000-0000-000000000000}"/>
          </ac:spMkLst>
        </pc:spChg>
        <pc:spChg chg="mod">
          <ac:chgData name="Sreyan Biswas" userId="51646ef8-df9c-414d-b205-8a08b09db5f1" providerId="ADAL" clId="{772FFEFB-4129-42EE-A4A2-467BDBB4FB18}" dt="2023-10-12T16:17:52.042" v="2156" actId="14100"/>
          <ac:spMkLst>
            <pc:docMk/>
            <pc:sldMk cId="2917043201" sldId="314"/>
            <ac:spMk id="607" creationId="{00000000-0000-0000-0000-000000000000}"/>
          </ac:spMkLst>
        </pc:spChg>
        <pc:spChg chg="mod">
          <ac:chgData name="Sreyan Biswas" userId="51646ef8-df9c-414d-b205-8a08b09db5f1" providerId="ADAL" clId="{772FFEFB-4129-42EE-A4A2-467BDBB4FB18}" dt="2023-10-12T16:36:47.846" v="2556" actId="20577"/>
          <ac:spMkLst>
            <pc:docMk/>
            <pc:sldMk cId="2917043201" sldId="314"/>
            <ac:spMk id="608" creationId="{00000000-0000-0000-0000-000000000000}"/>
          </ac:spMkLst>
        </pc:spChg>
        <pc:spChg chg="mod">
          <ac:chgData name="Sreyan Biswas" userId="51646ef8-df9c-414d-b205-8a08b09db5f1" providerId="ADAL" clId="{772FFEFB-4129-42EE-A4A2-467BDBB4FB18}" dt="2023-10-12T16:17:53.465" v="2157" actId="14100"/>
          <ac:spMkLst>
            <pc:docMk/>
            <pc:sldMk cId="2917043201" sldId="314"/>
            <ac:spMk id="609" creationId="{00000000-0000-0000-0000-000000000000}"/>
          </ac:spMkLst>
        </pc:spChg>
        <pc:spChg chg="mod">
          <ac:chgData name="Sreyan Biswas" userId="51646ef8-df9c-414d-b205-8a08b09db5f1" providerId="ADAL" clId="{772FFEFB-4129-42EE-A4A2-467BDBB4FB18}" dt="2023-10-12T16:36:43.285" v="2552" actId="20577"/>
          <ac:spMkLst>
            <pc:docMk/>
            <pc:sldMk cId="2917043201" sldId="314"/>
            <ac:spMk id="610" creationId="{00000000-0000-0000-0000-000000000000}"/>
          </ac:spMkLst>
        </pc:spChg>
        <pc:spChg chg="mod">
          <ac:chgData name="Sreyan Biswas" userId="51646ef8-df9c-414d-b205-8a08b09db5f1" providerId="ADAL" clId="{772FFEFB-4129-42EE-A4A2-467BDBB4FB18}" dt="2023-10-12T16:16:43.835" v="2045" actId="14100"/>
          <ac:spMkLst>
            <pc:docMk/>
            <pc:sldMk cId="2917043201" sldId="314"/>
            <ac:spMk id="611" creationId="{00000000-0000-0000-0000-000000000000}"/>
          </ac:spMkLst>
        </pc:spChg>
        <pc:spChg chg="mod">
          <ac:chgData name="Sreyan Biswas" userId="51646ef8-df9c-414d-b205-8a08b09db5f1" providerId="ADAL" clId="{772FFEFB-4129-42EE-A4A2-467BDBB4FB18}" dt="2023-10-12T16:35:55.042" v="2546" actId="20577"/>
          <ac:spMkLst>
            <pc:docMk/>
            <pc:sldMk cId="2917043201" sldId="314"/>
            <ac:spMk id="612" creationId="{00000000-0000-0000-0000-000000000000}"/>
          </ac:spMkLst>
        </pc:spChg>
        <pc:spChg chg="mod">
          <ac:chgData name="Sreyan Biswas" userId="51646ef8-df9c-414d-b205-8a08b09db5f1" providerId="ADAL" clId="{772FFEFB-4129-42EE-A4A2-467BDBB4FB18}" dt="2023-10-12T16:16:19.652" v="2000" actId="20577"/>
          <ac:spMkLst>
            <pc:docMk/>
            <pc:sldMk cId="2917043201" sldId="314"/>
            <ac:spMk id="613" creationId="{00000000-0000-0000-0000-000000000000}"/>
          </ac:spMkLst>
        </pc:spChg>
        <pc:picChg chg="add mod">
          <ac:chgData name="Sreyan Biswas" userId="51646ef8-df9c-414d-b205-8a08b09db5f1" providerId="ADAL" clId="{772FFEFB-4129-42EE-A4A2-467BDBB4FB18}" dt="2023-10-12T17:46:39.699" v="3159"/>
          <ac:picMkLst>
            <pc:docMk/>
            <pc:sldMk cId="2917043201" sldId="314"/>
            <ac:picMk id="5" creationId="{571DED4A-1BA5-66C6-EF07-A97FD4735866}"/>
          </ac:picMkLst>
        </pc:picChg>
      </pc:sldChg>
      <pc:sldChg chg="add del">
        <pc:chgData name="Sreyan Biswas" userId="51646ef8-df9c-414d-b205-8a08b09db5f1" providerId="ADAL" clId="{772FFEFB-4129-42EE-A4A2-467BDBB4FB18}" dt="2023-10-12T16:36:58.774" v="2557" actId="47"/>
        <pc:sldMkLst>
          <pc:docMk/>
          <pc:sldMk cId="4074346343" sldId="315"/>
        </pc:sldMkLst>
      </pc:sldChg>
      <pc:sldChg chg="addSp delSp modSp add mod">
        <pc:chgData name="Sreyan Biswas" userId="51646ef8-df9c-414d-b205-8a08b09db5f1" providerId="ADAL" clId="{772FFEFB-4129-42EE-A4A2-467BDBB4FB18}" dt="2023-10-12T17:46:38.731" v="3158"/>
        <pc:sldMkLst>
          <pc:docMk/>
          <pc:sldMk cId="4245317408" sldId="316"/>
        </pc:sldMkLst>
        <pc:spChg chg="add del mod">
          <ac:chgData name="Sreyan Biswas" userId="51646ef8-df9c-414d-b205-8a08b09db5f1" providerId="ADAL" clId="{772FFEFB-4129-42EE-A4A2-467BDBB4FB18}" dt="2023-10-12T16:19:02.777" v="2170"/>
          <ac:spMkLst>
            <pc:docMk/>
            <pc:sldMk cId="4245317408" sldId="316"/>
            <ac:spMk id="6" creationId="{B2E82ABA-E63D-9FE1-3B26-D9820EB31C61}"/>
          </ac:spMkLst>
        </pc:spChg>
        <pc:spChg chg="add del mod">
          <ac:chgData name="Sreyan Biswas" userId="51646ef8-df9c-414d-b205-8a08b09db5f1" providerId="ADAL" clId="{772FFEFB-4129-42EE-A4A2-467BDBB4FB18}" dt="2023-10-12T16:19:02.777" v="2170"/>
          <ac:spMkLst>
            <pc:docMk/>
            <pc:sldMk cId="4245317408" sldId="316"/>
            <ac:spMk id="7" creationId="{BDE9FC9E-6048-E12A-F086-52728FC73F05}"/>
          </ac:spMkLst>
        </pc:spChg>
        <pc:spChg chg="add del mod">
          <ac:chgData name="Sreyan Biswas" userId="51646ef8-df9c-414d-b205-8a08b09db5f1" providerId="ADAL" clId="{772FFEFB-4129-42EE-A4A2-467BDBB4FB18}" dt="2023-10-12T16:19:02.777" v="2170"/>
          <ac:spMkLst>
            <pc:docMk/>
            <pc:sldMk cId="4245317408" sldId="316"/>
            <ac:spMk id="8" creationId="{8CF05F68-0D4D-E77E-7370-F72FAECB1AAF}"/>
          </ac:spMkLst>
        </pc:spChg>
        <pc:spChg chg="add del mod">
          <ac:chgData name="Sreyan Biswas" userId="51646ef8-df9c-414d-b205-8a08b09db5f1" providerId="ADAL" clId="{772FFEFB-4129-42EE-A4A2-467BDBB4FB18}" dt="2023-10-12T16:19:02.777" v="2170"/>
          <ac:spMkLst>
            <pc:docMk/>
            <pc:sldMk cId="4245317408" sldId="316"/>
            <ac:spMk id="9" creationId="{F6DFDDD8-9745-8B1B-6333-D24005B25B07}"/>
          </ac:spMkLst>
        </pc:spChg>
        <pc:spChg chg="add del mod">
          <ac:chgData name="Sreyan Biswas" userId="51646ef8-df9c-414d-b205-8a08b09db5f1" providerId="ADAL" clId="{772FFEFB-4129-42EE-A4A2-467BDBB4FB18}" dt="2023-10-12T16:19:02.777" v="2170"/>
          <ac:spMkLst>
            <pc:docMk/>
            <pc:sldMk cId="4245317408" sldId="316"/>
            <ac:spMk id="10" creationId="{92C8F9E5-6F7E-E8EF-77B1-1D4120CEC93C}"/>
          </ac:spMkLst>
        </pc:spChg>
        <pc:spChg chg="add del mod">
          <ac:chgData name="Sreyan Biswas" userId="51646ef8-df9c-414d-b205-8a08b09db5f1" providerId="ADAL" clId="{772FFEFB-4129-42EE-A4A2-467BDBB4FB18}" dt="2023-10-12T16:19:02.777" v="2170"/>
          <ac:spMkLst>
            <pc:docMk/>
            <pc:sldMk cId="4245317408" sldId="316"/>
            <ac:spMk id="11" creationId="{CC93E052-26A4-8FC3-13DF-108BF69B2182}"/>
          </ac:spMkLst>
        </pc:spChg>
        <pc:spChg chg="add del mod">
          <ac:chgData name="Sreyan Biswas" userId="51646ef8-df9c-414d-b205-8a08b09db5f1" providerId="ADAL" clId="{772FFEFB-4129-42EE-A4A2-467BDBB4FB18}" dt="2023-10-12T16:19:02.777" v="2170"/>
          <ac:spMkLst>
            <pc:docMk/>
            <pc:sldMk cId="4245317408" sldId="316"/>
            <ac:spMk id="14" creationId="{C38C092C-545C-A9D2-5B99-F2ED2889972C}"/>
          </ac:spMkLst>
        </pc:spChg>
        <pc:spChg chg="mod">
          <ac:chgData name="Sreyan Biswas" userId="51646ef8-df9c-414d-b205-8a08b09db5f1" providerId="ADAL" clId="{772FFEFB-4129-42EE-A4A2-467BDBB4FB18}" dt="2023-10-12T16:18:59.728" v="2167"/>
          <ac:spMkLst>
            <pc:docMk/>
            <pc:sldMk cId="4245317408" sldId="316"/>
            <ac:spMk id="16" creationId="{9B544168-6B33-0142-9A35-B450F8B6BE16}"/>
          </ac:spMkLst>
        </pc:spChg>
        <pc:spChg chg="mod">
          <ac:chgData name="Sreyan Biswas" userId="51646ef8-df9c-414d-b205-8a08b09db5f1" providerId="ADAL" clId="{772FFEFB-4129-42EE-A4A2-467BDBB4FB18}" dt="2023-10-12T16:18:59.728" v="2167"/>
          <ac:spMkLst>
            <pc:docMk/>
            <pc:sldMk cId="4245317408" sldId="316"/>
            <ac:spMk id="17" creationId="{A6B3718A-D1E5-53FC-9F82-225BDA078D7C}"/>
          </ac:spMkLst>
        </pc:spChg>
        <pc:spChg chg="add mod">
          <ac:chgData name="Sreyan Biswas" userId="51646ef8-df9c-414d-b205-8a08b09db5f1" providerId="ADAL" clId="{772FFEFB-4129-42EE-A4A2-467BDBB4FB18}" dt="2023-10-12T16:39:34.085" v="2746" actId="1076"/>
          <ac:spMkLst>
            <pc:docMk/>
            <pc:sldMk cId="4245317408" sldId="316"/>
            <ac:spMk id="21" creationId="{E39D6C40-8629-439F-45B7-CD616D2676DF}"/>
          </ac:spMkLst>
        </pc:spChg>
        <pc:spChg chg="add mod">
          <ac:chgData name="Sreyan Biswas" userId="51646ef8-df9c-414d-b205-8a08b09db5f1" providerId="ADAL" clId="{772FFEFB-4129-42EE-A4A2-467BDBB4FB18}" dt="2023-10-12T16:43:02.247" v="2909" actId="14100"/>
          <ac:spMkLst>
            <pc:docMk/>
            <pc:sldMk cId="4245317408" sldId="316"/>
            <ac:spMk id="22" creationId="{937026C1-8EF9-9EEE-8CC1-59CB18B26FF4}"/>
          </ac:spMkLst>
        </pc:spChg>
        <pc:spChg chg="add mod">
          <ac:chgData name="Sreyan Biswas" userId="51646ef8-df9c-414d-b205-8a08b09db5f1" providerId="ADAL" clId="{772FFEFB-4129-42EE-A4A2-467BDBB4FB18}" dt="2023-10-12T16:34:54.346" v="2484" actId="20577"/>
          <ac:spMkLst>
            <pc:docMk/>
            <pc:sldMk cId="4245317408" sldId="316"/>
            <ac:spMk id="23" creationId="{E584EC3D-095D-EEB7-A922-1F32449FC035}"/>
          </ac:spMkLst>
        </pc:spChg>
        <pc:spChg chg="add mod">
          <ac:chgData name="Sreyan Biswas" userId="51646ef8-df9c-414d-b205-8a08b09db5f1" providerId="ADAL" clId="{772FFEFB-4129-42EE-A4A2-467BDBB4FB18}" dt="2023-10-12T16:35:41.983" v="2534" actId="404"/>
          <ac:spMkLst>
            <pc:docMk/>
            <pc:sldMk cId="4245317408" sldId="316"/>
            <ac:spMk id="24" creationId="{9429397D-950B-E0AC-CC37-C2459BFF8CBA}"/>
          </ac:spMkLst>
        </pc:spChg>
        <pc:spChg chg="add mod">
          <ac:chgData name="Sreyan Biswas" userId="51646ef8-df9c-414d-b205-8a08b09db5f1" providerId="ADAL" clId="{772FFEFB-4129-42EE-A4A2-467BDBB4FB18}" dt="2023-10-12T16:39:03.822" v="2676" actId="1076"/>
          <ac:spMkLst>
            <pc:docMk/>
            <pc:sldMk cId="4245317408" sldId="316"/>
            <ac:spMk id="25" creationId="{DF5128CD-C58D-B76E-6E11-47F0E5D581C4}"/>
          </ac:spMkLst>
        </pc:spChg>
        <pc:spChg chg="add mod">
          <ac:chgData name="Sreyan Biswas" userId="51646ef8-df9c-414d-b205-8a08b09db5f1" providerId="ADAL" clId="{772FFEFB-4129-42EE-A4A2-467BDBB4FB18}" dt="2023-10-12T16:43:07.509" v="2910" actId="14100"/>
          <ac:spMkLst>
            <pc:docMk/>
            <pc:sldMk cId="4245317408" sldId="316"/>
            <ac:spMk id="26" creationId="{6703EA9C-A0DA-050B-2E0D-EBD95C913FF1}"/>
          </ac:spMkLst>
        </pc:spChg>
        <pc:spChg chg="add mod">
          <ac:chgData name="Sreyan Biswas" userId="51646ef8-df9c-414d-b205-8a08b09db5f1" providerId="ADAL" clId="{772FFEFB-4129-42EE-A4A2-467BDBB4FB18}" dt="2023-10-12T16:38:56.579" v="2673" actId="20577"/>
          <ac:spMkLst>
            <pc:docMk/>
            <pc:sldMk cId="4245317408" sldId="316"/>
            <ac:spMk id="27" creationId="{BD738D56-F733-3482-59FC-1569640B21E4}"/>
          </ac:spMkLst>
        </pc:spChg>
        <pc:spChg chg="add mod">
          <ac:chgData name="Sreyan Biswas" userId="51646ef8-df9c-414d-b205-8a08b09db5f1" providerId="ADAL" clId="{772FFEFB-4129-42EE-A4A2-467BDBB4FB18}" dt="2023-10-12T16:39:23.508" v="2744" actId="404"/>
          <ac:spMkLst>
            <pc:docMk/>
            <pc:sldMk cId="4245317408" sldId="316"/>
            <ac:spMk id="28" creationId="{958228FC-5128-8A7B-AB00-F7566FB1E1A9}"/>
          </ac:spMkLst>
        </pc:spChg>
        <pc:spChg chg="add mod">
          <ac:chgData name="Sreyan Biswas" userId="51646ef8-df9c-414d-b205-8a08b09db5f1" providerId="ADAL" clId="{772FFEFB-4129-42EE-A4A2-467BDBB4FB18}" dt="2023-10-12T16:19:10.027" v="2171"/>
          <ac:spMkLst>
            <pc:docMk/>
            <pc:sldMk cId="4245317408" sldId="316"/>
            <ac:spMk id="31" creationId="{97C1D553-7931-E7D9-8B58-71E89A70D49C}"/>
          </ac:spMkLst>
        </pc:spChg>
        <pc:spChg chg="mod">
          <ac:chgData name="Sreyan Biswas" userId="51646ef8-df9c-414d-b205-8a08b09db5f1" providerId="ADAL" clId="{772FFEFB-4129-42EE-A4A2-467BDBB4FB18}" dt="2023-10-12T16:19:10.027" v="2171"/>
          <ac:spMkLst>
            <pc:docMk/>
            <pc:sldMk cId="4245317408" sldId="316"/>
            <ac:spMk id="33" creationId="{E7CC4941-5A62-8149-4D16-290AF9F4C7DA}"/>
          </ac:spMkLst>
        </pc:spChg>
        <pc:spChg chg="mod">
          <ac:chgData name="Sreyan Biswas" userId="51646ef8-df9c-414d-b205-8a08b09db5f1" providerId="ADAL" clId="{772FFEFB-4129-42EE-A4A2-467BDBB4FB18}" dt="2023-10-12T16:19:10.027" v="2171"/>
          <ac:spMkLst>
            <pc:docMk/>
            <pc:sldMk cId="4245317408" sldId="316"/>
            <ac:spMk id="34" creationId="{6F885FCD-47AF-D6E4-FB5E-B7C806FB158F}"/>
          </ac:spMkLst>
        </pc:spChg>
        <pc:spChg chg="add del mod">
          <ac:chgData name="Sreyan Biswas" userId="51646ef8-df9c-414d-b205-8a08b09db5f1" providerId="ADAL" clId="{772FFEFB-4129-42EE-A4A2-467BDBB4FB18}" dt="2023-10-12T16:44:27.690" v="2937" actId="478"/>
          <ac:spMkLst>
            <pc:docMk/>
            <pc:sldMk cId="4245317408" sldId="316"/>
            <ac:spMk id="52" creationId="{44EA5952-1D4E-790F-9BA7-EC9AF4ECEAD5}"/>
          </ac:spMkLst>
        </pc:spChg>
        <pc:spChg chg="add mod">
          <ac:chgData name="Sreyan Biswas" userId="51646ef8-df9c-414d-b205-8a08b09db5f1" providerId="ADAL" clId="{772FFEFB-4129-42EE-A4A2-467BDBB4FB18}" dt="2023-10-12T16:44:33.908" v="2941" actId="1076"/>
          <ac:spMkLst>
            <pc:docMk/>
            <pc:sldMk cId="4245317408" sldId="316"/>
            <ac:spMk id="53" creationId="{9A059E76-0564-58E7-FE32-4417AC1252FF}"/>
          </ac:spMkLst>
        </pc:spChg>
        <pc:spChg chg="mod">
          <ac:chgData name="Sreyan Biswas" userId="51646ef8-df9c-414d-b205-8a08b09db5f1" providerId="ADAL" clId="{772FFEFB-4129-42EE-A4A2-467BDBB4FB18}" dt="2023-10-12T16:21:24.865" v="2267" actId="1076"/>
          <ac:spMkLst>
            <pc:docMk/>
            <pc:sldMk cId="4245317408" sldId="316"/>
            <ac:spMk id="284" creationId="{00000000-0000-0000-0000-000000000000}"/>
          </ac:spMkLst>
        </pc:spChg>
        <pc:spChg chg="del mod">
          <ac:chgData name="Sreyan Biswas" userId="51646ef8-df9c-414d-b205-8a08b09db5f1" providerId="ADAL" clId="{772FFEFB-4129-42EE-A4A2-467BDBB4FB18}" dt="2023-10-12T16:44:25.956" v="2936" actId="478"/>
          <ac:spMkLst>
            <pc:docMk/>
            <pc:sldMk cId="4245317408" sldId="316"/>
            <ac:spMk id="285" creationId="{00000000-0000-0000-0000-000000000000}"/>
          </ac:spMkLst>
        </pc:spChg>
        <pc:grpChg chg="add del mod">
          <ac:chgData name="Sreyan Biswas" userId="51646ef8-df9c-414d-b205-8a08b09db5f1" providerId="ADAL" clId="{772FFEFB-4129-42EE-A4A2-467BDBB4FB18}" dt="2023-10-12T16:19:02.777" v="2170"/>
          <ac:grpSpMkLst>
            <pc:docMk/>
            <pc:sldMk cId="4245317408" sldId="316"/>
            <ac:grpSpMk id="15" creationId="{5FFAFAD4-C3DA-9422-AA54-2D6262A37ABA}"/>
          </ac:grpSpMkLst>
        </pc:grpChg>
        <pc:grpChg chg="add mod">
          <ac:chgData name="Sreyan Biswas" userId="51646ef8-df9c-414d-b205-8a08b09db5f1" providerId="ADAL" clId="{772FFEFB-4129-42EE-A4A2-467BDBB4FB18}" dt="2023-10-12T16:19:10.027" v="2171"/>
          <ac:grpSpMkLst>
            <pc:docMk/>
            <pc:sldMk cId="4245317408" sldId="316"/>
            <ac:grpSpMk id="32" creationId="{F6189E5F-EC4D-B639-62ED-81D8D165D1F7}"/>
          </ac:grpSpMkLst>
        </pc:grpChg>
        <pc:grpChg chg="mod">
          <ac:chgData name="Sreyan Biswas" userId="51646ef8-df9c-414d-b205-8a08b09db5f1" providerId="ADAL" clId="{772FFEFB-4129-42EE-A4A2-467BDBB4FB18}" dt="2023-10-12T16:46:10.421" v="3007" actId="1076"/>
          <ac:grpSpMkLst>
            <pc:docMk/>
            <pc:sldMk cId="4245317408" sldId="316"/>
            <ac:grpSpMk id="287" creationId="{00000000-0000-0000-0000-000000000000}"/>
          </ac:grpSpMkLst>
        </pc:grpChg>
        <pc:graphicFrameChg chg="del mod">
          <ac:chgData name="Sreyan Biswas" userId="51646ef8-df9c-414d-b205-8a08b09db5f1" providerId="ADAL" clId="{772FFEFB-4129-42EE-A4A2-467BDBB4FB18}" dt="2023-10-12T16:18:59.431" v="2166" actId="478"/>
          <ac:graphicFrameMkLst>
            <pc:docMk/>
            <pc:sldMk cId="4245317408" sldId="316"/>
            <ac:graphicFrameMk id="5" creationId="{11934962-8CD1-2440-5092-9C1B8D3B2EE3}"/>
          </ac:graphicFrameMkLst>
        </pc:graphicFrameChg>
        <pc:picChg chg="add mod">
          <ac:chgData name="Sreyan Biswas" userId="51646ef8-df9c-414d-b205-8a08b09db5f1" providerId="ADAL" clId="{772FFEFB-4129-42EE-A4A2-467BDBB4FB18}" dt="2023-10-12T17:46:38.731" v="3158"/>
          <ac:picMkLst>
            <pc:docMk/>
            <pc:sldMk cId="4245317408" sldId="316"/>
            <ac:picMk id="54" creationId="{62FFC0B4-8F56-05D4-3F57-AE5167890F9D}"/>
          </ac:picMkLst>
        </pc:picChg>
        <pc:cxnChg chg="add del mod">
          <ac:chgData name="Sreyan Biswas" userId="51646ef8-df9c-414d-b205-8a08b09db5f1" providerId="ADAL" clId="{772FFEFB-4129-42EE-A4A2-467BDBB4FB18}" dt="2023-10-12T16:19:02.777" v="2170"/>
          <ac:cxnSpMkLst>
            <pc:docMk/>
            <pc:sldMk cId="4245317408" sldId="316"/>
            <ac:cxnSpMk id="2" creationId="{3B5BC843-C923-64A4-49E1-7706F6A53C71}"/>
          </ac:cxnSpMkLst>
        </pc:cxnChg>
        <pc:cxnChg chg="add del mod">
          <ac:chgData name="Sreyan Biswas" userId="51646ef8-df9c-414d-b205-8a08b09db5f1" providerId="ADAL" clId="{772FFEFB-4129-42EE-A4A2-467BDBB4FB18}" dt="2023-10-12T16:19:02.777" v="2170"/>
          <ac:cxnSpMkLst>
            <pc:docMk/>
            <pc:sldMk cId="4245317408" sldId="316"/>
            <ac:cxnSpMk id="3" creationId="{7FA7BC49-92B3-02F5-C5F7-4CCB5D0ABF33}"/>
          </ac:cxnSpMkLst>
        </pc:cxnChg>
        <pc:cxnChg chg="add del mod">
          <ac:chgData name="Sreyan Biswas" userId="51646ef8-df9c-414d-b205-8a08b09db5f1" providerId="ADAL" clId="{772FFEFB-4129-42EE-A4A2-467BDBB4FB18}" dt="2023-10-12T16:19:02.777" v="2170"/>
          <ac:cxnSpMkLst>
            <pc:docMk/>
            <pc:sldMk cId="4245317408" sldId="316"/>
            <ac:cxnSpMk id="4" creationId="{E2189DDB-FE75-125B-A7FC-38084B9FF23D}"/>
          </ac:cxnSpMkLst>
        </pc:cxnChg>
        <pc:cxnChg chg="add del mod">
          <ac:chgData name="Sreyan Biswas" userId="51646ef8-df9c-414d-b205-8a08b09db5f1" providerId="ADAL" clId="{772FFEFB-4129-42EE-A4A2-467BDBB4FB18}" dt="2023-10-12T16:19:02.777" v="2170"/>
          <ac:cxnSpMkLst>
            <pc:docMk/>
            <pc:sldMk cId="4245317408" sldId="316"/>
            <ac:cxnSpMk id="12" creationId="{C75F2C5A-C6BD-D22C-13F2-ED1311A95B0B}"/>
          </ac:cxnSpMkLst>
        </pc:cxnChg>
        <pc:cxnChg chg="add del mod">
          <ac:chgData name="Sreyan Biswas" userId="51646ef8-df9c-414d-b205-8a08b09db5f1" providerId="ADAL" clId="{772FFEFB-4129-42EE-A4A2-467BDBB4FB18}" dt="2023-10-12T16:19:02.777" v="2170"/>
          <ac:cxnSpMkLst>
            <pc:docMk/>
            <pc:sldMk cId="4245317408" sldId="316"/>
            <ac:cxnSpMk id="13" creationId="{A70758D0-C037-1B49-64BD-D0D3B9DBDC8B}"/>
          </ac:cxnSpMkLst>
        </pc:cxnChg>
        <pc:cxnChg chg="add mod">
          <ac:chgData name="Sreyan Biswas" userId="51646ef8-df9c-414d-b205-8a08b09db5f1" providerId="ADAL" clId="{772FFEFB-4129-42EE-A4A2-467BDBB4FB18}" dt="2023-10-12T16:43:02.247" v="2909" actId="14100"/>
          <ac:cxnSpMkLst>
            <pc:docMk/>
            <pc:sldMk cId="4245317408" sldId="316"/>
            <ac:cxnSpMk id="18" creationId="{B9787BB6-ABEC-370E-8747-F971F2D4AABD}"/>
          </ac:cxnSpMkLst>
        </pc:cxnChg>
        <pc:cxnChg chg="add mod">
          <ac:chgData name="Sreyan Biswas" userId="51646ef8-df9c-414d-b205-8a08b09db5f1" providerId="ADAL" clId="{772FFEFB-4129-42EE-A4A2-467BDBB4FB18}" dt="2023-10-12T16:43:07.509" v="2910" actId="14100"/>
          <ac:cxnSpMkLst>
            <pc:docMk/>
            <pc:sldMk cId="4245317408" sldId="316"/>
            <ac:cxnSpMk id="19" creationId="{C24BCE98-FE6C-C5A8-B3B4-18EE6C640041}"/>
          </ac:cxnSpMkLst>
        </pc:cxnChg>
        <pc:cxnChg chg="add mod">
          <ac:chgData name="Sreyan Biswas" userId="51646ef8-df9c-414d-b205-8a08b09db5f1" providerId="ADAL" clId="{772FFEFB-4129-42EE-A4A2-467BDBB4FB18}" dt="2023-10-12T16:19:10.027" v="2171"/>
          <ac:cxnSpMkLst>
            <pc:docMk/>
            <pc:sldMk cId="4245317408" sldId="316"/>
            <ac:cxnSpMk id="20" creationId="{F4FCF3D3-50C7-6FF8-93CE-2D7F6A83FA37}"/>
          </ac:cxnSpMkLst>
        </pc:cxnChg>
        <pc:cxnChg chg="add mod">
          <ac:chgData name="Sreyan Biswas" userId="51646ef8-df9c-414d-b205-8a08b09db5f1" providerId="ADAL" clId="{772FFEFB-4129-42EE-A4A2-467BDBB4FB18}" dt="2023-10-12T16:34:16.061" v="2468" actId="14100"/>
          <ac:cxnSpMkLst>
            <pc:docMk/>
            <pc:sldMk cId="4245317408" sldId="316"/>
            <ac:cxnSpMk id="29" creationId="{99C4AE6A-7A79-3492-1ABD-892D5684154A}"/>
          </ac:cxnSpMkLst>
        </pc:cxnChg>
        <pc:cxnChg chg="add mod">
          <ac:chgData name="Sreyan Biswas" userId="51646ef8-df9c-414d-b205-8a08b09db5f1" providerId="ADAL" clId="{772FFEFB-4129-42EE-A4A2-467BDBB4FB18}" dt="2023-10-12T16:19:10.027" v="2171"/>
          <ac:cxnSpMkLst>
            <pc:docMk/>
            <pc:sldMk cId="4245317408" sldId="316"/>
            <ac:cxnSpMk id="30" creationId="{132775B3-FFDD-CDC5-BB30-1744FFA558E5}"/>
          </ac:cxnSpMkLst>
        </pc:cxnChg>
      </pc:sldChg>
      <pc:sldChg chg="addSp delSp modSp add mod">
        <pc:chgData name="Sreyan Biswas" userId="51646ef8-df9c-414d-b205-8a08b09db5f1" providerId="ADAL" clId="{772FFEFB-4129-42EE-A4A2-467BDBB4FB18}" dt="2023-10-12T19:02:36.118" v="6184" actId="113"/>
        <pc:sldMkLst>
          <pc:docMk/>
          <pc:sldMk cId="2226212211" sldId="317"/>
        </pc:sldMkLst>
        <pc:spChg chg="del">
          <ac:chgData name="Sreyan Biswas" userId="51646ef8-df9c-414d-b205-8a08b09db5f1" providerId="ADAL" clId="{772FFEFB-4129-42EE-A4A2-467BDBB4FB18}" dt="2023-10-12T16:46:59.334" v="3014" actId="478"/>
          <ac:spMkLst>
            <pc:docMk/>
            <pc:sldMk cId="2226212211" sldId="317"/>
            <ac:spMk id="2" creationId="{69ED2289-737B-B8A9-3CD7-26637242F342}"/>
          </ac:spMkLst>
        </pc:spChg>
        <pc:spChg chg="add del mod">
          <ac:chgData name="Sreyan Biswas" userId="51646ef8-df9c-414d-b205-8a08b09db5f1" providerId="ADAL" clId="{772FFEFB-4129-42EE-A4A2-467BDBB4FB18}" dt="2023-10-12T16:45:11.818" v="2959" actId="478"/>
          <ac:spMkLst>
            <pc:docMk/>
            <pc:sldMk cId="2226212211" sldId="317"/>
            <ac:spMk id="4" creationId="{BD4A88FD-0F7B-2D19-6BAA-560F5C2D9325}"/>
          </ac:spMkLst>
        </pc:spChg>
        <pc:spChg chg="add mod">
          <ac:chgData name="Sreyan Biswas" userId="51646ef8-df9c-414d-b205-8a08b09db5f1" providerId="ADAL" clId="{772FFEFB-4129-42EE-A4A2-467BDBB4FB18}" dt="2023-10-12T16:48:11.185" v="3019" actId="20577"/>
          <ac:spMkLst>
            <pc:docMk/>
            <pc:sldMk cId="2226212211" sldId="317"/>
            <ac:spMk id="5" creationId="{58F0648E-12FB-6C50-0EE6-E3220A884288}"/>
          </ac:spMkLst>
        </pc:spChg>
        <pc:spChg chg="mod">
          <ac:chgData name="Sreyan Biswas" userId="51646ef8-df9c-414d-b205-8a08b09db5f1" providerId="ADAL" clId="{772FFEFB-4129-42EE-A4A2-467BDBB4FB18}" dt="2023-10-12T16:45:25.516" v="2979" actId="20577"/>
          <ac:spMkLst>
            <pc:docMk/>
            <pc:sldMk cId="2226212211" sldId="317"/>
            <ac:spMk id="283" creationId="{00000000-0000-0000-0000-000000000000}"/>
          </ac:spMkLst>
        </pc:spChg>
        <pc:spChg chg="mod">
          <ac:chgData name="Sreyan Biswas" userId="51646ef8-df9c-414d-b205-8a08b09db5f1" providerId="ADAL" clId="{772FFEFB-4129-42EE-A4A2-467BDBB4FB18}" dt="2023-10-12T19:02:36.118" v="6184" actId="113"/>
          <ac:spMkLst>
            <pc:docMk/>
            <pc:sldMk cId="2226212211" sldId="317"/>
            <ac:spMk id="284" creationId="{00000000-0000-0000-0000-000000000000}"/>
          </ac:spMkLst>
        </pc:spChg>
        <pc:spChg chg="add del mod">
          <ac:chgData name="Sreyan Biswas" userId="51646ef8-df9c-414d-b205-8a08b09db5f1" providerId="ADAL" clId="{772FFEFB-4129-42EE-A4A2-467BDBB4FB18}" dt="2023-10-12T16:45:08.048" v="2958" actId="478"/>
          <ac:spMkLst>
            <pc:docMk/>
            <pc:sldMk cId="2226212211" sldId="317"/>
            <ac:spMk id="285" creationId="{00000000-0000-0000-0000-000000000000}"/>
          </ac:spMkLst>
        </pc:spChg>
        <pc:grpChg chg="mod">
          <ac:chgData name="Sreyan Biswas" userId="51646ef8-df9c-414d-b205-8a08b09db5f1" providerId="ADAL" clId="{772FFEFB-4129-42EE-A4A2-467BDBB4FB18}" dt="2023-10-12T17:47:33.527" v="3163" actId="1076"/>
          <ac:grpSpMkLst>
            <pc:docMk/>
            <pc:sldMk cId="2226212211" sldId="317"/>
            <ac:grpSpMk id="287" creationId="{00000000-0000-0000-0000-000000000000}"/>
          </ac:grpSpMkLst>
        </pc:grpChg>
        <pc:picChg chg="add mod">
          <ac:chgData name="Sreyan Biswas" userId="51646ef8-df9c-414d-b205-8a08b09db5f1" providerId="ADAL" clId="{772FFEFB-4129-42EE-A4A2-467BDBB4FB18}" dt="2023-10-12T17:46:40.277" v="3160"/>
          <ac:picMkLst>
            <pc:docMk/>
            <pc:sldMk cId="2226212211" sldId="317"/>
            <ac:picMk id="6" creationId="{641F93C6-4DC6-0C97-FF72-AA3A6E147F8E}"/>
          </ac:picMkLst>
        </pc:picChg>
      </pc:sldChg>
      <pc:sldChg chg="addSp delSp modSp add mod">
        <pc:chgData name="Sreyan Biswas" userId="51646ef8-df9c-414d-b205-8a08b09db5f1" providerId="ADAL" clId="{772FFEFB-4129-42EE-A4A2-467BDBB4FB18}" dt="2023-10-12T17:57:44.121" v="3719" actId="1076"/>
        <pc:sldMkLst>
          <pc:docMk/>
          <pc:sldMk cId="2750041182" sldId="318"/>
        </pc:sldMkLst>
        <pc:spChg chg="add mod">
          <ac:chgData name="Sreyan Biswas" userId="51646ef8-df9c-414d-b205-8a08b09db5f1" providerId="ADAL" clId="{772FFEFB-4129-42EE-A4A2-467BDBB4FB18}" dt="2023-10-12T17:57:38" v="3718" actId="208"/>
          <ac:spMkLst>
            <pc:docMk/>
            <pc:sldMk cId="2750041182" sldId="318"/>
            <ac:spMk id="3" creationId="{58569806-E7E3-D0E6-4916-416801899692}"/>
          </ac:spMkLst>
        </pc:spChg>
        <pc:spChg chg="add del mod">
          <ac:chgData name="Sreyan Biswas" userId="51646ef8-df9c-414d-b205-8a08b09db5f1" providerId="ADAL" clId="{772FFEFB-4129-42EE-A4A2-467BDBB4FB18}" dt="2023-10-12T17:55:15.386" v="3617" actId="478"/>
          <ac:spMkLst>
            <pc:docMk/>
            <pc:sldMk cId="2750041182" sldId="318"/>
            <ac:spMk id="4" creationId="{68D932E9-DADB-28FB-8857-D028AD59C4D2}"/>
          </ac:spMkLst>
        </pc:spChg>
        <pc:spChg chg="mod">
          <ac:chgData name="Sreyan Biswas" userId="51646ef8-df9c-414d-b205-8a08b09db5f1" providerId="ADAL" clId="{772FFEFB-4129-42EE-A4A2-467BDBB4FB18}" dt="2023-10-12T17:48:29.552" v="3174" actId="20577"/>
          <ac:spMkLst>
            <pc:docMk/>
            <pc:sldMk cId="2750041182" sldId="318"/>
            <ac:spMk id="5" creationId="{58F0648E-12FB-6C50-0EE6-E3220A884288}"/>
          </ac:spMkLst>
        </pc:spChg>
        <pc:spChg chg="add del mod">
          <ac:chgData name="Sreyan Biswas" userId="51646ef8-df9c-414d-b205-8a08b09db5f1" providerId="ADAL" clId="{772FFEFB-4129-42EE-A4A2-467BDBB4FB18}" dt="2023-10-12T17:55:53.152" v="3627" actId="478"/>
          <ac:spMkLst>
            <pc:docMk/>
            <pc:sldMk cId="2750041182" sldId="318"/>
            <ac:spMk id="7" creationId="{4D2B6530-B819-AF18-7544-906F53EC5354}"/>
          </ac:spMkLst>
        </pc:spChg>
        <pc:spChg chg="add mod">
          <ac:chgData name="Sreyan Biswas" userId="51646ef8-df9c-414d-b205-8a08b09db5f1" providerId="ADAL" clId="{772FFEFB-4129-42EE-A4A2-467BDBB4FB18}" dt="2023-10-12T17:57:15.900" v="3717" actId="1076"/>
          <ac:spMkLst>
            <pc:docMk/>
            <pc:sldMk cId="2750041182" sldId="318"/>
            <ac:spMk id="8" creationId="{8AEBBE22-A85C-EA05-D3D4-BC7CF1A855CB}"/>
          </ac:spMkLst>
        </pc:spChg>
        <pc:spChg chg="mod">
          <ac:chgData name="Sreyan Biswas" userId="51646ef8-df9c-414d-b205-8a08b09db5f1" providerId="ADAL" clId="{772FFEFB-4129-42EE-A4A2-467BDBB4FB18}" dt="2023-10-12T17:48:33.785" v="3181" actId="20577"/>
          <ac:spMkLst>
            <pc:docMk/>
            <pc:sldMk cId="2750041182" sldId="318"/>
            <ac:spMk id="283" creationId="{00000000-0000-0000-0000-000000000000}"/>
          </ac:spMkLst>
        </pc:spChg>
        <pc:spChg chg="mod">
          <ac:chgData name="Sreyan Biswas" userId="51646ef8-df9c-414d-b205-8a08b09db5f1" providerId="ADAL" clId="{772FFEFB-4129-42EE-A4A2-467BDBB4FB18}" dt="2023-10-12T17:55:30.740" v="3623" actId="14100"/>
          <ac:spMkLst>
            <pc:docMk/>
            <pc:sldMk cId="2750041182" sldId="318"/>
            <ac:spMk id="284" creationId="{00000000-0000-0000-0000-000000000000}"/>
          </ac:spMkLst>
        </pc:spChg>
        <pc:grpChg chg="add mod">
          <ac:chgData name="Sreyan Biswas" userId="51646ef8-df9c-414d-b205-8a08b09db5f1" providerId="ADAL" clId="{772FFEFB-4129-42EE-A4A2-467BDBB4FB18}" dt="2023-10-12T17:57:44.121" v="3719" actId="1076"/>
          <ac:grpSpMkLst>
            <pc:docMk/>
            <pc:sldMk cId="2750041182" sldId="318"/>
            <ac:grpSpMk id="9" creationId="{D0C2FF0C-A176-14C3-A493-F89C544201B2}"/>
          </ac:grpSpMkLst>
        </pc:grpChg>
        <pc:picChg chg="add mod">
          <ac:chgData name="Sreyan Biswas" userId="51646ef8-df9c-414d-b205-8a08b09db5f1" providerId="ADAL" clId="{772FFEFB-4129-42EE-A4A2-467BDBB4FB18}" dt="2023-10-12T17:57:38" v="3718" actId="208"/>
          <ac:picMkLst>
            <pc:docMk/>
            <pc:sldMk cId="2750041182" sldId="318"/>
            <ac:picMk id="2" creationId="{DB8143AA-DB5B-CF59-ECD2-2EE13C6FBFFB}"/>
          </ac:picMkLst>
        </pc:picChg>
      </pc:sldChg>
      <pc:sldChg chg="addSp delSp modSp add mod">
        <pc:chgData name="Sreyan Biswas" userId="51646ef8-df9c-414d-b205-8a08b09db5f1" providerId="ADAL" clId="{772FFEFB-4129-42EE-A4A2-467BDBB4FB18}" dt="2023-10-12T18:08:47.592" v="4058" actId="1076"/>
        <pc:sldMkLst>
          <pc:docMk/>
          <pc:sldMk cId="3896474998" sldId="319"/>
        </pc:sldMkLst>
        <pc:spChg chg="mod">
          <ac:chgData name="Sreyan Biswas" userId="51646ef8-df9c-414d-b205-8a08b09db5f1" providerId="ADAL" clId="{772FFEFB-4129-42EE-A4A2-467BDBB4FB18}" dt="2023-10-12T17:59:32.710" v="3979" actId="20577"/>
          <ac:spMkLst>
            <pc:docMk/>
            <pc:sldMk cId="3896474998" sldId="319"/>
            <ac:spMk id="5" creationId="{58F0648E-12FB-6C50-0EE6-E3220A884288}"/>
          </ac:spMkLst>
        </pc:spChg>
        <pc:spChg chg="add mod">
          <ac:chgData name="Sreyan Biswas" userId="51646ef8-df9c-414d-b205-8a08b09db5f1" providerId="ADAL" clId="{772FFEFB-4129-42EE-A4A2-467BDBB4FB18}" dt="2023-10-12T18:08:47.592" v="4058" actId="1076"/>
          <ac:spMkLst>
            <pc:docMk/>
            <pc:sldMk cId="3896474998" sldId="319"/>
            <ac:spMk id="7" creationId="{D7C1EF20-8BD5-FDCA-9681-A6BD689A07C2}"/>
          </ac:spMkLst>
        </pc:spChg>
        <pc:spChg chg="mod">
          <ac:chgData name="Sreyan Biswas" userId="51646ef8-df9c-414d-b205-8a08b09db5f1" providerId="ADAL" clId="{772FFEFB-4129-42EE-A4A2-467BDBB4FB18}" dt="2023-10-12T18:08:31.734" v="4050" actId="20577"/>
          <ac:spMkLst>
            <pc:docMk/>
            <pc:sldMk cId="3896474998" sldId="319"/>
            <ac:spMk id="284" creationId="{00000000-0000-0000-0000-000000000000}"/>
          </ac:spMkLst>
        </pc:spChg>
        <pc:grpChg chg="del">
          <ac:chgData name="Sreyan Biswas" userId="51646ef8-df9c-414d-b205-8a08b09db5f1" providerId="ADAL" clId="{772FFEFB-4129-42EE-A4A2-467BDBB4FB18}" dt="2023-10-12T18:08:07.990" v="3980" actId="478"/>
          <ac:grpSpMkLst>
            <pc:docMk/>
            <pc:sldMk cId="3896474998" sldId="319"/>
            <ac:grpSpMk id="9" creationId="{D0C2FF0C-A176-14C3-A493-F89C544201B2}"/>
          </ac:grpSpMkLst>
        </pc:grpChg>
        <pc:picChg chg="add mod">
          <ac:chgData name="Sreyan Biswas" userId="51646ef8-df9c-414d-b205-8a08b09db5f1" providerId="ADAL" clId="{772FFEFB-4129-42EE-A4A2-467BDBB4FB18}" dt="2023-10-12T18:08:44.891" v="4057" actId="1076"/>
          <ac:picMkLst>
            <pc:docMk/>
            <pc:sldMk cId="3896474998" sldId="319"/>
            <ac:picMk id="4" creationId="{1E04545F-C2F6-1F6D-3A69-DB325DDDD150}"/>
          </ac:picMkLst>
        </pc:picChg>
      </pc:sldChg>
      <pc:sldChg chg="addSp delSp modSp add mod">
        <pc:chgData name="Sreyan Biswas" userId="51646ef8-df9c-414d-b205-8a08b09db5f1" providerId="ADAL" clId="{772FFEFB-4129-42EE-A4A2-467BDBB4FB18}" dt="2023-10-12T18:14:26.950" v="4458" actId="1076"/>
        <pc:sldMkLst>
          <pc:docMk/>
          <pc:sldMk cId="340687583" sldId="320"/>
        </pc:sldMkLst>
        <pc:spChg chg="mod">
          <ac:chgData name="Sreyan Biswas" userId="51646ef8-df9c-414d-b205-8a08b09db5f1" providerId="ADAL" clId="{772FFEFB-4129-42EE-A4A2-467BDBB4FB18}" dt="2023-10-12T18:09:29.380" v="4061" actId="20577"/>
          <ac:spMkLst>
            <pc:docMk/>
            <pc:sldMk cId="340687583" sldId="320"/>
            <ac:spMk id="5" creationId="{58F0648E-12FB-6C50-0EE6-E3220A884288}"/>
          </ac:spMkLst>
        </pc:spChg>
        <pc:spChg chg="del">
          <ac:chgData name="Sreyan Biswas" userId="51646ef8-df9c-414d-b205-8a08b09db5f1" providerId="ADAL" clId="{772FFEFB-4129-42EE-A4A2-467BDBB4FB18}" dt="2023-10-12T18:10:35.802" v="4264" actId="478"/>
          <ac:spMkLst>
            <pc:docMk/>
            <pc:sldMk cId="340687583" sldId="320"/>
            <ac:spMk id="7" creationId="{D7C1EF20-8BD5-FDCA-9681-A6BD689A07C2}"/>
          </ac:spMkLst>
        </pc:spChg>
        <pc:spChg chg="mod">
          <ac:chgData name="Sreyan Biswas" userId="51646ef8-df9c-414d-b205-8a08b09db5f1" providerId="ADAL" clId="{772FFEFB-4129-42EE-A4A2-467BDBB4FB18}" dt="2023-10-12T18:09:36.340" v="4079" actId="20577"/>
          <ac:spMkLst>
            <pc:docMk/>
            <pc:sldMk cId="340687583" sldId="320"/>
            <ac:spMk id="283" creationId="{00000000-0000-0000-0000-000000000000}"/>
          </ac:spMkLst>
        </pc:spChg>
        <pc:spChg chg="mod">
          <ac:chgData name="Sreyan Biswas" userId="51646ef8-df9c-414d-b205-8a08b09db5f1" providerId="ADAL" clId="{772FFEFB-4129-42EE-A4A2-467BDBB4FB18}" dt="2023-10-12T18:14:24.306" v="4457" actId="20577"/>
          <ac:spMkLst>
            <pc:docMk/>
            <pc:sldMk cId="340687583" sldId="320"/>
            <ac:spMk id="284" creationId="{00000000-0000-0000-0000-000000000000}"/>
          </ac:spMkLst>
        </pc:spChg>
        <pc:picChg chg="add mod">
          <ac:chgData name="Sreyan Biswas" userId="51646ef8-df9c-414d-b205-8a08b09db5f1" providerId="ADAL" clId="{772FFEFB-4129-42EE-A4A2-467BDBB4FB18}" dt="2023-10-12T18:14:26.950" v="4458" actId="1076"/>
          <ac:picMkLst>
            <pc:docMk/>
            <pc:sldMk cId="340687583" sldId="320"/>
            <ac:picMk id="2" creationId="{5E2987C2-2FE6-F2F7-CEC3-26DF875DFB28}"/>
          </ac:picMkLst>
        </pc:picChg>
        <pc:picChg chg="del">
          <ac:chgData name="Sreyan Biswas" userId="51646ef8-df9c-414d-b205-8a08b09db5f1" providerId="ADAL" clId="{772FFEFB-4129-42EE-A4A2-467BDBB4FB18}" dt="2023-10-12T18:10:33.755" v="4263" actId="478"/>
          <ac:picMkLst>
            <pc:docMk/>
            <pc:sldMk cId="340687583" sldId="320"/>
            <ac:picMk id="4" creationId="{1E04545F-C2F6-1F6D-3A69-DB325DDDD150}"/>
          </ac:picMkLst>
        </pc:picChg>
      </pc:sldChg>
      <pc:sldChg chg="addSp delSp modSp add mod">
        <pc:chgData name="Sreyan Biswas" userId="51646ef8-df9c-414d-b205-8a08b09db5f1" providerId="ADAL" clId="{772FFEFB-4129-42EE-A4A2-467BDBB4FB18}" dt="2023-10-12T18:15:14.289" v="4460" actId="20577"/>
        <pc:sldMkLst>
          <pc:docMk/>
          <pc:sldMk cId="3934858605" sldId="321"/>
        </pc:sldMkLst>
        <pc:spChg chg="add mod">
          <ac:chgData name="Sreyan Biswas" userId="51646ef8-df9c-414d-b205-8a08b09db5f1" providerId="ADAL" clId="{772FFEFB-4129-42EE-A4A2-467BDBB4FB18}" dt="2023-10-12T18:13:13.238" v="4379" actId="1076"/>
          <ac:spMkLst>
            <pc:docMk/>
            <pc:sldMk cId="3934858605" sldId="321"/>
            <ac:spMk id="4" creationId="{68E6EEDD-3485-5345-1392-55AE5CDC685F}"/>
          </ac:spMkLst>
        </pc:spChg>
        <pc:spChg chg="mod">
          <ac:chgData name="Sreyan Biswas" userId="51646ef8-df9c-414d-b205-8a08b09db5f1" providerId="ADAL" clId="{772FFEFB-4129-42EE-A4A2-467BDBB4FB18}" dt="2023-10-12T18:15:14.289" v="4460" actId="20577"/>
          <ac:spMkLst>
            <pc:docMk/>
            <pc:sldMk cId="3934858605" sldId="321"/>
            <ac:spMk id="5" creationId="{58F0648E-12FB-6C50-0EE6-E3220A884288}"/>
          </ac:spMkLst>
        </pc:spChg>
        <pc:spChg chg="mod">
          <ac:chgData name="Sreyan Biswas" userId="51646ef8-df9c-414d-b205-8a08b09db5f1" providerId="ADAL" clId="{772FFEFB-4129-42EE-A4A2-467BDBB4FB18}" dt="2023-10-12T18:12:51.728" v="4370" actId="20577"/>
          <ac:spMkLst>
            <pc:docMk/>
            <pc:sldMk cId="3934858605" sldId="321"/>
            <ac:spMk id="284" creationId="{00000000-0000-0000-0000-000000000000}"/>
          </ac:spMkLst>
        </pc:spChg>
        <pc:picChg chg="del">
          <ac:chgData name="Sreyan Biswas" userId="51646ef8-df9c-414d-b205-8a08b09db5f1" providerId="ADAL" clId="{772FFEFB-4129-42EE-A4A2-467BDBB4FB18}" dt="2023-10-12T18:12:57.271" v="4371" actId="478"/>
          <ac:picMkLst>
            <pc:docMk/>
            <pc:sldMk cId="3934858605" sldId="321"/>
            <ac:picMk id="2" creationId="{5E2987C2-2FE6-F2F7-CEC3-26DF875DFB28}"/>
          </ac:picMkLst>
        </pc:picChg>
        <pc:picChg chg="add mod">
          <ac:chgData name="Sreyan Biswas" userId="51646ef8-df9c-414d-b205-8a08b09db5f1" providerId="ADAL" clId="{772FFEFB-4129-42EE-A4A2-467BDBB4FB18}" dt="2023-10-12T18:13:10.096" v="4377" actId="1076"/>
          <ac:picMkLst>
            <pc:docMk/>
            <pc:sldMk cId="3934858605" sldId="321"/>
            <ac:picMk id="3" creationId="{DAF7FEA1-FE89-AEC5-5983-21E096C75FA1}"/>
          </ac:picMkLst>
        </pc:picChg>
      </pc:sldChg>
      <pc:sldChg chg="delSp modSp add mod">
        <pc:chgData name="Sreyan Biswas" userId="51646ef8-df9c-414d-b205-8a08b09db5f1" providerId="ADAL" clId="{772FFEFB-4129-42EE-A4A2-467BDBB4FB18}" dt="2023-10-12T18:44:54.813" v="5542" actId="113"/>
        <pc:sldMkLst>
          <pc:docMk/>
          <pc:sldMk cId="760740584" sldId="322"/>
        </pc:sldMkLst>
        <pc:spChg chg="del">
          <ac:chgData name="Sreyan Biswas" userId="51646ef8-df9c-414d-b205-8a08b09db5f1" providerId="ADAL" clId="{772FFEFB-4129-42EE-A4A2-467BDBB4FB18}" dt="2023-10-12T18:17:30.858" v="4477" actId="478"/>
          <ac:spMkLst>
            <pc:docMk/>
            <pc:sldMk cId="760740584" sldId="322"/>
            <ac:spMk id="4" creationId="{68E6EEDD-3485-5345-1392-55AE5CDC685F}"/>
          </ac:spMkLst>
        </pc:spChg>
        <pc:spChg chg="mod">
          <ac:chgData name="Sreyan Biswas" userId="51646ef8-df9c-414d-b205-8a08b09db5f1" providerId="ADAL" clId="{772FFEFB-4129-42EE-A4A2-467BDBB4FB18}" dt="2023-10-12T18:33:22.280" v="4555" actId="20577"/>
          <ac:spMkLst>
            <pc:docMk/>
            <pc:sldMk cId="760740584" sldId="322"/>
            <ac:spMk id="5" creationId="{58F0648E-12FB-6C50-0EE6-E3220A884288}"/>
          </ac:spMkLst>
        </pc:spChg>
        <pc:spChg chg="del">
          <ac:chgData name="Sreyan Biswas" userId="51646ef8-df9c-414d-b205-8a08b09db5f1" providerId="ADAL" clId="{772FFEFB-4129-42EE-A4A2-467BDBB4FB18}" dt="2023-10-12T18:40:56.400" v="5466" actId="478"/>
          <ac:spMkLst>
            <pc:docMk/>
            <pc:sldMk cId="760740584" sldId="322"/>
            <ac:spMk id="8" creationId="{8AEBBE22-A85C-EA05-D3D4-BC7CF1A855CB}"/>
          </ac:spMkLst>
        </pc:spChg>
        <pc:spChg chg="mod">
          <ac:chgData name="Sreyan Biswas" userId="51646ef8-df9c-414d-b205-8a08b09db5f1" providerId="ADAL" clId="{772FFEFB-4129-42EE-A4A2-467BDBB4FB18}" dt="2023-10-12T18:16:06.100" v="4475" actId="20577"/>
          <ac:spMkLst>
            <pc:docMk/>
            <pc:sldMk cId="760740584" sldId="322"/>
            <ac:spMk id="283" creationId="{00000000-0000-0000-0000-000000000000}"/>
          </ac:spMkLst>
        </pc:spChg>
        <pc:spChg chg="mod">
          <ac:chgData name="Sreyan Biswas" userId="51646ef8-df9c-414d-b205-8a08b09db5f1" providerId="ADAL" clId="{772FFEFB-4129-42EE-A4A2-467BDBB4FB18}" dt="2023-10-12T18:44:54.813" v="5542" actId="113"/>
          <ac:spMkLst>
            <pc:docMk/>
            <pc:sldMk cId="760740584" sldId="322"/>
            <ac:spMk id="284" creationId="{00000000-0000-0000-0000-000000000000}"/>
          </ac:spMkLst>
        </pc:spChg>
        <pc:picChg chg="del">
          <ac:chgData name="Sreyan Biswas" userId="51646ef8-df9c-414d-b205-8a08b09db5f1" providerId="ADAL" clId="{772FFEFB-4129-42EE-A4A2-467BDBB4FB18}" dt="2023-10-12T18:17:29.804" v="4476" actId="478"/>
          <ac:picMkLst>
            <pc:docMk/>
            <pc:sldMk cId="760740584" sldId="322"/>
            <ac:picMk id="3" creationId="{DAF7FEA1-FE89-AEC5-5983-21E096C75FA1}"/>
          </ac:picMkLst>
        </pc:picChg>
      </pc:sldChg>
      <pc:sldChg chg="delSp modSp add mod">
        <pc:chgData name="Sreyan Biswas" userId="51646ef8-df9c-414d-b205-8a08b09db5f1" providerId="ADAL" clId="{772FFEFB-4129-42EE-A4A2-467BDBB4FB18}" dt="2023-10-12T18:53:08.571" v="5900" actId="20577"/>
        <pc:sldMkLst>
          <pc:docMk/>
          <pc:sldMk cId="1853606918" sldId="323"/>
        </pc:sldMkLst>
        <pc:spChg chg="mod">
          <ac:chgData name="Sreyan Biswas" userId="51646ef8-df9c-414d-b205-8a08b09db5f1" providerId="ADAL" clId="{772FFEFB-4129-42EE-A4A2-467BDBB4FB18}" dt="2023-10-12T18:53:08.571" v="5900" actId="20577"/>
          <ac:spMkLst>
            <pc:docMk/>
            <pc:sldMk cId="1853606918" sldId="323"/>
            <ac:spMk id="5" creationId="{58F0648E-12FB-6C50-0EE6-E3220A884288}"/>
          </ac:spMkLst>
        </pc:spChg>
        <pc:spChg chg="del">
          <ac:chgData name="Sreyan Biswas" userId="51646ef8-df9c-414d-b205-8a08b09db5f1" providerId="ADAL" clId="{772FFEFB-4129-42EE-A4A2-467BDBB4FB18}" dt="2023-10-12T18:41:00.258" v="5467" actId="478"/>
          <ac:spMkLst>
            <pc:docMk/>
            <pc:sldMk cId="1853606918" sldId="323"/>
            <ac:spMk id="8" creationId="{8AEBBE22-A85C-EA05-D3D4-BC7CF1A855CB}"/>
          </ac:spMkLst>
        </pc:spChg>
        <pc:spChg chg="mod">
          <ac:chgData name="Sreyan Biswas" userId="51646ef8-df9c-414d-b205-8a08b09db5f1" providerId="ADAL" clId="{772FFEFB-4129-42EE-A4A2-467BDBB4FB18}" dt="2023-10-12T18:40:12.054" v="5309" actId="20577"/>
          <ac:spMkLst>
            <pc:docMk/>
            <pc:sldMk cId="1853606918" sldId="323"/>
            <ac:spMk id="283" creationId="{00000000-0000-0000-0000-000000000000}"/>
          </ac:spMkLst>
        </pc:spChg>
        <pc:spChg chg="mod">
          <ac:chgData name="Sreyan Biswas" userId="51646ef8-df9c-414d-b205-8a08b09db5f1" providerId="ADAL" clId="{772FFEFB-4129-42EE-A4A2-467BDBB4FB18}" dt="2023-10-12T18:52:55.758" v="5895" actId="113"/>
          <ac:spMkLst>
            <pc:docMk/>
            <pc:sldMk cId="1853606918" sldId="323"/>
            <ac:spMk id="284" creationId="{00000000-0000-0000-0000-000000000000}"/>
          </ac:spMkLst>
        </pc:spChg>
      </pc:sldChg>
      <pc:sldChg chg="modSp add mod">
        <pc:chgData name="Sreyan Biswas" userId="51646ef8-df9c-414d-b205-8a08b09db5f1" providerId="ADAL" clId="{772FFEFB-4129-42EE-A4A2-467BDBB4FB18}" dt="2023-10-12T18:53:11.091" v="5902" actId="20577"/>
        <pc:sldMkLst>
          <pc:docMk/>
          <pc:sldMk cId="1342315704" sldId="324"/>
        </pc:sldMkLst>
        <pc:spChg chg="mod">
          <ac:chgData name="Sreyan Biswas" userId="51646ef8-df9c-414d-b205-8a08b09db5f1" providerId="ADAL" clId="{772FFEFB-4129-42EE-A4A2-467BDBB4FB18}" dt="2023-10-12T18:53:11.091" v="5902" actId="20577"/>
          <ac:spMkLst>
            <pc:docMk/>
            <pc:sldMk cId="1342315704" sldId="324"/>
            <ac:spMk id="5" creationId="{58F0648E-12FB-6C50-0EE6-E3220A884288}"/>
          </ac:spMkLst>
        </pc:spChg>
        <pc:spChg chg="mod">
          <ac:chgData name="Sreyan Biswas" userId="51646ef8-df9c-414d-b205-8a08b09db5f1" providerId="ADAL" clId="{772FFEFB-4129-42EE-A4A2-467BDBB4FB18}" dt="2023-10-12T18:53:00.491" v="5898" actId="113"/>
          <ac:spMkLst>
            <pc:docMk/>
            <pc:sldMk cId="1342315704" sldId="324"/>
            <ac:spMk id="284" creationId="{00000000-0000-0000-0000-000000000000}"/>
          </ac:spMkLst>
        </pc:spChg>
      </pc:sldChg>
      <pc:sldChg chg="delSp modSp add del mod">
        <pc:chgData name="Sreyan Biswas" userId="51646ef8-df9c-414d-b205-8a08b09db5f1" providerId="ADAL" clId="{772FFEFB-4129-42EE-A4A2-467BDBB4FB18}" dt="2023-10-12T18:57:42.226" v="6021" actId="47"/>
        <pc:sldMkLst>
          <pc:docMk/>
          <pc:sldMk cId="3674284352" sldId="325"/>
        </pc:sldMkLst>
        <pc:spChg chg="mod">
          <ac:chgData name="Sreyan Biswas" userId="51646ef8-df9c-414d-b205-8a08b09db5f1" providerId="ADAL" clId="{772FFEFB-4129-42EE-A4A2-467BDBB4FB18}" dt="2023-10-12T18:53:38.277" v="5920" actId="20577"/>
          <ac:spMkLst>
            <pc:docMk/>
            <pc:sldMk cId="3674284352" sldId="325"/>
            <ac:spMk id="734" creationId="{00000000-0000-0000-0000-000000000000}"/>
          </ac:spMkLst>
        </pc:spChg>
        <pc:spChg chg="del">
          <ac:chgData name="Sreyan Biswas" userId="51646ef8-df9c-414d-b205-8a08b09db5f1" providerId="ADAL" clId="{772FFEFB-4129-42EE-A4A2-467BDBB4FB18}" dt="2023-10-12T18:53:45.943" v="5921" actId="478"/>
          <ac:spMkLst>
            <pc:docMk/>
            <pc:sldMk cId="3674284352" sldId="325"/>
            <ac:spMk id="736" creationId="{00000000-0000-0000-0000-000000000000}"/>
          </ac:spMkLst>
        </pc:spChg>
      </pc:sldChg>
      <pc:sldChg chg="add del">
        <pc:chgData name="Sreyan Biswas" userId="51646ef8-df9c-414d-b205-8a08b09db5f1" providerId="ADAL" clId="{772FFEFB-4129-42EE-A4A2-467BDBB4FB18}" dt="2023-10-12T18:54:04.402" v="5923" actId="47"/>
        <pc:sldMkLst>
          <pc:docMk/>
          <pc:sldMk cId="3726199102" sldId="326"/>
        </pc:sldMkLst>
      </pc:sldChg>
      <pc:sldChg chg="addSp delSp modSp add mod">
        <pc:chgData name="Sreyan Biswas" userId="51646ef8-df9c-414d-b205-8a08b09db5f1" providerId="ADAL" clId="{772FFEFB-4129-42EE-A4A2-467BDBB4FB18}" dt="2023-10-12T18:55:49.634" v="6019" actId="1076"/>
        <pc:sldMkLst>
          <pc:docMk/>
          <pc:sldMk cId="3786652845" sldId="326"/>
        </pc:sldMkLst>
        <pc:spChg chg="add del mod">
          <ac:chgData name="Sreyan Biswas" userId="51646ef8-df9c-414d-b205-8a08b09db5f1" providerId="ADAL" clId="{772FFEFB-4129-42EE-A4A2-467BDBB4FB18}" dt="2023-10-12T18:54:16.612" v="5930" actId="478"/>
          <ac:spMkLst>
            <pc:docMk/>
            <pc:sldMk cId="3786652845" sldId="326"/>
            <ac:spMk id="3" creationId="{E24979EB-49BC-F655-E4AC-FD99A0FD8E6D}"/>
          </ac:spMkLst>
        </pc:spChg>
        <pc:spChg chg="del">
          <ac:chgData name="Sreyan Biswas" userId="51646ef8-df9c-414d-b205-8a08b09db5f1" providerId="ADAL" clId="{772FFEFB-4129-42EE-A4A2-467BDBB4FB18}" dt="2023-10-12T18:54:09.994" v="5925" actId="478"/>
          <ac:spMkLst>
            <pc:docMk/>
            <pc:sldMk cId="3786652845" sldId="326"/>
            <ac:spMk id="5" creationId="{58F0648E-12FB-6C50-0EE6-E3220A884288}"/>
          </ac:spMkLst>
        </pc:spChg>
        <pc:spChg chg="add del mod">
          <ac:chgData name="Sreyan Biswas" userId="51646ef8-df9c-414d-b205-8a08b09db5f1" providerId="ADAL" clId="{772FFEFB-4129-42EE-A4A2-467BDBB4FB18}" dt="2023-10-12T18:54:16.612" v="5930" actId="478"/>
          <ac:spMkLst>
            <pc:docMk/>
            <pc:sldMk cId="3786652845" sldId="326"/>
            <ac:spMk id="7" creationId="{FF057D5D-3549-E7E5-810E-52235F4F4BF5}"/>
          </ac:spMkLst>
        </pc:spChg>
        <pc:spChg chg="add del mod">
          <ac:chgData name="Sreyan Biswas" userId="51646ef8-df9c-414d-b205-8a08b09db5f1" providerId="ADAL" clId="{772FFEFB-4129-42EE-A4A2-467BDBB4FB18}" dt="2023-10-12T18:54:16.612" v="5930" actId="478"/>
          <ac:spMkLst>
            <pc:docMk/>
            <pc:sldMk cId="3786652845" sldId="326"/>
            <ac:spMk id="9" creationId="{4CEBAF48-A847-6C33-396C-AAF09B65E7D8}"/>
          </ac:spMkLst>
        </pc:spChg>
        <pc:spChg chg="add mod">
          <ac:chgData name="Sreyan Biswas" userId="51646ef8-df9c-414d-b205-8a08b09db5f1" providerId="ADAL" clId="{772FFEFB-4129-42EE-A4A2-467BDBB4FB18}" dt="2023-10-12T18:54:51.920" v="5945"/>
          <ac:spMkLst>
            <pc:docMk/>
            <pc:sldMk cId="3786652845" sldId="326"/>
            <ac:spMk id="10" creationId="{66E1FD36-848D-DCE9-BD63-68C64105940E}"/>
          </ac:spMkLst>
        </pc:spChg>
        <pc:spChg chg="add mod">
          <ac:chgData name="Sreyan Biswas" userId="51646ef8-df9c-414d-b205-8a08b09db5f1" providerId="ADAL" clId="{772FFEFB-4129-42EE-A4A2-467BDBB4FB18}" dt="2023-10-12T18:55:49.634" v="6019" actId="1076"/>
          <ac:spMkLst>
            <pc:docMk/>
            <pc:sldMk cId="3786652845" sldId="326"/>
            <ac:spMk id="11" creationId="{13B3085E-524E-803D-A08D-8B148E242B0C}"/>
          </ac:spMkLst>
        </pc:spChg>
        <pc:spChg chg="del">
          <ac:chgData name="Sreyan Biswas" userId="51646ef8-df9c-414d-b205-8a08b09db5f1" providerId="ADAL" clId="{772FFEFB-4129-42EE-A4A2-467BDBB4FB18}" dt="2023-10-12T18:54:10.917" v="5926" actId="478"/>
          <ac:spMkLst>
            <pc:docMk/>
            <pc:sldMk cId="3786652845" sldId="326"/>
            <ac:spMk id="283" creationId="{00000000-0000-0000-0000-000000000000}"/>
          </ac:spMkLst>
        </pc:spChg>
        <pc:spChg chg="del mod">
          <ac:chgData name="Sreyan Biswas" userId="51646ef8-df9c-414d-b205-8a08b09db5f1" providerId="ADAL" clId="{772FFEFB-4129-42EE-A4A2-467BDBB4FB18}" dt="2023-10-12T18:54:14.599" v="5929" actId="478"/>
          <ac:spMkLst>
            <pc:docMk/>
            <pc:sldMk cId="3786652845" sldId="326"/>
            <ac:spMk id="284" creationId="{00000000-0000-0000-0000-000000000000}"/>
          </ac:spMkLst>
        </pc:spChg>
      </pc:sldChg>
      <pc:sldChg chg="add del">
        <pc:chgData name="Sreyan Biswas" userId="51646ef8-df9c-414d-b205-8a08b09db5f1" providerId="ADAL" clId="{772FFEFB-4129-42EE-A4A2-467BDBB4FB18}" dt="2023-10-12T18:54:18.479" v="5932"/>
        <pc:sldMkLst>
          <pc:docMk/>
          <pc:sldMk cId="2463306147" sldId="327"/>
        </pc:sldMkLst>
      </pc:sldChg>
      <pc:sldMasterChg chg="addSldLayout delSldLayout">
        <pc:chgData name="Sreyan Biswas" userId="51646ef8-df9c-414d-b205-8a08b09db5f1" providerId="ADAL" clId="{772FFEFB-4129-42EE-A4A2-467BDBB4FB18}" dt="2023-10-12T18:57:42.226" v="6021" actId="47"/>
        <pc:sldMasterMkLst>
          <pc:docMk/>
          <pc:sldMasterMk cId="0" sldId="2147483676"/>
        </pc:sldMasterMkLst>
        <pc:sldLayoutChg chg="add del">
          <pc:chgData name="Sreyan Biswas" userId="51646ef8-df9c-414d-b205-8a08b09db5f1" providerId="ADAL" clId="{772FFEFB-4129-42EE-A4A2-467BDBB4FB18}" dt="2023-10-12T13:40:55.897" v="293" actId="47"/>
          <pc:sldLayoutMkLst>
            <pc:docMk/>
            <pc:sldMasterMk cId="0" sldId="2147483676"/>
            <pc:sldLayoutMk cId="0" sldId="2147483650"/>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51"/>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52"/>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53"/>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54"/>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55"/>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56"/>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57"/>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60"/>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62"/>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63"/>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64"/>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65"/>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66"/>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67"/>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68"/>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69"/>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70"/>
          </pc:sldLayoutMkLst>
        </pc:sldLayoutChg>
        <pc:sldLayoutChg chg="del">
          <pc:chgData name="Sreyan Biswas" userId="51646ef8-df9c-414d-b205-8a08b09db5f1" providerId="ADAL" clId="{772FFEFB-4129-42EE-A4A2-467BDBB4FB18}" dt="2023-10-12T18:57:42.226" v="6021" actId="47"/>
          <pc:sldLayoutMkLst>
            <pc:docMk/>
            <pc:sldMasterMk cId="0" sldId="2147483676"/>
            <pc:sldLayoutMk cId="0" sldId="2147483671"/>
          </pc:sldLayoutMkLst>
        </pc:sldLayoutChg>
      </pc:sldMasterChg>
      <pc:sldMasterChg chg="del delSldLayout">
        <pc:chgData name="Sreyan Biswas" userId="51646ef8-df9c-414d-b205-8a08b09db5f1" providerId="ADAL" clId="{772FFEFB-4129-42EE-A4A2-467BDBB4FB18}" dt="2023-10-12T18:57:42.226" v="6021" actId="47"/>
        <pc:sldMasterMkLst>
          <pc:docMk/>
          <pc:sldMasterMk cId="0" sldId="2147483677"/>
        </pc:sldMasterMkLst>
        <pc:sldLayoutChg chg="del">
          <pc:chgData name="Sreyan Biswas" userId="51646ef8-df9c-414d-b205-8a08b09db5f1" providerId="ADAL" clId="{772FFEFB-4129-42EE-A4A2-467BDBB4FB18}" dt="2023-10-12T18:57:42.226" v="6021" actId="47"/>
          <pc:sldLayoutMkLst>
            <pc:docMk/>
            <pc:sldMasterMk cId="0" sldId="2147483677"/>
            <pc:sldLayoutMk cId="0" sldId="2147483674"/>
          </pc:sldLayoutMkLst>
        </pc:sldLayoutChg>
        <pc:sldLayoutChg chg="del">
          <pc:chgData name="Sreyan Biswas" userId="51646ef8-df9c-414d-b205-8a08b09db5f1" providerId="ADAL" clId="{772FFEFB-4129-42EE-A4A2-467BDBB4FB18}" dt="2023-10-12T18:57:42.226" v="6021" actId="47"/>
          <pc:sldLayoutMkLst>
            <pc:docMk/>
            <pc:sldMasterMk cId="0" sldId="2147483677"/>
            <pc:sldLayoutMk cId="0"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551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927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131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292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519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849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416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1835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642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677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05385ccf6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962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160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605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934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371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352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910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796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741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69fd9b2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12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331300"/>
            <a:ext cx="9144000" cy="4480900"/>
            <a:chOff x="0" y="331300"/>
            <a:chExt cx="9144000" cy="4480900"/>
          </a:xfrm>
        </p:grpSpPr>
        <p:cxnSp>
          <p:nvCxnSpPr>
            <p:cNvPr id="10" name="Google Shape;10;p2"/>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1" name="Google Shape;11;p2"/>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grpSp>
      <p:sp>
        <p:nvSpPr>
          <p:cNvPr id="12" name="Google Shape;12;p2"/>
          <p:cNvSpPr txBox="1">
            <a:spLocks noGrp="1"/>
          </p:cNvSpPr>
          <p:nvPr>
            <p:ph type="ctrTitle"/>
          </p:nvPr>
        </p:nvSpPr>
        <p:spPr>
          <a:xfrm>
            <a:off x="714375" y="1193224"/>
            <a:ext cx="4775700" cy="2105400"/>
          </a:xfrm>
          <a:prstGeom prst="rect">
            <a:avLst/>
          </a:prstGeom>
        </p:spPr>
        <p:txBody>
          <a:bodyPr spcFirstLastPara="1" wrap="square" lIns="91425" tIns="91425" rIns="91425" bIns="91425" anchor="b" anchorCtr="0">
            <a:noAutofit/>
          </a:bodyPr>
          <a:lstStyle>
            <a:lvl1pPr lvl="0">
              <a:spcBef>
                <a:spcPts val="0"/>
              </a:spcBef>
              <a:spcAft>
                <a:spcPts val="0"/>
              </a:spcAft>
              <a:buSzPts val="5200"/>
              <a:buFont typeface="Roboto Condensed"/>
              <a:buNone/>
              <a:defRPr sz="6300" b="1">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14375" y="3540487"/>
            <a:ext cx="4775700" cy="409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Roboto"/>
              <a:buNone/>
              <a:defRPr sz="1600">
                <a:latin typeface="Roboto"/>
                <a:ea typeface="Roboto"/>
                <a:cs typeface="Roboto"/>
                <a:sym typeface="Roboto"/>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14375" y="2395903"/>
            <a:ext cx="3638100" cy="761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ubTitle" idx="1"/>
          </p:nvPr>
        </p:nvSpPr>
        <p:spPr>
          <a:xfrm>
            <a:off x="714375" y="3140449"/>
            <a:ext cx="2779500" cy="6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 name="Google Shape;17;p3"/>
          <p:cNvSpPr txBox="1">
            <a:spLocks noGrp="1"/>
          </p:cNvSpPr>
          <p:nvPr>
            <p:ph type="title" idx="2" hasCustomPrompt="1"/>
          </p:nvPr>
        </p:nvSpPr>
        <p:spPr>
          <a:xfrm>
            <a:off x="714375" y="1346651"/>
            <a:ext cx="1936800" cy="9525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cxnSp>
        <p:nvCxnSpPr>
          <p:cNvPr id="18" name="Google Shape;18;p3"/>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3"/>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3"/>
          <p:cNvSpPr>
            <a:spLocks noGrp="1"/>
          </p:cNvSpPr>
          <p:nvPr>
            <p:ph type="pic" idx="3"/>
          </p:nvPr>
        </p:nvSpPr>
        <p:spPr>
          <a:xfrm>
            <a:off x="5093325" y="938701"/>
            <a:ext cx="3336300" cy="3269700"/>
          </a:xfrm>
          <a:prstGeom prst="roundRect">
            <a:avLst>
              <a:gd name="adj" fmla="val 16667"/>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3748353" y="1523194"/>
            <a:ext cx="21945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13"/>
          <p:cNvSpPr txBox="1">
            <a:spLocks noGrp="1"/>
          </p:cNvSpPr>
          <p:nvPr>
            <p:ph type="subTitle" idx="1"/>
          </p:nvPr>
        </p:nvSpPr>
        <p:spPr>
          <a:xfrm>
            <a:off x="3749800" y="1811438"/>
            <a:ext cx="2194500" cy="58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3" name="Google Shape;73;p13"/>
          <p:cNvSpPr txBox="1">
            <a:spLocks noGrp="1"/>
          </p:cNvSpPr>
          <p:nvPr>
            <p:ph type="title" idx="2"/>
          </p:nvPr>
        </p:nvSpPr>
        <p:spPr>
          <a:xfrm>
            <a:off x="6235125" y="1523194"/>
            <a:ext cx="21945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subTitle" idx="3"/>
          </p:nvPr>
        </p:nvSpPr>
        <p:spPr>
          <a:xfrm>
            <a:off x="6235123" y="1811438"/>
            <a:ext cx="2194500" cy="58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4"/>
          </p:nvPr>
        </p:nvSpPr>
        <p:spPr>
          <a:xfrm>
            <a:off x="3749799" y="3208144"/>
            <a:ext cx="21945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3"/>
          <p:cNvSpPr txBox="1">
            <a:spLocks noGrp="1"/>
          </p:cNvSpPr>
          <p:nvPr>
            <p:ph type="subTitle" idx="5"/>
          </p:nvPr>
        </p:nvSpPr>
        <p:spPr>
          <a:xfrm>
            <a:off x="3749800" y="3496388"/>
            <a:ext cx="2194500" cy="58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7" name="Google Shape;77;p13"/>
          <p:cNvSpPr txBox="1">
            <a:spLocks noGrp="1"/>
          </p:cNvSpPr>
          <p:nvPr>
            <p:ph type="title" idx="6"/>
          </p:nvPr>
        </p:nvSpPr>
        <p:spPr>
          <a:xfrm>
            <a:off x="6235125" y="3208144"/>
            <a:ext cx="21945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subTitle" idx="7"/>
          </p:nvPr>
        </p:nvSpPr>
        <p:spPr>
          <a:xfrm>
            <a:off x="6235123" y="3496388"/>
            <a:ext cx="2194500" cy="58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8"/>
          </p:nvPr>
        </p:nvSpPr>
        <p:spPr>
          <a:xfrm>
            <a:off x="714375" y="514354"/>
            <a:ext cx="2577900" cy="1359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p13"/>
          <p:cNvSpPr txBox="1">
            <a:spLocks noGrp="1"/>
          </p:cNvSpPr>
          <p:nvPr>
            <p:ph type="title" idx="9" hasCustomPrompt="1"/>
          </p:nvPr>
        </p:nvSpPr>
        <p:spPr>
          <a:xfrm>
            <a:off x="3748353" y="905512"/>
            <a:ext cx="2194500" cy="621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1" name="Google Shape;81;p13"/>
          <p:cNvSpPr txBox="1">
            <a:spLocks noGrp="1"/>
          </p:cNvSpPr>
          <p:nvPr>
            <p:ph type="title" idx="13" hasCustomPrompt="1"/>
          </p:nvPr>
        </p:nvSpPr>
        <p:spPr>
          <a:xfrm>
            <a:off x="6235128" y="905512"/>
            <a:ext cx="2194500" cy="621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2" name="Google Shape;82;p13"/>
          <p:cNvSpPr txBox="1">
            <a:spLocks noGrp="1"/>
          </p:cNvSpPr>
          <p:nvPr>
            <p:ph type="title" idx="14" hasCustomPrompt="1"/>
          </p:nvPr>
        </p:nvSpPr>
        <p:spPr>
          <a:xfrm>
            <a:off x="3748353" y="2587144"/>
            <a:ext cx="2194500" cy="621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3" name="Google Shape;83;p13"/>
          <p:cNvSpPr txBox="1">
            <a:spLocks noGrp="1"/>
          </p:cNvSpPr>
          <p:nvPr>
            <p:ph type="title" idx="15" hasCustomPrompt="1"/>
          </p:nvPr>
        </p:nvSpPr>
        <p:spPr>
          <a:xfrm>
            <a:off x="6235128" y="2587144"/>
            <a:ext cx="2194500" cy="621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cxnSp>
        <p:nvCxnSpPr>
          <p:cNvPr id="84" name="Google Shape;84;p13"/>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85" name="Google Shape;85;p13"/>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5"/>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8050" y="514344"/>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1805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7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206"/>
        <p:cNvGrpSpPr/>
        <p:nvPr/>
      </p:nvGrpSpPr>
      <p:grpSpPr>
        <a:xfrm>
          <a:off x="0" y="0"/>
          <a:ext cx="0" cy="0"/>
          <a:chOff x="0" y="0"/>
          <a:chExt cx="0" cy="0"/>
        </a:xfrm>
      </p:grpSpPr>
      <p:sp>
        <p:nvSpPr>
          <p:cNvPr id="207" name="Google Shape;207;p31"/>
          <p:cNvSpPr txBox="1">
            <a:spLocks noGrp="1"/>
          </p:cNvSpPr>
          <p:nvPr>
            <p:ph type="ctrTitle"/>
          </p:nvPr>
        </p:nvSpPr>
        <p:spPr>
          <a:xfrm>
            <a:off x="774944" y="1096922"/>
            <a:ext cx="4978966" cy="14240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Masters Project Report on</a:t>
            </a:r>
            <a:br>
              <a:rPr lang="en-US" sz="2800" dirty="0"/>
            </a:br>
            <a:r>
              <a:rPr lang="en-US" sz="2800" dirty="0"/>
              <a:t>Compression of Neural Networks</a:t>
            </a:r>
          </a:p>
        </p:txBody>
      </p:sp>
      <p:sp>
        <p:nvSpPr>
          <p:cNvPr id="208" name="Google Shape;208;p31"/>
          <p:cNvSpPr txBox="1">
            <a:spLocks noGrp="1"/>
          </p:cNvSpPr>
          <p:nvPr>
            <p:ph type="subTitle" idx="1"/>
          </p:nvPr>
        </p:nvSpPr>
        <p:spPr>
          <a:xfrm>
            <a:off x="774944" y="2812056"/>
            <a:ext cx="4734638" cy="15228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t>Sreyan Biswas</a:t>
            </a:r>
          </a:p>
          <a:p>
            <a:pPr marL="0" lvl="0" indent="0" algn="ctr" rtl="0">
              <a:spcBef>
                <a:spcPts val="0"/>
              </a:spcBef>
              <a:spcAft>
                <a:spcPts val="0"/>
              </a:spcAft>
              <a:buNone/>
            </a:pPr>
            <a:r>
              <a:rPr lang="en" sz="1400" dirty="0"/>
              <a:t>19EC39036</a:t>
            </a:r>
          </a:p>
          <a:p>
            <a:pPr marL="0" lvl="0" indent="0" algn="ctr" rtl="0">
              <a:spcBef>
                <a:spcPts val="0"/>
              </a:spcBef>
              <a:spcAft>
                <a:spcPts val="0"/>
              </a:spcAft>
              <a:buNone/>
            </a:pPr>
            <a:r>
              <a:rPr lang="en-US" sz="1400" dirty="0"/>
              <a:t>Indian Institute of Technology Kharagpur</a:t>
            </a:r>
            <a:endParaRPr lang="en-IN" sz="1400" dirty="0"/>
          </a:p>
        </p:txBody>
      </p:sp>
      <p:grpSp>
        <p:nvGrpSpPr>
          <p:cNvPr id="236" name="Google Shape;236;p31"/>
          <p:cNvGrpSpPr/>
          <p:nvPr/>
        </p:nvGrpSpPr>
        <p:grpSpPr>
          <a:xfrm>
            <a:off x="8270254" y="4063429"/>
            <a:ext cx="159381" cy="569323"/>
            <a:chOff x="8435600" y="4843207"/>
            <a:chExt cx="236400" cy="844443"/>
          </a:xfrm>
        </p:grpSpPr>
        <p:sp>
          <p:nvSpPr>
            <p:cNvPr id="237" name="Google Shape;237;p31"/>
            <p:cNvSpPr/>
            <p:nvPr/>
          </p:nvSpPr>
          <p:spPr>
            <a:xfrm>
              <a:off x="8435600" y="4843207"/>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8435600" y="5147229"/>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8435600" y="5451250"/>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31"/>
          <p:cNvGrpSpPr/>
          <p:nvPr/>
        </p:nvGrpSpPr>
        <p:grpSpPr>
          <a:xfrm>
            <a:off x="2542839" y="514340"/>
            <a:ext cx="290993" cy="393273"/>
            <a:chOff x="4881525" y="1458397"/>
            <a:chExt cx="431613" cy="583318"/>
          </a:xfrm>
        </p:grpSpPr>
        <p:sp>
          <p:nvSpPr>
            <p:cNvPr id="241" name="Google Shape;241;p31"/>
            <p:cNvSpPr/>
            <p:nvPr/>
          </p:nvSpPr>
          <p:spPr>
            <a:xfrm>
              <a:off x="5050337" y="1778915"/>
              <a:ext cx="262800" cy="2628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4881525" y="1458397"/>
              <a:ext cx="262800" cy="2628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8A13C693-A918-582E-AC63-719765CE224B}"/>
              </a:ext>
            </a:extLst>
          </p:cNvPr>
          <p:cNvPicPr>
            <a:picLocks noChangeAspect="1"/>
          </p:cNvPicPr>
          <p:nvPr/>
        </p:nvPicPr>
        <p:blipFill>
          <a:blip r:embed="rId3"/>
          <a:stretch>
            <a:fillRect/>
          </a:stretch>
        </p:blipFill>
        <p:spPr>
          <a:xfrm>
            <a:off x="6431645" y="1304388"/>
            <a:ext cx="2174119" cy="24332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4349372"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K-Means Clustering</a:t>
            </a:r>
            <a:endParaRPr lang="en-IN" sz="4000" dirty="0"/>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3</a:t>
            </a:r>
            <a:endParaRPr sz="3600" dirty="0"/>
          </a:p>
        </p:txBody>
      </p:sp>
      <p:sp>
        <p:nvSpPr>
          <p:cNvPr id="2" name="Google Shape;284;p34">
            <a:extLst>
              <a:ext uri="{FF2B5EF4-FFF2-40B4-BE49-F238E27FC236}">
                <a16:creationId xmlns:a16="http://schemas.microsoft.com/office/drawing/2014/main" id="{86FF6E08-803B-E053-DC08-3A6FA0974822}"/>
              </a:ext>
            </a:extLst>
          </p:cNvPr>
          <p:cNvSpPr txBox="1">
            <a:spLocks/>
          </p:cNvSpPr>
          <p:nvPr/>
        </p:nvSpPr>
        <p:spPr>
          <a:xfrm>
            <a:off x="228750" y="1108093"/>
            <a:ext cx="8257716" cy="3587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9pPr>
          </a:lstStyle>
          <a:p>
            <a:pPr marL="0" indent="0" algn="just">
              <a:lnSpc>
                <a:spcPct val="150000"/>
              </a:lnSpc>
            </a:pPr>
            <a:r>
              <a:rPr lang="en-US" sz="1200" dirty="0">
                <a:solidFill>
                  <a:schemeClr val="accent6">
                    <a:lumMod val="10000"/>
                  </a:schemeClr>
                </a:solidFill>
              </a:rPr>
              <a:t>Illustration of weight quantization using clustering</a:t>
            </a:r>
          </a:p>
        </p:txBody>
      </p:sp>
      <p:pic>
        <p:nvPicPr>
          <p:cNvPr id="6" name="Picture 5">
            <a:extLst>
              <a:ext uri="{FF2B5EF4-FFF2-40B4-BE49-F238E27FC236}">
                <a16:creationId xmlns:a16="http://schemas.microsoft.com/office/drawing/2014/main" id="{EF5C13D3-9BFA-6996-0579-47EA7C51CF28}"/>
              </a:ext>
            </a:extLst>
          </p:cNvPr>
          <p:cNvPicPr>
            <a:picLocks noChangeAspect="1"/>
          </p:cNvPicPr>
          <p:nvPr/>
        </p:nvPicPr>
        <p:blipFill>
          <a:blip r:embed="rId3"/>
          <a:stretch>
            <a:fillRect/>
          </a:stretch>
        </p:blipFill>
        <p:spPr>
          <a:xfrm>
            <a:off x="1719391" y="1632933"/>
            <a:ext cx="5144750" cy="3153409"/>
          </a:xfrm>
          <a:prstGeom prst="rect">
            <a:avLst/>
          </a:prstGeom>
        </p:spPr>
      </p:pic>
    </p:spTree>
    <p:extLst>
      <p:ext uri="{BB962C8B-B14F-4D97-AF65-F5344CB8AC3E}">
        <p14:creationId xmlns:p14="http://schemas.microsoft.com/office/powerpoint/2010/main" val="3230181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4349372"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K-Means Clustering</a:t>
            </a:r>
            <a:endParaRPr lang="en-IN" sz="4000" dirty="0"/>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3</a:t>
            </a:r>
            <a:endParaRPr sz="3600" dirty="0"/>
          </a:p>
        </p:txBody>
      </p:sp>
      <p:sp>
        <p:nvSpPr>
          <p:cNvPr id="2" name="Google Shape;284;p34">
            <a:extLst>
              <a:ext uri="{FF2B5EF4-FFF2-40B4-BE49-F238E27FC236}">
                <a16:creationId xmlns:a16="http://schemas.microsoft.com/office/drawing/2014/main" id="{86FF6E08-803B-E053-DC08-3A6FA0974822}"/>
              </a:ext>
            </a:extLst>
          </p:cNvPr>
          <p:cNvSpPr txBox="1">
            <a:spLocks/>
          </p:cNvSpPr>
          <p:nvPr/>
        </p:nvSpPr>
        <p:spPr>
          <a:xfrm>
            <a:off x="228750" y="1108093"/>
            <a:ext cx="7494311" cy="3587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9pPr>
          </a:lstStyle>
          <a:p>
            <a:pPr marL="171450" indent="-171450" algn="just">
              <a:lnSpc>
                <a:spcPct val="150000"/>
              </a:lnSpc>
              <a:buFont typeface="Arial" panose="020B0604020202020204" pitchFamily="34" charset="0"/>
              <a:buChar char="•"/>
            </a:pPr>
            <a:r>
              <a:rPr lang="en-US" sz="1200" dirty="0">
                <a:solidFill>
                  <a:schemeClr val="accent6">
                    <a:lumMod val="10000"/>
                  </a:schemeClr>
                </a:solidFill>
              </a:rPr>
              <a:t>We reduce storage requirements using k-means clustering to group similar weights within each layer of the trained network.</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One-dimensional k-means clustering results in centroids that serve as shared weights within the layer.</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WCSS (Within-Cluster Sum of Squares):</a:t>
            </a:r>
          </a:p>
          <a:p>
            <a:pPr marL="628650" lvl="1" indent="-171450" algn="just">
              <a:lnSpc>
                <a:spcPct val="150000"/>
              </a:lnSpc>
              <a:buFont typeface="Arial" panose="020B0604020202020204" pitchFamily="34" charset="0"/>
              <a:buChar char="•"/>
            </a:pPr>
            <a:r>
              <a:rPr lang="en-US" sz="1200" dirty="0">
                <a:solidFill>
                  <a:schemeClr val="accent6">
                    <a:lumMod val="10000"/>
                  </a:schemeClr>
                </a:solidFill>
              </a:rPr>
              <a:t>It is the sum of the squared distances between all weights in a cluster and its centroid.</a:t>
            </a:r>
          </a:p>
          <a:p>
            <a:pPr marL="628650" lvl="1" indent="-171450" algn="just">
              <a:lnSpc>
                <a:spcPct val="150000"/>
              </a:lnSpc>
              <a:buFont typeface="Arial" panose="020B0604020202020204" pitchFamily="34" charset="0"/>
              <a:buChar char="•"/>
            </a:pPr>
            <a:r>
              <a:rPr lang="en-US" sz="1200" dirty="0">
                <a:solidFill>
                  <a:schemeClr val="accent6">
                    <a:lumMod val="10000"/>
                  </a:schemeClr>
                </a:solidFill>
              </a:rPr>
              <a:t>Minimizing WCSS ensures that weights within each cluster are as similar as possible.</a:t>
            </a:r>
          </a:p>
          <a:p>
            <a:pPr marL="628650" lvl="1" indent="-171450" algn="just">
              <a:lnSpc>
                <a:spcPct val="150000"/>
              </a:lnSpc>
              <a:buFont typeface="Arial" panose="020B0604020202020204" pitchFamily="34" charset="0"/>
              <a:buChar char="•"/>
            </a:pPr>
            <a:endParaRPr lang="en-US" sz="1200" dirty="0">
              <a:solidFill>
                <a:schemeClr val="accent6">
                  <a:lumMod val="10000"/>
                </a:schemeClr>
              </a:solidFill>
            </a:endParaRPr>
          </a:p>
          <a:p>
            <a:pPr marL="457200" lvl="1" indent="0" algn="just">
              <a:lnSpc>
                <a:spcPct val="150000"/>
              </a:lnSpc>
            </a:pPr>
            <a:endParaRPr lang="en-US" sz="1200" dirty="0">
              <a:solidFill>
                <a:schemeClr val="accent6">
                  <a:lumMod val="10000"/>
                </a:schemeClr>
              </a:solidFill>
            </a:endParaRPr>
          </a:p>
          <a:p>
            <a:pPr marL="457200" lvl="1" indent="0" algn="just">
              <a:lnSpc>
                <a:spcPct val="150000"/>
              </a:lnSpc>
            </a:pPr>
            <a:endParaRPr lang="en-US" sz="1200" dirty="0">
              <a:solidFill>
                <a:schemeClr val="accent6">
                  <a:lumMod val="10000"/>
                </a:schemeClr>
              </a:solidFill>
            </a:endParaRPr>
          </a:p>
          <a:p>
            <a:pPr marL="171450" indent="-171450" algn="just">
              <a:lnSpc>
                <a:spcPct val="150000"/>
              </a:lnSpc>
              <a:buFont typeface="Arial" panose="020B0604020202020204" pitchFamily="34" charset="0"/>
              <a:buChar char="•"/>
            </a:pPr>
            <a:r>
              <a:rPr lang="en-US" sz="1200" dirty="0">
                <a:solidFill>
                  <a:schemeClr val="accent6">
                    <a:lumMod val="10000"/>
                  </a:schemeClr>
                </a:solidFill>
              </a:rPr>
              <a:t>The first equation is the objective function that is minimized by the k-means clustering algorithm. The goal of the algorithm is to partition the n original weights W into k clusters so that the within-cluster sum of squares (WCSS) is minimized.</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The second equation is the gradient of the centroids.</a:t>
            </a:r>
          </a:p>
          <a:p>
            <a:pPr marL="171450" indent="-171450" algn="just">
              <a:lnSpc>
                <a:spcPct val="150000"/>
              </a:lnSpc>
              <a:buFont typeface="Arial" panose="020B0604020202020204" pitchFamily="34" charset="0"/>
              <a:buChar char="•"/>
            </a:pPr>
            <a:endParaRPr lang="en-US" sz="1200" dirty="0">
              <a:solidFill>
                <a:schemeClr val="accent6">
                  <a:lumMod val="10000"/>
                </a:schemeClr>
              </a:solidFill>
            </a:endParaRPr>
          </a:p>
        </p:txBody>
      </p:sp>
      <p:pic>
        <p:nvPicPr>
          <p:cNvPr id="6" name="Picture 5">
            <a:extLst>
              <a:ext uri="{FF2B5EF4-FFF2-40B4-BE49-F238E27FC236}">
                <a16:creationId xmlns:a16="http://schemas.microsoft.com/office/drawing/2014/main" id="{EDC3FBBE-1735-3222-9714-369D4225C4DA}"/>
              </a:ext>
            </a:extLst>
          </p:cNvPr>
          <p:cNvPicPr>
            <a:picLocks noChangeAspect="1"/>
          </p:cNvPicPr>
          <p:nvPr/>
        </p:nvPicPr>
        <p:blipFill>
          <a:blip r:embed="rId3"/>
          <a:stretch>
            <a:fillRect/>
          </a:stretch>
        </p:blipFill>
        <p:spPr>
          <a:xfrm>
            <a:off x="1473567" y="2899701"/>
            <a:ext cx="2105676" cy="783243"/>
          </a:xfrm>
          <a:prstGeom prst="rect">
            <a:avLst/>
          </a:prstGeom>
        </p:spPr>
      </p:pic>
      <p:pic>
        <p:nvPicPr>
          <p:cNvPr id="8" name="Picture 7">
            <a:extLst>
              <a:ext uri="{FF2B5EF4-FFF2-40B4-BE49-F238E27FC236}">
                <a16:creationId xmlns:a16="http://schemas.microsoft.com/office/drawing/2014/main" id="{FE977E22-A333-C720-E3AD-7F375CD2193E}"/>
              </a:ext>
            </a:extLst>
          </p:cNvPr>
          <p:cNvPicPr>
            <a:picLocks noChangeAspect="1"/>
          </p:cNvPicPr>
          <p:nvPr/>
        </p:nvPicPr>
        <p:blipFill>
          <a:blip r:embed="rId4"/>
          <a:stretch>
            <a:fillRect/>
          </a:stretch>
        </p:blipFill>
        <p:spPr>
          <a:xfrm>
            <a:off x="4299603" y="2901993"/>
            <a:ext cx="2105676" cy="780951"/>
          </a:xfrm>
          <a:prstGeom prst="rect">
            <a:avLst/>
          </a:prstGeom>
        </p:spPr>
      </p:pic>
    </p:spTree>
    <p:extLst>
      <p:ext uri="{BB962C8B-B14F-4D97-AF65-F5344CB8AC3E}">
        <p14:creationId xmlns:p14="http://schemas.microsoft.com/office/powerpoint/2010/main" val="106821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4349372"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Huffman Coding</a:t>
            </a:r>
            <a:endParaRPr lang="en-IN" sz="4000" dirty="0"/>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3</a:t>
            </a:r>
            <a:endParaRPr sz="3600" dirty="0"/>
          </a:p>
        </p:txBody>
      </p:sp>
      <p:sp>
        <p:nvSpPr>
          <p:cNvPr id="2" name="Google Shape;284;p34">
            <a:extLst>
              <a:ext uri="{FF2B5EF4-FFF2-40B4-BE49-F238E27FC236}">
                <a16:creationId xmlns:a16="http://schemas.microsoft.com/office/drawing/2014/main" id="{86FF6E08-803B-E053-DC08-3A6FA0974822}"/>
              </a:ext>
            </a:extLst>
          </p:cNvPr>
          <p:cNvSpPr txBox="1">
            <a:spLocks/>
          </p:cNvSpPr>
          <p:nvPr/>
        </p:nvSpPr>
        <p:spPr>
          <a:xfrm>
            <a:off x="228750" y="1207013"/>
            <a:ext cx="4205103" cy="3161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9pPr>
          </a:lstStyle>
          <a:p>
            <a:pPr marL="171450" indent="-171450" algn="just">
              <a:lnSpc>
                <a:spcPct val="150000"/>
              </a:lnSpc>
              <a:buFont typeface="Arial" panose="020B0604020202020204" pitchFamily="34" charset="0"/>
              <a:buChar char="•"/>
            </a:pPr>
            <a:r>
              <a:rPr lang="en-US" sz="1200" dirty="0">
                <a:solidFill>
                  <a:schemeClr val="accent6">
                    <a:lumMod val="10000"/>
                  </a:schemeClr>
                </a:solidFill>
              </a:rPr>
              <a:t>Huffman coding is a lossless data compression algorithm used to further compress the network. </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It assigns shorter codewords to more frequent symbols and longer codewords to less frequent symbols. </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This technique is particularly effective for compressing quantized weights and sparse matrix indices, which often exhibit biased distributions.</a:t>
            </a:r>
          </a:p>
        </p:txBody>
      </p:sp>
      <p:pic>
        <p:nvPicPr>
          <p:cNvPr id="3074" name="Picture 2" descr="How to make Huffman coding by using tree representation - Mathematica Stack  Exchange">
            <a:extLst>
              <a:ext uri="{FF2B5EF4-FFF2-40B4-BE49-F238E27FC236}">
                <a16:creationId xmlns:a16="http://schemas.microsoft.com/office/drawing/2014/main" id="{EF78191D-192A-9D20-DE54-12D6FFE73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005" y="1090063"/>
            <a:ext cx="3702074" cy="336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81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6575268"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Neuron and Layer Architecture</a:t>
            </a:r>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3</a:t>
            </a:r>
            <a:endParaRPr sz="3600" dirty="0"/>
          </a:p>
        </p:txBody>
      </p:sp>
      <p:sp>
        <p:nvSpPr>
          <p:cNvPr id="2" name="Google Shape;284;p34">
            <a:extLst>
              <a:ext uri="{FF2B5EF4-FFF2-40B4-BE49-F238E27FC236}">
                <a16:creationId xmlns:a16="http://schemas.microsoft.com/office/drawing/2014/main" id="{86FF6E08-803B-E053-DC08-3A6FA0974822}"/>
              </a:ext>
            </a:extLst>
          </p:cNvPr>
          <p:cNvSpPr txBox="1">
            <a:spLocks/>
          </p:cNvSpPr>
          <p:nvPr/>
        </p:nvSpPr>
        <p:spPr>
          <a:xfrm>
            <a:off x="228750" y="977270"/>
            <a:ext cx="8540280" cy="37005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9pPr>
          </a:lstStyle>
          <a:p>
            <a:pPr marL="0" indent="0" algn="ctr">
              <a:lnSpc>
                <a:spcPct val="150000"/>
              </a:lnSpc>
            </a:pPr>
            <a:r>
              <a:rPr lang="en-US" sz="1200" dirty="0">
                <a:solidFill>
                  <a:schemeClr val="accent6">
                    <a:lumMod val="10000"/>
                  </a:schemeClr>
                </a:solidFill>
              </a:rPr>
              <a:t>(a) Neuron Architecture		 (b) Layer Architecture</a:t>
            </a:r>
          </a:p>
        </p:txBody>
      </p:sp>
      <p:pic>
        <p:nvPicPr>
          <p:cNvPr id="4" name="Picture 3">
            <a:extLst>
              <a:ext uri="{FF2B5EF4-FFF2-40B4-BE49-F238E27FC236}">
                <a16:creationId xmlns:a16="http://schemas.microsoft.com/office/drawing/2014/main" id="{1386C511-EFEC-1F81-D446-043B2B7C52F8}"/>
              </a:ext>
            </a:extLst>
          </p:cNvPr>
          <p:cNvPicPr>
            <a:picLocks noChangeAspect="1"/>
          </p:cNvPicPr>
          <p:nvPr/>
        </p:nvPicPr>
        <p:blipFill>
          <a:blip r:embed="rId3"/>
          <a:stretch>
            <a:fillRect/>
          </a:stretch>
        </p:blipFill>
        <p:spPr>
          <a:xfrm>
            <a:off x="1736072" y="1306461"/>
            <a:ext cx="5671855" cy="3166935"/>
          </a:xfrm>
          <a:prstGeom prst="rect">
            <a:avLst/>
          </a:prstGeom>
        </p:spPr>
      </p:pic>
    </p:spTree>
    <p:extLst>
      <p:ext uri="{BB962C8B-B14F-4D97-AF65-F5344CB8AC3E}">
        <p14:creationId xmlns:p14="http://schemas.microsoft.com/office/powerpoint/2010/main" val="1276748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4349372"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Neuron Architecture</a:t>
            </a:r>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3</a:t>
            </a:r>
            <a:endParaRPr sz="3600" dirty="0"/>
          </a:p>
        </p:txBody>
      </p:sp>
      <p:sp>
        <p:nvSpPr>
          <p:cNvPr id="2" name="Google Shape;284;p34">
            <a:extLst>
              <a:ext uri="{FF2B5EF4-FFF2-40B4-BE49-F238E27FC236}">
                <a16:creationId xmlns:a16="http://schemas.microsoft.com/office/drawing/2014/main" id="{86FF6E08-803B-E053-DC08-3A6FA0974822}"/>
              </a:ext>
            </a:extLst>
          </p:cNvPr>
          <p:cNvSpPr txBox="1">
            <a:spLocks/>
          </p:cNvSpPr>
          <p:nvPr/>
        </p:nvSpPr>
        <p:spPr>
          <a:xfrm>
            <a:off x="228750" y="1102012"/>
            <a:ext cx="8540280" cy="37005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9pPr>
          </a:lstStyle>
          <a:p>
            <a:pPr marL="171450" indent="-171450" algn="just">
              <a:lnSpc>
                <a:spcPct val="150000"/>
              </a:lnSpc>
              <a:buFont typeface="Arial" panose="020B0604020202020204" pitchFamily="34" charset="0"/>
              <a:buChar char="•"/>
            </a:pPr>
            <a:r>
              <a:rPr lang="en-US" sz="1200" dirty="0">
                <a:solidFill>
                  <a:schemeClr val="accent6">
                    <a:lumMod val="10000"/>
                  </a:schemeClr>
                </a:solidFill>
              </a:rPr>
              <a:t>Each neuron, regardless of predecessor count, features a single data input interface.</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Internal memory, which is sized by the neuron’s input count, stores weight values. Depending on the network configuration (pre-trained or not), a RAM or a ROM with initialized weights is instantiated.</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 As inputs flow in, control logic reads corresponding weights from memory, and a MAC unit multiplies and accumulates these values, adding the bias. </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Bias values, like weights, are stored in registers for pre-trained networks or configured at runtime.</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As inputs flow in, control logic reads corresponding weights from memory.</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Weight values are then used in multiplication and accumulation (MAC) operations.</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MAC Unit: Performs Multiply-Accumulate (MAC) operations.</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Multiplies input values by corresponding weights and accumulates the results. Adds bias values stored in registers for pre-trained networks or configured at runtime.</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Activation Unit: Processes the output from the MAC unit. Implemented in a look-up-table-based (LUT) or circuit-based function based on the configured activation function (e.g., Sigmoid, </a:t>
            </a:r>
            <a:r>
              <a:rPr lang="en-US" sz="1200" dirty="0" err="1">
                <a:solidFill>
                  <a:schemeClr val="accent6">
                    <a:lumMod val="10000"/>
                  </a:schemeClr>
                </a:solidFill>
              </a:rPr>
              <a:t>ReLU</a:t>
            </a:r>
            <a:r>
              <a:rPr lang="en-US" sz="1200" dirty="0">
                <a:solidFill>
                  <a:schemeClr val="accent6">
                    <a:lumMod val="10000"/>
                  </a:schemeClr>
                </a:solidFill>
              </a:rPr>
              <a:t>).</a:t>
            </a:r>
          </a:p>
        </p:txBody>
      </p:sp>
    </p:spTree>
    <p:extLst>
      <p:ext uri="{BB962C8B-B14F-4D97-AF65-F5344CB8AC3E}">
        <p14:creationId xmlns:p14="http://schemas.microsoft.com/office/powerpoint/2010/main" val="64191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6825248"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Convolution in Hardware</a:t>
            </a:r>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3</a:t>
            </a:r>
            <a:endParaRPr sz="3600" dirty="0"/>
          </a:p>
        </p:txBody>
      </p:sp>
      <p:sp>
        <p:nvSpPr>
          <p:cNvPr id="2" name="Google Shape;284;p34">
            <a:extLst>
              <a:ext uri="{FF2B5EF4-FFF2-40B4-BE49-F238E27FC236}">
                <a16:creationId xmlns:a16="http://schemas.microsoft.com/office/drawing/2014/main" id="{86FF6E08-803B-E053-DC08-3A6FA0974822}"/>
              </a:ext>
            </a:extLst>
          </p:cNvPr>
          <p:cNvSpPr txBox="1">
            <a:spLocks/>
          </p:cNvSpPr>
          <p:nvPr/>
        </p:nvSpPr>
        <p:spPr>
          <a:xfrm>
            <a:off x="228749" y="1102012"/>
            <a:ext cx="4487975" cy="37747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9pPr>
          </a:lstStyle>
          <a:p>
            <a:pPr marL="171450" indent="-171450">
              <a:buFont typeface="Arial" panose="020B0604020202020204" pitchFamily="34" charset="0"/>
              <a:buChar char="•"/>
            </a:pPr>
            <a:r>
              <a:rPr lang="en-US" sz="1200" dirty="0">
                <a:solidFill>
                  <a:schemeClr val="accent6">
                    <a:lumMod val="10000"/>
                  </a:schemeClr>
                </a:solidFill>
              </a:rPr>
              <a:t>To perform the convolution process, the structure has four modules:</a:t>
            </a:r>
          </a:p>
          <a:p>
            <a:pPr marL="457200" lvl="1" indent="0" algn="l"/>
            <a:r>
              <a:rPr lang="en-US" sz="1200" dirty="0">
                <a:solidFill>
                  <a:schemeClr val="accent6">
                    <a:lumMod val="10000"/>
                  </a:schemeClr>
                </a:solidFill>
              </a:rPr>
              <a:t>1. Line Buffer</a:t>
            </a:r>
          </a:p>
          <a:p>
            <a:pPr marL="457200" lvl="1" indent="0" algn="l"/>
            <a:r>
              <a:rPr lang="en-US" sz="1200" dirty="0">
                <a:solidFill>
                  <a:schemeClr val="accent6">
                    <a:lumMod val="10000"/>
                  </a:schemeClr>
                </a:solidFill>
              </a:rPr>
              <a:t>2. Multiply and Accumulate Unit</a:t>
            </a:r>
          </a:p>
          <a:p>
            <a:pPr marL="457200" lvl="1" indent="0" algn="l"/>
            <a:r>
              <a:rPr lang="en-US" sz="1200" dirty="0">
                <a:solidFill>
                  <a:schemeClr val="accent6">
                    <a:lumMod val="10000"/>
                  </a:schemeClr>
                </a:solidFill>
              </a:rPr>
              <a:t>3. Control Unit</a:t>
            </a:r>
          </a:p>
          <a:p>
            <a:pPr marL="457200" lvl="1" indent="0" algn="l"/>
            <a:r>
              <a:rPr lang="en-US" sz="1200" dirty="0">
                <a:solidFill>
                  <a:schemeClr val="accent6">
                    <a:lumMod val="10000"/>
                  </a:schemeClr>
                </a:solidFill>
              </a:rPr>
              <a:t>4. Top Module</a:t>
            </a:r>
          </a:p>
          <a:p>
            <a:pPr marL="171450" indent="-171450">
              <a:buFont typeface="Arial" panose="020B0604020202020204" pitchFamily="34" charset="0"/>
              <a:buChar char="•"/>
            </a:pPr>
            <a:endParaRPr lang="en-US" sz="1200" dirty="0">
              <a:solidFill>
                <a:schemeClr val="accent6">
                  <a:lumMod val="10000"/>
                </a:schemeClr>
              </a:solidFill>
            </a:endParaRPr>
          </a:p>
          <a:p>
            <a:pPr marL="171450" indent="-171450">
              <a:buFont typeface="Arial" panose="020B0604020202020204" pitchFamily="34" charset="0"/>
              <a:buChar char="•"/>
            </a:pPr>
            <a:r>
              <a:rPr lang="en-US" sz="1200" dirty="0">
                <a:solidFill>
                  <a:schemeClr val="accent6">
                    <a:lumMod val="10000"/>
                  </a:schemeClr>
                </a:solidFill>
              </a:rPr>
              <a:t>The Line Buffer functions as a temporary memory storage unit during operations, specifically holding an entire row of image data before transmitting it to the </a:t>
            </a:r>
            <a:r>
              <a:rPr lang="en-US" sz="1200" dirty="0" err="1">
                <a:solidFill>
                  <a:schemeClr val="accent6">
                    <a:lumMod val="10000"/>
                  </a:schemeClr>
                </a:solidFill>
              </a:rPr>
              <a:t>Multiply</a:t>
            </a:r>
            <a:r>
              <a:rPr lang="en-US" sz="1200" dirty="0">
                <a:solidFill>
                  <a:schemeClr val="accent6">
                    <a:lumMod val="10000"/>
                  </a:schemeClr>
                </a:solidFill>
              </a:rPr>
              <a:t> Accumulate Unit (MAC)</a:t>
            </a:r>
          </a:p>
          <a:p>
            <a:pPr marL="171450" indent="-171450">
              <a:buFont typeface="Arial" panose="020B0604020202020204" pitchFamily="34" charset="0"/>
              <a:buChar char="•"/>
            </a:pPr>
            <a:r>
              <a:rPr lang="en-US" sz="1200" dirty="0">
                <a:solidFill>
                  <a:schemeClr val="accent6">
                    <a:lumMod val="10000"/>
                  </a:schemeClr>
                </a:solidFill>
              </a:rPr>
              <a:t>The control module is responsible in maintaining the order in which the line buffers are filled. The first step is that all the three-line buffers get filled before we can start operation using the MAC unit. </a:t>
            </a:r>
          </a:p>
          <a:p>
            <a:pPr marL="171450" indent="-171450">
              <a:buFont typeface="Arial" panose="020B0604020202020204" pitchFamily="34" charset="0"/>
              <a:buChar char="•"/>
            </a:pPr>
            <a:r>
              <a:rPr lang="en-US" sz="1200" dirty="0">
                <a:solidFill>
                  <a:schemeClr val="accent6">
                    <a:lumMod val="10000"/>
                  </a:schemeClr>
                </a:solidFill>
              </a:rPr>
              <a:t>Simultaneously the fourth line buffer  gets filled, to exploit the philosophy parallelism. After that as we complete the convolution operation for a single row, the control module sends the next group of three-line buffers while the first one gets filled.</a:t>
            </a:r>
          </a:p>
        </p:txBody>
      </p:sp>
      <p:pic>
        <p:nvPicPr>
          <p:cNvPr id="4" name="Picture 3">
            <a:extLst>
              <a:ext uri="{FF2B5EF4-FFF2-40B4-BE49-F238E27FC236}">
                <a16:creationId xmlns:a16="http://schemas.microsoft.com/office/drawing/2014/main" id="{5FDFB10E-696B-30A3-B368-7C99B770A426}"/>
              </a:ext>
            </a:extLst>
          </p:cNvPr>
          <p:cNvPicPr>
            <a:picLocks noChangeAspect="1"/>
          </p:cNvPicPr>
          <p:nvPr/>
        </p:nvPicPr>
        <p:blipFill>
          <a:blip r:embed="rId3"/>
          <a:stretch>
            <a:fillRect/>
          </a:stretch>
        </p:blipFill>
        <p:spPr>
          <a:xfrm>
            <a:off x="4633228" y="1207013"/>
            <a:ext cx="4282021" cy="1740118"/>
          </a:xfrm>
          <a:prstGeom prst="rect">
            <a:avLst/>
          </a:prstGeom>
        </p:spPr>
      </p:pic>
    </p:spTree>
    <p:extLst>
      <p:ext uri="{BB962C8B-B14F-4D97-AF65-F5344CB8AC3E}">
        <p14:creationId xmlns:p14="http://schemas.microsoft.com/office/powerpoint/2010/main" val="4066653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4349372"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Results</a:t>
            </a:r>
            <a:endParaRPr lang="en-IN" sz="4000" dirty="0"/>
          </a:p>
        </p:txBody>
      </p:sp>
      <p:sp>
        <p:nvSpPr>
          <p:cNvPr id="284" name="Google Shape;284;p34"/>
          <p:cNvSpPr txBox="1">
            <a:spLocks noGrp="1"/>
          </p:cNvSpPr>
          <p:nvPr>
            <p:ph type="subTitle" idx="1"/>
          </p:nvPr>
        </p:nvSpPr>
        <p:spPr>
          <a:xfrm>
            <a:off x="243980" y="964814"/>
            <a:ext cx="8115273" cy="564349"/>
          </a:xfrm>
          <a:prstGeom prst="rect">
            <a:avLst/>
          </a:prstGeom>
        </p:spPr>
        <p:txBody>
          <a:bodyPr spcFirstLastPara="1" wrap="square" lIns="91425" tIns="91425" rIns="91425" bIns="91425" anchor="t" anchorCtr="0">
            <a:noAutofit/>
          </a:bodyPr>
          <a:lstStyle/>
          <a:p>
            <a:pPr marL="0" indent="0"/>
            <a:r>
              <a:rPr lang="en-US" sz="1200" dirty="0">
                <a:solidFill>
                  <a:schemeClr val="accent6">
                    <a:lumMod val="10000"/>
                  </a:schemeClr>
                </a:solidFill>
              </a:rPr>
              <a:t>Optimizations defined earlier were implemented on a </a:t>
            </a:r>
            <a:r>
              <a:rPr lang="en-US" sz="1200" dirty="0" err="1">
                <a:solidFill>
                  <a:schemeClr val="accent6">
                    <a:lumMod val="10000"/>
                  </a:schemeClr>
                </a:solidFill>
              </a:rPr>
              <a:t>LeNet</a:t>
            </a:r>
            <a:r>
              <a:rPr lang="en-US" sz="1200" dirty="0">
                <a:solidFill>
                  <a:schemeClr val="accent6">
                    <a:lumMod val="10000"/>
                  </a:schemeClr>
                </a:solidFill>
              </a:rPr>
              <a:t> network and by training and evaluating on the MNIST data set using </a:t>
            </a:r>
            <a:r>
              <a:rPr lang="en-US" sz="1200" dirty="0" err="1">
                <a:solidFill>
                  <a:schemeClr val="accent6">
                    <a:lumMod val="10000"/>
                  </a:schemeClr>
                </a:solidFill>
              </a:rPr>
              <a:t>PyTorch</a:t>
            </a:r>
            <a:r>
              <a:rPr lang="en-US" sz="1200" dirty="0">
                <a:solidFill>
                  <a:schemeClr val="accent6">
                    <a:lumMod val="10000"/>
                  </a:schemeClr>
                </a:solidFill>
              </a:rPr>
              <a:t>. After the initial training the accuracy was recorded to be 97%</a:t>
            </a:r>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4.1</a:t>
            </a:r>
            <a:endParaRPr sz="3600" dirty="0"/>
          </a:p>
        </p:txBody>
      </p:sp>
      <p:pic>
        <p:nvPicPr>
          <p:cNvPr id="7" name="Picture 6">
            <a:extLst>
              <a:ext uri="{FF2B5EF4-FFF2-40B4-BE49-F238E27FC236}">
                <a16:creationId xmlns:a16="http://schemas.microsoft.com/office/drawing/2014/main" id="{1C17423D-D016-B9D2-A3FE-D5A4578A3A34}"/>
              </a:ext>
            </a:extLst>
          </p:cNvPr>
          <p:cNvPicPr>
            <a:picLocks noChangeAspect="1"/>
          </p:cNvPicPr>
          <p:nvPr/>
        </p:nvPicPr>
        <p:blipFill>
          <a:blip r:embed="rId3"/>
          <a:stretch>
            <a:fillRect/>
          </a:stretch>
        </p:blipFill>
        <p:spPr>
          <a:xfrm>
            <a:off x="763096" y="1693004"/>
            <a:ext cx="7255994" cy="2218775"/>
          </a:xfrm>
          <a:prstGeom prst="rect">
            <a:avLst/>
          </a:prstGeom>
        </p:spPr>
      </p:pic>
    </p:spTree>
    <p:extLst>
      <p:ext uri="{BB962C8B-B14F-4D97-AF65-F5344CB8AC3E}">
        <p14:creationId xmlns:p14="http://schemas.microsoft.com/office/powerpoint/2010/main" val="210952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4349372"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Results</a:t>
            </a:r>
            <a:endParaRPr lang="en-IN" sz="4000" dirty="0"/>
          </a:p>
        </p:txBody>
      </p:sp>
      <p:sp>
        <p:nvSpPr>
          <p:cNvPr id="284" name="Google Shape;284;p34"/>
          <p:cNvSpPr txBox="1">
            <a:spLocks noGrp="1"/>
          </p:cNvSpPr>
          <p:nvPr>
            <p:ph type="subTitle" idx="1"/>
          </p:nvPr>
        </p:nvSpPr>
        <p:spPr>
          <a:xfrm>
            <a:off x="243980" y="964814"/>
            <a:ext cx="8115273" cy="564349"/>
          </a:xfrm>
          <a:prstGeom prst="rect">
            <a:avLst/>
          </a:prstGeom>
        </p:spPr>
        <p:txBody>
          <a:bodyPr spcFirstLastPara="1" wrap="square" lIns="91425" tIns="91425" rIns="91425" bIns="91425" anchor="t" anchorCtr="0">
            <a:noAutofit/>
          </a:bodyPr>
          <a:lstStyle/>
          <a:p>
            <a:pPr marL="0" indent="0"/>
            <a:r>
              <a:rPr lang="en-US" sz="1200" dirty="0">
                <a:solidFill>
                  <a:schemeClr val="accent6">
                    <a:lumMod val="10000"/>
                  </a:schemeClr>
                </a:solidFill>
              </a:rPr>
              <a:t>After applying pruning, the accuracy drops to 37.4%</a:t>
            </a:r>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4.1</a:t>
            </a:r>
            <a:endParaRPr sz="3600" dirty="0"/>
          </a:p>
        </p:txBody>
      </p:sp>
      <p:pic>
        <p:nvPicPr>
          <p:cNvPr id="11" name="Picture 10">
            <a:extLst>
              <a:ext uri="{FF2B5EF4-FFF2-40B4-BE49-F238E27FC236}">
                <a16:creationId xmlns:a16="http://schemas.microsoft.com/office/drawing/2014/main" id="{ABE609F8-96BA-FFF1-CE3C-5C4208076CE9}"/>
              </a:ext>
            </a:extLst>
          </p:cNvPr>
          <p:cNvPicPr>
            <a:picLocks noChangeAspect="1"/>
          </p:cNvPicPr>
          <p:nvPr/>
        </p:nvPicPr>
        <p:blipFill>
          <a:blip r:embed="rId3"/>
          <a:stretch>
            <a:fillRect/>
          </a:stretch>
        </p:blipFill>
        <p:spPr>
          <a:xfrm>
            <a:off x="734867" y="1371559"/>
            <a:ext cx="7624386" cy="2239189"/>
          </a:xfrm>
          <a:prstGeom prst="rect">
            <a:avLst/>
          </a:prstGeom>
        </p:spPr>
      </p:pic>
      <p:pic>
        <p:nvPicPr>
          <p:cNvPr id="13" name="Picture 12">
            <a:extLst>
              <a:ext uri="{FF2B5EF4-FFF2-40B4-BE49-F238E27FC236}">
                <a16:creationId xmlns:a16="http://schemas.microsoft.com/office/drawing/2014/main" id="{F1D204DA-5E67-4F6A-AC26-15FB2EDD4A06}"/>
              </a:ext>
            </a:extLst>
          </p:cNvPr>
          <p:cNvPicPr>
            <a:picLocks noChangeAspect="1"/>
          </p:cNvPicPr>
          <p:nvPr/>
        </p:nvPicPr>
        <p:blipFill>
          <a:blip r:embed="rId4"/>
          <a:stretch>
            <a:fillRect/>
          </a:stretch>
        </p:blipFill>
        <p:spPr>
          <a:xfrm>
            <a:off x="734867" y="3610748"/>
            <a:ext cx="7624386" cy="449093"/>
          </a:xfrm>
          <a:prstGeom prst="rect">
            <a:avLst/>
          </a:prstGeom>
        </p:spPr>
      </p:pic>
    </p:spTree>
    <p:extLst>
      <p:ext uri="{BB962C8B-B14F-4D97-AF65-F5344CB8AC3E}">
        <p14:creationId xmlns:p14="http://schemas.microsoft.com/office/powerpoint/2010/main" val="2750041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4349372"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Results</a:t>
            </a:r>
            <a:endParaRPr lang="en-IN" sz="4000" dirty="0"/>
          </a:p>
        </p:txBody>
      </p:sp>
      <p:sp>
        <p:nvSpPr>
          <p:cNvPr id="284" name="Google Shape;284;p34"/>
          <p:cNvSpPr txBox="1">
            <a:spLocks noGrp="1"/>
          </p:cNvSpPr>
          <p:nvPr>
            <p:ph type="subTitle" idx="1"/>
          </p:nvPr>
        </p:nvSpPr>
        <p:spPr>
          <a:xfrm>
            <a:off x="243980" y="964814"/>
            <a:ext cx="8115273" cy="564349"/>
          </a:xfrm>
          <a:prstGeom prst="rect">
            <a:avLst/>
          </a:prstGeom>
        </p:spPr>
        <p:txBody>
          <a:bodyPr spcFirstLastPara="1" wrap="square" lIns="91425" tIns="91425" rIns="91425" bIns="91425" anchor="t" anchorCtr="0">
            <a:noAutofit/>
          </a:bodyPr>
          <a:lstStyle/>
          <a:p>
            <a:pPr marL="0" indent="0"/>
            <a:r>
              <a:rPr lang="en-US" sz="1200" dirty="0">
                <a:solidFill>
                  <a:schemeClr val="accent6">
                    <a:lumMod val="10000"/>
                  </a:schemeClr>
                </a:solidFill>
              </a:rPr>
              <a:t>After retraining using the quantized weights the accuracy is restored to 97.8%</a:t>
            </a:r>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4.1</a:t>
            </a:r>
            <a:endParaRPr sz="3600" dirty="0"/>
          </a:p>
        </p:txBody>
      </p:sp>
      <p:pic>
        <p:nvPicPr>
          <p:cNvPr id="3" name="Picture 2">
            <a:extLst>
              <a:ext uri="{FF2B5EF4-FFF2-40B4-BE49-F238E27FC236}">
                <a16:creationId xmlns:a16="http://schemas.microsoft.com/office/drawing/2014/main" id="{748E15C1-6A9B-F0CB-07B7-EF4A73CBF480}"/>
              </a:ext>
            </a:extLst>
          </p:cNvPr>
          <p:cNvPicPr>
            <a:picLocks noChangeAspect="1"/>
          </p:cNvPicPr>
          <p:nvPr/>
        </p:nvPicPr>
        <p:blipFill>
          <a:blip r:embed="rId3"/>
          <a:stretch>
            <a:fillRect/>
          </a:stretch>
        </p:blipFill>
        <p:spPr>
          <a:xfrm>
            <a:off x="243980" y="1265852"/>
            <a:ext cx="6420535" cy="369363"/>
          </a:xfrm>
          <a:prstGeom prst="rect">
            <a:avLst/>
          </a:prstGeom>
        </p:spPr>
      </p:pic>
      <p:pic>
        <p:nvPicPr>
          <p:cNvPr id="7" name="Picture 6">
            <a:extLst>
              <a:ext uri="{FF2B5EF4-FFF2-40B4-BE49-F238E27FC236}">
                <a16:creationId xmlns:a16="http://schemas.microsoft.com/office/drawing/2014/main" id="{2523CFFA-C1AD-1FC5-9C40-B86123352958}"/>
              </a:ext>
            </a:extLst>
          </p:cNvPr>
          <p:cNvPicPr>
            <a:picLocks noChangeAspect="1"/>
          </p:cNvPicPr>
          <p:nvPr/>
        </p:nvPicPr>
        <p:blipFill>
          <a:blip r:embed="rId4"/>
          <a:stretch>
            <a:fillRect/>
          </a:stretch>
        </p:blipFill>
        <p:spPr>
          <a:xfrm>
            <a:off x="1162268" y="1704952"/>
            <a:ext cx="6420536" cy="2579852"/>
          </a:xfrm>
          <a:prstGeom prst="rect">
            <a:avLst/>
          </a:prstGeom>
        </p:spPr>
      </p:pic>
      <p:sp>
        <p:nvSpPr>
          <p:cNvPr id="9" name="TextBox 8">
            <a:extLst>
              <a:ext uri="{FF2B5EF4-FFF2-40B4-BE49-F238E27FC236}">
                <a16:creationId xmlns:a16="http://schemas.microsoft.com/office/drawing/2014/main" id="{8E01FCCE-F884-9B3C-EBB0-08E68C694009}"/>
              </a:ext>
            </a:extLst>
          </p:cNvPr>
          <p:cNvSpPr txBox="1"/>
          <p:nvPr/>
        </p:nvSpPr>
        <p:spPr>
          <a:xfrm>
            <a:off x="595225" y="4284804"/>
            <a:ext cx="7216524" cy="461665"/>
          </a:xfrm>
          <a:prstGeom prst="rect">
            <a:avLst/>
          </a:prstGeom>
          <a:noFill/>
        </p:spPr>
        <p:txBody>
          <a:bodyPr wrap="square" rtlCol="0">
            <a:spAutoFit/>
          </a:bodyPr>
          <a:lstStyle/>
          <a:p>
            <a:pPr>
              <a:buClr>
                <a:schemeClr val="dk2"/>
              </a:buClr>
              <a:buSzPts val="1600"/>
            </a:pPr>
            <a:r>
              <a:rPr lang="en-US" sz="1200" dirty="0">
                <a:solidFill>
                  <a:schemeClr val="accent6">
                    <a:lumMod val="10000"/>
                  </a:schemeClr>
                </a:solidFill>
                <a:latin typeface="Roboto"/>
                <a:ea typeface="Roboto"/>
                <a:cs typeface="Roboto"/>
                <a:sym typeface="Roboto"/>
              </a:rPr>
              <a:t>Initially the weights are varied. Then the variance reduces and most common weight is selected. Then after training the important weights are automatically learned</a:t>
            </a:r>
            <a:endParaRPr lang="en-IN" sz="1200" dirty="0">
              <a:solidFill>
                <a:schemeClr val="accent6">
                  <a:lumMod val="10000"/>
                </a:schemeClr>
              </a:solidFill>
              <a:latin typeface="Roboto"/>
              <a:ea typeface="Roboto"/>
              <a:cs typeface="Roboto"/>
              <a:sym typeface="Roboto"/>
            </a:endParaRPr>
          </a:p>
        </p:txBody>
      </p:sp>
    </p:spTree>
    <p:extLst>
      <p:ext uri="{BB962C8B-B14F-4D97-AF65-F5344CB8AC3E}">
        <p14:creationId xmlns:p14="http://schemas.microsoft.com/office/powerpoint/2010/main" val="3668157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4349372"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Results</a:t>
            </a:r>
            <a:endParaRPr lang="en-IN" sz="4000" dirty="0"/>
          </a:p>
        </p:txBody>
      </p:sp>
      <p:sp>
        <p:nvSpPr>
          <p:cNvPr id="284" name="Google Shape;284;p34"/>
          <p:cNvSpPr txBox="1">
            <a:spLocks noGrp="1"/>
          </p:cNvSpPr>
          <p:nvPr>
            <p:ph type="subTitle" idx="1"/>
          </p:nvPr>
        </p:nvSpPr>
        <p:spPr>
          <a:xfrm>
            <a:off x="243980" y="964814"/>
            <a:ext cx="8115273" cy="564349"/>
          </a:xfrm>
          <a:prstGeom prst="rect">
            <a:avLst/>
          </a:prstGeom>
        </p:spPr>
        <p:txBody>
          <a:bodyPr spcFirstLastPara="1" wrap="square" lIns="91425" tIns="91425" rIns="91425" bIns="91425" anchor="t" anchorCtr="0">
            <a:noAutofit/>
          </a:bodyPr>
          <a:lstStyle/>
          <a:p>
            <a:pPr marL="0" indent="0"/>
            <a:r>
              <a:rPr lang="en-US" sz="1200" dirty="0">
                <a:solidFill>
                  <a:schemeClr val="accent6">
                    <a:lumMod val="10000"/>
                  </a:schemeClr>
                </a:solidFill>
              </a:rPr>
              <a:t>Now implementing the network on a CIFAR10 dataset. The results after varying the number of clusters is</a:t>
            </a:r>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4.1</a:t>
            </a:r>
            <a:endParaRPr sz="3600" dirty="0"/>
          </a:p>
        </p:txBody>
      </p:sp>
      <p:sp>
        <p:nvSpPr>
          <p:cNvPr id="9" name="TextBox 8">
            <a:extLst>
              <a:ext uri="{FF2B5EF4-FFF2-40B4-BE49-F238E27FC236}">
                <a16:creationId xmlns:a16="http://schemas.microsoft.com/office/drawing/2014/main" id="{8E01FCCE-F884-9B3C-EBB0-08E68C694009}"/>
              </a:ext>
            </a:extLst>
          </p:cNvPr>
          <p:cNvSpPr txBox="1"/>
          <p:nvPr/>
        </p:nvSpPr>
        <p:spPr>
          <a:xfrm>
            <a:off x="338666" y="3926352"/>
            <a:ext cx="8091034" cy="461665"/>
          </a:xfrm>
          <a:prstGeom prst="rect">
            <a:avLst/>
          </a:prstGeom>
          <a:noFill/>
        </p:spPr>
        <p:txBody>
          <a:bodyPr wrap="square" rtlCol="0">
            <a:spAutoFit/>
          </a:bodyPr>
          <a:lstStyle/>
          <a:p>
            <a:pPr>
              <a:buClr>
                <a:schemeClr val="dk2"/>
              </a:buClr>
              <a:buSzPts val="1600"/>
            </a:pPr>
            <a:r>
              <a:rPr lang="en-US" sz="1200" dirty="0">
                <a:solidFill>
                  <a:schemeClr val="accent6">
                    <a:lumMod val="10000"/>
                  </a:schemeClr>
                </a:solidFill>
                <a:latin typeface="Roboto"/>
                <a:ea typeface="Roboto"/>
                <a:cs typeface="Roboto"/>
                <a:sym typeface="Roboto"/>
              </a:rPr>
              <a:t>More clusters doesn’t necessarily mean higher accuracy. That is the crux of the reason why quantization works well to maintain the accuracy even with limited number of weights.</a:t>
            </a:r>
            <a:endParaRPr lang="en-IN" sz="1200" dirty="0">
              <a:solidFill>
                <a:schemeClr val="accent6">
                  <a:lumMod val="10000"/>
                </a:schemeClr>
              </a:solidFill>
              <a:latin typeface="Roboto"/>
              <a:ea typeface="Roboto"/>
              <a:cs typeface="Roboto"/>
              <a:sym typeface="Roboto"/>
            </a:endParaRPr>
          </a:p>
        </p:txBody>
      </p:sp>
      <p:pic>
        <p:nvPicPr>
          <p:cNvPr id="12" name="Picture 11">
            <a:extLst>
              <a:ext uri="{FF2B5EF4-FFF2-40B4-BE49-F238E27FC236}">
                <a16:creationId xmlns:a16="http://schemas.microsoft.com/office/drawing/2014/main" id="{95E17D17-CD45-62A0-4F3B-2D42F771BB56}"/>
              </a:ext>
            </a:extLst>
          </p:cNvPr>
          <p:cNvPicPr>
            <a:picLocks noChangeAspect="1"/>
          </p:cNvPicPr>
          <p:nvPr/>
        </p:nvPicPr>
        <p:blipFill>
          <a:blip r:embed="rId3"/>
          <a:stretch>
            <a:fillRect/>
          </a:stretch>
        </p:blipFill>
        <p:spPr>
          <a:xfrm>
            <a:off x="243980" y="1679333"/>
            <a:ext cx="4222765" cy="1955415"/>
          </a:xfrm>
          <a:prstGeom prst="rect">
            <a:avLst/>
          </a:prstGeom>
        </p:spPr>
      </p:pic>
      <p:pic>
        <p:nvPicPr>
          <p:cNvPr id="14" name="Picture 13">
            <a:extLst>
              <a:ext uri="{FF2B5EF4-FFF2-40B4-BE49-F238E27FC236}">
                <a16:creationId xmlns:a16="http://schemas.microsoft.com/office/drawing/2014/main" id="{A6A2D2DB-F21D-B022-9AAA-7B4176C130A1}"/>
              </a:ext>
            </a:extLst>
          </p:cNvPr>
          <p:cNvPicPr>
            <a:picLocks noChangeAspect="1"/>
          </p:cNvPicPr>
          <p:nvPr/>
        </p:nvPicPr>
        <p:blipFill>
          <a:blip r:embed="rId4"/>
          <a:stretch>
            <a:fillRect/>
          </a:stretch>
        </p:blipFill>
        <p:spPr>
          <a:xfrm>
            <a:off x="4572000" y="1725914"/>
            <a:ext cx="4488999" cy="1912704"/>
          </a:xfrm>
          <a:prstGeom prst="rect">
            <a:avLst/>
          </a:prstGeom>
        </p:spPr>
      </p:pic>
    </p:spTree>
    <p:extLst>
      <p:ext uri="{BB962C8B-B14F-4D97-AF65-F5344CB8AC3E}">
        <p14:creationId xmlns:p14="http://schemas.microsoft.com/office/powerpoint/2010/main" val="180323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3748353" y="1523194"/>
            <a:ext cx="21945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a:t>
            </a:r>
            <a:endParaRPr dirty="0"/>
          </a:p>
        </p:txBody>
      </p:sp>
      <p:sp>
        <p:nvSpPr>
          <p:cNvPr id="257" name="Google Shape;257;p33"/>
          <p:cNvSpPr txBox="1">
            <a:spLocks noGrp="1"/>
          </p:cNvSpPr>
          <p:nvPr>
            <p:ph type="subTitle" idx="1"/>
          </p:nvPr>
        </p:nvSpPr>
        <p:spPr>
          <a:xfrm>
            <a:off x="3749800" y="1811438"/>
            <a:ext cx="2194500" cy="5892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dirty="0"/>
              <a:t>Motivation</a:t>
            </a:r>
          </a:p>
        </p:txBody>
      </p:sp>
      <p:sp>
        <p:nvSpPr>
          <p:cNvPr id="258" name="Google Shape;258;p33"/>
          <p:cNvSpPr txBox="1">
            <a:spLocks noGrp="1"/>
          </p:cNvSpPr>
          <p:nvPr>
            <p:ph type="title" idx="2"/>
          </p:nvPr>
        </p:nvSpPr>
        <p:spPr>
          <a:xfrm>
            <a:off x="6235124" y="1523194"/>
            <a:ext cx="2639161"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Background Research</a:t>
            </a:r>
          </a:p>
        </p:txBody>
      </p:sp>
      <p:sp>
        <p:nvSpPr>
          <p:cNvPr id="259" name="Google Shape;259;p33"/>
          <p:cNvSpPr txBox="1">
            <a:spLocks noGrp="1"/>
          </p:cNvSpPr>
          <p:nvPr>
            <p:ph type="subTitle" idx="3"/>
          </p:nvPr>
        </p:nvSpPr>
        <p:spPr>
          <a:xfrm>
            <a:off x="6235123" y="1811438"/>
            <a:ext cx="2194500" cy="5892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Literature Review</a:t>
            </a:r>
          </a:p>
        </p:txBody>
      </p:sp>
      <p:sp>
        <p:nvSpPr>
          <p:cNvPr id="260" name="Google Shape;260;p33"/>
          <p:cNvSpPr txBox="1">
            <a:spLocks noGrp="1"/>
          </p:cNvSpPr>
          <p:nvPr>
            <p:ph type="title" idx="4"/>
          </p:nvPr>
        </p:nvSpPr>
        <p:spPr>
          <a:xfrm>
            <a:off x="3749798" y="3208144"/>
            <a:ext cx="2578639"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Progress</a:t>
            </a:r>
            <a:endParaRPr dirty="0"/>
          </a:p>
        </p:txBody>
      </p:sp>
      <p:sp>
        <p:nvSpPr>
          <p:cNvPr id="261" name="Google Shape;261;p33"/>
          <p:cNvSpPr txBox="1">
            <a:spLocks noGrp="1"/>
          </p:cNvSpPr>
          <p:nvPr>
            <p:ph type="subTitle" idx="5"/>
          </p:nvPr>
        </p:nvSpPr>
        <p:spPr>
          <a:xfrm>
            <a:off x="3749800" y="3496387"/>
            <a:ext cx="2194500" cy="86510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Methodology</a:t>
            </a:r>
          </a:p>
          <a:p>
            <a:pPr marL="285750" lvl="0" indent="-285750" algn="l" rtl="0">
              <a:spcBef>
                <a:spcPts val="0"/>
              </a:spcBef>
              <a:spcAft>
                <a:spcPts val="0"/>
              </a:spcAft>
              <a:buFont typeface="Arial" panose="020B0604020202020204" pitchFamily="34" charset="0"/>
              <a:buChar char="•"/>
            </a:pPr>
            <a:endParaRPr dirty="0"/>
          </a:p>
        </p:txBody>
      </p:sp>
      <p:sp>
        <p:nvSpPr>
          <p:cNvPr id="262" name="Google Shape;262;p33"/>
          <p:cNvSpPr txBox="1">
            <a:spLocks noGrp="1"/>
          </p:cNvSpPr>
          <p:nvPr>
            <p:ph type="title" idx="6"/>
          </p:nvPr>
        </p:nvSpPr>
        <p:spPr>
          <a:xfrm>
            <a:off x="6235125" y="3208144"/>
            <a:ext cx="21945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263" name="Google Shape;263;p33"/>
          <p:cNvSpPr txBox="1">
            <a:spLocks noGrp="1"/>
          </p:cNvSpPr>
          <p:nvPr>
            <p:ph type="subTitle" idx="7"/>
          </p:nvPr>
        </p:nvSpPr>
        <p:spPr>
          <a:xfrm>
            <a:off x="6235123" y="3496388"/>
            <a:ext cx="2194500" cy="5892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Results</a:t>
            </a:r>
          </a:p>
          <a:p>
            <a:pPr marL="285750" lvl="0" indent="-285750" algn="l" rtl="0">
              <a:spcBef>
                <a:spcPts val="0"/>
              </a:spcBef>
              <a:spcAft>
                <a:spcPts val="0"/>
              </a:spcAft>
              <a:buFont typeface="Arial" panose="020B0604020202020204" pitchFamily="34" charset="0"/>
              <a:buChar char="•"/>
            </a:pPr>
            <a:r>
              <a:rPr lang="en-US" dirty="0"/>
              <a:t>Future Work</a:t>
            </a:r>
          </a:p>
        </p:txBody>
      </p:sp>
      <p:sp>
        <p:nvSpPr>
          <p:cNvPr id="264" name="Google Shape;264;p33"/>
          <p:cNvSpPr txBox="1">
            <a:spLocks noGrp="1"/>
          </p:cNvSpPr>
          <p:nvPr>
            <p:ph type="title" idx="8"/>
          </p:nvPr>
        </p:nvSpPr>
        <p:spPr>
          <a:xfrm>
            <a:off x="714375" y="514354"/>
            <a:ext cx="2577900" cy="135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65" name="Google Shape;265;p33"/>
          <p:cNvSpPr txBox="1">
            <a:spLocks noGrp="1"/>
          </p:cNvSpPr>
          <p:nvPr>
            <p:ph type="title" idx="9"/>
          </p:nvPr>
        </p:nvSpPr>
        <p:spPr>
          <a:xfrm>
            <a:off x="3748353" y="905512"/>
            <a:ext cx="2194500" cy="62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266" name="Google Shape;266;p33"/>
          <p:cNvSpPr txBox="1">
            <a:spLocks noGrp="1"/>
          </p:cNvSpPr>
          <p:nvPr>
            <p:ph type="title" idx="13"/>
          </p:nvPr>
        </p:nvSpPr>
        <p:spPr>
          <a:xfrm>
            <a:off x="6235128" y="905512"/>
            <a:ext cx="2194500" cy="62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267" name="Google Shape;267;p33"/>
          <p:cNvSpPr txBox="1">
            <a:spLocks noGrp="1"/>
          </p:cNvSpPr>
          <p:nvPr>
            <p:ph type="title" idx="14"/>
          </p:nvPr>
        </p:nvSpPr>
        <p:spPr>
          <a:xfrm>
            <a:off x="3748353" y="2587144"/>
            <a:ext cx="2194500" cy="62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268" name="Google Shape;268;p33"/>
          <p:cNvSpPr txBox="1">
            <a:spLocks noGrp="1"/>
          </p:cNvSpPr>
          <p:nvPr>
            <p:ph type="title" idx="15"/>
          </p:nvPr>
        </p:nvSpPr>
        <p:spPr>
          <a:xfrm>
            <a:off x="6235128" y="2587144"/>
            <a:ext cx="2194500" cy="62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269" name="Google Shape;269;p33"/>
          <p:cNvGrpSpPr/>
          <p:nvPr/>
        </p:nvGrpSpPr>
        <p:grpSpPr>
          <a:xfrm>
            <a:off x="2431349" y="3727130"/>
            <a:ext cx="397281" cy="428418"/>
            <a:chOff x="1271525" y="4920325"/>
            <a:chExt cx="655039" cy="706378"/>
          </a:xfrm>
        </p:grpSpPr>
        <p:sp>
          <p:nvSpPr>
            <p:cNvPr id="270" name="Google Shape;270;p33"/>
            <p:cNvSpPr/>
            <p:nvPr/>
          </p:nvSpPr>
          <p:spPr>
            <a:xfrm>
              <a:off x="1513164" y="4920325"/>
              <a:ext cx="413400" cy="4134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1271525" y="5375603"/>
              <a:ext cx="251100" cy="251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2" name="Google Shape;272;p33"/>
          <p:cNvCxnSpPr>
            <a:stCxn id="264" idx="2"/>
            <a:endCxn id="273" idx="3"/>
          </p:cNvCxnSpPr>
          <p:nvPr/>
        </p:nvCxnSpPr>
        <p:spPr>
          <a:xfrm rot="5400000">
            <a:off x="1034325" y="2123254"/>
            <a:ext cx="1218000" cy="720000"/>
          </a:xfrm>
          <a:prstGeom prst="bentConnector2">
            <a:avLst/>
          </a:prstGeom>
          <a:noFill/>
          <a:ln w="9525" cap="flat" cmpd="sng">
            <a:solidFill>
              <a:srgbClr val="5C3DA4"/>
            </a:solidFill>
            <a:prstDash val="dash"/>
            <a:round/>
            <a:headEnd type="diamond" w="med" len="med"/>
            <a:tailEnd type="diamond" w="med" len="med"/>
          </a:ln>
        </p:spPr>
      </p:cxnSp>
      <p:sp>
        <p:nvSpPr>
          <p:cNvPr id="273" name="Google Shape;273;p33"/>
          <p:cNvSpPr/>
          <p:nvPr/>
        </p:nvSpPr>
        <p:spPr>
          <a:xfrm>
            <a:off x="714375" y="2807963"/>
            <a:ext cx="568800" cy="5688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33"/>
          <p:cNvGrpSpPr/>
          <p:nvPr/>
        </p:nvGrpSpPr>
        <p:grpSpPr>
          <a:xfrm>
            <a:off x="817135" y="2924312"/>
            <a:ext cx="363199" cy="335957"/>
            <a:chOff x="4126815" y="2760704"/>
            <a:chExt cx="380393" cy="363118"/>
          </a:xfrm>
        </p:grpSpPr>
        <p:sp>
          <p:nvSpPr>
            <p:cNvPr id="275" name="Google Shape;275;p33"/>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4349372"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Results</a:t>
            </a:r>
            <a:endParaRPr lang="en-IN" sz="4000" dirty="0"/>
          </a:p>
        </p:txBody>
      </p:sp>
      <p:sp>
        <p:nvSpPr>
          <p:cNvPr id="284" name="Google Shape;284;p34"/>
          <p:cNvSpPr txBox="1">
            <a:spLocks noGrp="1"/>
          </p:cNvSpPr>
          <p:nvPr>
            <p:ph type="subTitle" idx="1"/>
          </p:nvPr>
        </p:nvSpPr>
        <p:spPr>
          <a:xfrm>
            <a:off x="243980" y="1207013"/>
            <a:ext cx="8242486" cy="682362"/>
          </a:xfrm>
          <a:prstGeom prst="rect">
            <a:avLst/>
          </a:prstGeom>
        </p:spPr>
        <p:txBody>
          <a:bodyPr spcFirstLastPara="1" wrap="square" lIns="91425" tIns="91425" rIns="91425" bIns="91425" anchor="t" anchorCtr="0">
            <a:noAutofit/>
          </a:bodyPr>
          <a:lstStyle/>
          <a:p>
            <a:pPr marL="0" indent="0"/>
            <a:r>
              <a:rPr lang="en-US" sz="1200" dirty="0">
                <a:solidFill>
                  <a:schemeClr val="accent6">
                    <a:lumMod val="10000"/>
                  </a:schemeClr>
                </a:solidFill>
              </a:rPr>
              <a:t>The time for convolution reduced from 5ms to 2.5ms when increasing the number of line buffers. Therefore Increasing the number of line buffers or expanding the number of hardware components can enhance parallelism and subsequently reduce computation time.</a:t>
            </a:r>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4.1</a:t>
            </a:r>
            <a:endParaRPr sz="3600" dirty="0"/>
          </a:p>
        </p:txBody>
      </p:sp>
      <p:pic>
        <p:nvPicPr>
          <p:cNvPr id="3" name="Picture 2">
            <a:extLst>
              <a:ext uri="{FF2B5EF4-FFF2-40B4-BE49-F238E27FC236}">
                <a16:creationId xmlns:a16="http://schemas.microsoft.com/office/drawing/2014/main" id="{7A5B8787-5FC1-1A0D-B55F-76EC5503BEB3}"/>
              </a:ext>
            </a:extLst>
          </p:cNvPr>
          <p:cNvPicPr>
            <a:picLocks noChangeAspect="1"/>
          </p:cNvPicPr>
          <p:nvPr/>
        </p:nvPicPr>
        <p:blipFill>
          <a:blip r:embed="rId3"/>
          <a:stretch>
            <a:fillRect/>
          </a:stretch>
        </p:blipFill>
        <p:spPr>
          <a:xfrm>
            <a:off x="302869" y="2188269"/>
            <a:ext cx="3998747" cy="2131408"/>
          </a:xfrm>
          <a:prstGeom prst="rect">
            <a:avLst/>
          </a:prstGeom>
        </p:spPr>
      </p:pic>
      <p:pic>
        <p:nvPicPr>
          <p:cNvPr id="7" name="Picture 6">
            <a:extLst>
              <a:ext uri="{FF2B5EF4-FFF2-40B4-BE49-F238E27FC236}">
                <a16:creationId xmlns:a16="http://schemas.microsoft.com/office/drawing/2014/main" id="{6910D366-4FFB-492C-1B6B-D83067AB62E7}"/>
              </a:ext>
            </a:extLst>
          </p:cNvPr>
          <p:cNvPicPr>
            <a:picLocks noChangeAspect="1"/>
          </p:cNvPicPr>
          <p:nvPr/>
        </p:nvPicPr>
        <p:blipFill>
          <a:blip r:embed="rId4"/>
          <a:stretch>
            <a:fillRect/>
          </a:stretch>
        </p:blipFill>
        <p:spPr>
          <a:xfrm>
            <a:off x="4572000" y="2188269"/>
            <a:ext cx="4056231" cy="2155022"/>
          </a:xfrm>
          <a:prstGeom prst="rect">
            <a:avLst/>
          </a:prstGeom>
        </p:spPr>
      </p:pic>
    </p:spTree>
    <p:extLst>
      <p:ext uri="{BB962C8B-B14F-4D97-AF65-F5344CB8AC3E}">
        <p14:creationId xmlns:p14="http://schemas.microsoft.com/office/powerpoint/2010/main" val="1678745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4349372"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Future work</a:t>
            </a:r>
            <a:endParaRPr lang="en-IN" sz="4000" dirty="0"/>
          </a:p>
        </p:txBody>
      </p:sp>
      <p:sp>
        <p:nvSpPr>
          <p:cNvPr id="284" name="Google Shape;284;p34"/>
          <p:cNvSpPr txBox="1">
            <a:spLocks noGrp="1"/>
          </p:cNvSpPr>
          <p:nvPr>
            <p:ph type="subTitle" idx="1"/>
          </p:nvPr>
        </p:nvSpPr>
        <p:spPr>
          <a:xfrm>
            <a:off x="277327" y="1016089"/>
            <a:ext cx="8115273" cy="3326438"/>
          </a:xfrm>
          <a:prstGeom prst="rect">
            <a:avLst/>
          </a:prstGeom>
        </p:spPr>
        <p:txBody>
          <a:bodyPr spcFirstLastPara="1" wrap="square" lIns="91425" tIns="91425" rIns="91425" bIns="91425" anchor="t" anchorCtr="0">
            <a:noAutofit/>
          </a:bodyPr>
          <a:lstStyle/>
          <a:p>
            <a:pPr marL="139700" indent="0">
              <a:lnSpc>
                <a:spcPct val="107000"/>
              </a:lnSpc>
              <a:spcAft>
                <a:spcPts val="800"/>
              </a:spcAft>
            </a:pPr>
            <a:r>
              <a:rPr lang="en-US" sz="1200" b="1" dirty="0">
                <a:solidFill>
                  <a:schemeClr val="accent6">
                    <a:lumMod val="10000"/>
                  </a:schemeClr>
                </a:solidFill>
              </a:rPr>
              <a:t>3D Convolution Extension:</a:t>
            </a:r>
          </a:p>
          <a:p>
            <a:pPr marL="311150" indent="-171450">
              <a:lnSpc>
                <a:spcPct val="107000"/>
              </a:lnSpc>
              <a:spcAft>
                <a:spcPts val="800"/>
              </a:spcAft>
              <a:buFont typeface="Arial" panose="020B0604020202020204" pitchFamily="34" charset="0"/>
              <a:buChar char="•"/>
            </a:pPr>
            <a:r>
              <a:rPr lang="en-US" sz="1200" dirty="0">
                <a:solidFill>
                  <a:schemeClr val="accent6">
                    <a:lumMod val="10000"/>
                  </a:schemeClr>
                </a:solidFill>
              </a:rPr>
              <a:t>Explore extending 2D convolution operations to 3D for implementing neural networks on volumetric data.</a:t>
            </a:r>
          </a:p>
          <a:p>
            <a:pPr marL="311150" indent="-171450">
              <a:lnSpc>
                <a:spcPct val="107000"/>
              </a:lnSpc>
              <a:spcAft>
                <a:spcPts val="800"/>
              </a:spcAft>
              <a:buFont typeface="Arial" panose="020B0604020202020204" pitchFamily="34" charset="0"/>
              <a:buChar char="•"/>
            </a:pPr>
            <a:r>
              <a:rPr lang="en-US" sz="1200" dirty="0">
                <a:solidFill>
                  <a:schemeClr val="accent6">
                    <a:lumMod val="10000"/>
                  </a:schemeClr>
                </a:solidFill>
              </a:rPr>
              <a:t>Offers opportunities to expand application possibilities beyond traditional 2D convolution.</a:t>
            </a:r>
          </a:p>
          <a:p>
            <a:pPr marL="139700" indent="0">
              <a:lnSpc>
                <a:spcPct val="107000"/>
              </a:lnSpc>
              <a:spcAft>
                <a:spcPts val="800"/>
              </a:spcAft>
            </a:pPr>
            <a:r>
              <a:rPr lang="en-US" sz="1200" b="1" dirty="0">
                <a:solidFill>
                  <a:schemeClr val="accent6">
                    <a:lumMod val="10000"/>
                  </a:schemeClr>
                </a:solidFill>
              </a:rPr>
              <a:t>Complex CNN Model Implementation:</a:t>
            </a:r>
          </a:p>
          <a:p>
            <a:pPr marL="311150" indent="-171450">
              <a:lnSpc>
                <a:spcPct val="107000"/>
              </a:lnSpc>
              <a:spcAft>
                <a:spcPts val="800"/>
              </a:spcAft>
              <a:buFont typeface="Arial" panose="020B0604020202020204" pitchFamily="34" charset="0"/>
              <a:buChar char="•"/>
            </a:pPr>
            <a:r>
              <a:rPr lang="en-US" sz="1200" dirty="0">
                <a:solidFill>
                  <a:schemeClr val="accent6">
                    <a:lumMod val="10000"/>
                  </a:schemeClr>
                </a:solidFill>
              </a:rPr>
              <a:t>The current hardware acceleration and optimization techniques provide a foundation for implementing complete CNN models such as </a:t>
            </a:r>
            <a:r>
              <a:rPr lang="en-US" sz="1200" dirty="0" err="1">
                <a:solidFill>
                  <a:schemeClr val="accent6">
                    <a:lumMod val="10000"/>
                  </a:schemeClr>
                </a:solidFill>
              </a:rPr>
              <a:t>AlexNet</a:t>
            </a:r>
            <a:r>
              <a:rPr lang="en-US" sz="1200" dirty="0">
                <a:solidFill>
                  <a:schemeClr val="accent6">
                    <a:lumMod val="10000"/>
                  </a:schemeClr>
                </a:solidFill>
              </a:rPr>
              <a:t>, </a:t>
            </a:r>
            <a:r>
              <a:rPr lang="en-US" sz="1200" dirty="0" err="1">
                <a:solidFill>
                  <a:schemeClr val="accent6">
                    <a:lumMod val="10000"/>
                  </a:schemeClr>
                </a:solidFill>
              </a:rPr>
              <a:t>VGGNet</a:t>
            </a:r>
            <a:r>
              <a:rPr lang="en-US" sz="1200" dirty="0">
                <a:solidFill>
                  <a:schemeClr val="accent6">
                    <a:lumMod val="10000"/>
                  </a:schemeClr>
                </a:solidFill>
              </a:rPr>
              <a:t>, </a:t>
            </a:r>
            <a:r>
              <a:rPr lang="en-US" sz="1200" dirty="0" err="1">
                <a:solidFill>
                  <a:schemeClr val="accent6">
                    <a:lumMod val="10000"/>
                  </a:schemeClr>
                </a:solidFill>
              </a:rPr>
              <a:t>ResNet</a:t>
            </a:r>
            <a:r>
              <a:rPr lang="en-US" sz="1200" dirty="0">
                <a:solidFill>
                  <a:schemeClr val="accent6">
                    <a:lumMod val="10000"/>
                  </a:schemeClr>
                </a:solidFill>
              </a:rPr>
              <a:t>, etc., on FPGA.</a:t>
            </a:r>
          </a:p>
          <a:p>
            <a:pPr marL="311150" indent="-171450">
              <a:lnSpc>
                <a:spcPct val="107000"/>
              </a:lnSpc>
              <a:spcAft>
                <a:spcPts val="800"/>
              </a:spcAft>
              <a:buFont typeface="Arial" panose="020B0604020202020204" pitchFamily="34" charset="0"/>
              <a:buChar char="•"/>
            </a:pPr>
            <a:r>
              <a:rPr lang="en-US" sz="1200" dirty="0">
                <a:solidFill>
                  <a:schemeClr val="accent6">
                    <a:lumMod val="10000"/>
                  </a:schemeClr>
                </a:solidFill>
              </a:rPr>
              <a:t>Resource constraints may necessitate further optimization or alternative hardware solutions for larger models.</a:t>
            </a:r>
          </a:p>
          <a:p>
            <a:pPr marL="139700" indent="0">
              <a:lnSpc>
                <a:spcPct val="107000"/>
              </a:lnSpc>
              <a:spcAft>
                <a:spcPts val="800"/>
              </a:spcAft>
            </a:pPr>
            <a:r>
              <a:rPr lang="en-IN" sz="1200" b="1" dirty="0">
                <a:solidFill>
                  <a:schemeClr val="accent6">
                    <a:lumMod val="10000"/>
                  </a:schemeClr>
                </a:solidFill>
              </a:rPr>
              <a:t>C to Verilog Code Translation:</a:t>
            </a:r>
          </a:p>
          <a:p>
            <a:pPr marL="311150" indent="-171450">
              <a:lnSpc>
                <a:spcPct val="107000"/>
              </a:lnSpc>
              <a:spcAft>
                <a:spcPts val="800"/>
              </a:spcAft>
              <a:buFont typeface="Arial" panose="020B0604020202020204" pitchFamily="34" charset="0"/>
              <a:buChar char="•"/>
            </a:pPr>
            <a:r>
              <a:rPr lang="en-IN" sz="1200" dirty="0">
                <a:solidFill>
                  <a:schemeClr val="accent6">
                    <a:lumMod val="10000"/>
                  </a:schemeClr>
                </a:solidFill>
              </a:rPr>
              <a:t>Utilize C programming for neural network implementation instead of python. </a:t>
            </a:r>
          </a:p>
          <a:p>
            <a:pPr marL="311150" indent="-171450">
              <a:lnSpc>
                <a:spcPct val="107000"/>
              </a:lnSpc>
              <a:spcAft>
                <a:spcPts val="800"/>
              </a:spcAft>
              <a:buFont typeface="Arial" panose="020B0604020202020204" pitchFamily="34" charset="0"/>
              <a:buChar char="•"/>
            </a:pPr>
            <a:r>
              <a:rPr lang="en-IN" sz="1200" dirty="0">
                <a:solidFill>
                  <a:schemeClr val="accent6">
                    <a:lumMod val="10000"/>
                  </a:schemeClr>
                </a:solidFill>
              </a:rPr>
              <a:t>Translate C code into Verilog using Xilinx </a:t>
            </a:r>
            <a:r>
              <a:rPr lang="en-IN" sz="1200" dirty="0" err="1">
                <a:solidFill>
                  <a:schemeClr val="accent6">
                    <a:lumMod val="10000"/>
                  </a:schemeClr>
                </a:solidFill>
              </a:rPr>
              <a:t>Vivado</a:t>
            </a:r>
            <a:r>
              <a:rPr lang="en-IN" sz="1200" dirty="0">
                <a:solidFill>
                  <a:schemeClr val="accent6">
                    <a:lumMod val="10000"/>
                  </a:schemeClr>
                </a:solidFill>
              </a:rPr>
              <a:t> tools, facilitating a seamless transition between high-level programming and hardware description.</a:t>
            </a:r>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4.5</a:t>
            </a:r>
            <a:endParaRPr sz="3600" dirty="0"/>
          </a:p>
        </p:txBody>
      </p:sp>
    </p:spTree>
    <p:extLst>
      <p:ext uri="{BB962C8B-B14F-4D97-AF65-F5344CB8AC3E}">
        <p14:creationId xmlns:p14="http://schemas.microsoft.com/office/powerpoint/2010/main" val="760740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4349372"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Future work</a:t>
            </a:r>
            <a:endParaRPr lang="en-IN" sz="4000" dirty="0"/>
          </a:p>
        </p:txBody>
      </p:sp>
      <p:sp>
        <p:nvSpPr>
          <p:cNvPr id="284" name="Google Shape;284;p34"/>
          <p:cNvSpPr txBox="1">
            <a:spLocks noGrp="1"/>
          </p:cNvSpPr>
          <p:nvPr>
            <p:ph type="subTitle" idx="1"/>
          </p:nvPr>
        </p:nvSpPr>
        <p:spPr>
          <a:xfrm>
            <a:off x="277327" y="1016089"/>
            <a:ext cx="7327323" cy="3326438"/>
          </a:xfrm>
          <a:prstGeom prst="rect">
            <a:avLst/>
          </a:prstGeom>
        </p:spPr>
        <p:txBody>
          <a:bodyPr spcFirstLastPara="1" wrap="square" lIns="91425" tIns="91425" rIns="91425" bIns="91425" anchor="t" anchorCtr="0">
            <a:noAutofit/>
          </a:bodyPr>
          <a:lstStyle/>
          <a:p>
            <a:pPr marL="311150" indent="-171450">
              <a:lnSpc>
                <a:spcPct val="107000"/>
              </a:lnSpc>
              <a:spcAft>
                <a:spcPts val="800"/>
              </a:spcAft>
              <a:buFont typeface="Arial" panose="020B0604020202020204" pitchFamily="34" charset="0"/>
              <a:buChar char="•"/>
            </a:pPr>
            <a:r>
              <a:rPr lang="en-US" sz="1200" dirty="0">
                <a:solidFill>
                  <a:schemeClr val="accent6">
                    <a:lumMod val="10000"/>
                  </a:schemeClr>
                </a:solidFill>
              </a:rPr>
              <a:t>There is ongoing work on implementing neural networks in C, with a focus on implementing </a:t>
            </a:r>
            <a:r>
              <a:rPr lang="en-US" sz="1200" dirty="0" err="1">
                <a:solidFill>
                  <a:schemeClr val="accent6">
                    <a:lumMod val="10000"/>
                  </a:schemeClr>
                </a:solidFill>
              </a:rPr>
              <a:t>LeNet</a:t>
            </a:r>
            <a:r>
              <a:rPr lang="en-US" sz="1200" dirty="0">
                <a:solidFill>
                  <a:schemeClr val="accent6">
                    <a:lumMod val="10000"/>
                  </a:schemeClr>
                </a:solidFill>
              </a:rPr>
              <a:t> in Verilog. </a:t>
            </a:r>
          </a:p>
          <a:p>
            <a:pPr marL="139700" indent="0">
              <a:lnSpc>
                <a:spcPct val="107000"/>
              </a:lnSpc>
              <a:spcAft>
                <a:spcPts val="800"/>
              </a:spcAft>
            </a:pPr>
            <a:r>
              <a:rPr lang="en-US" sz="1200" b="1" dirty="0">
                <a:solidFill>
                  <a:schemeClr val="accent6">
                    <a:lumMod val="10000"/>
                  </a:schemeClr>
                </a:solidFill>
              </a:rPr>
              <a:t>More Hardware Optimization Techniques:</a:t>
            </a:r>
          </a:p>
          <a:p>
            <a:pPr marL="311150" indent="-171450">
              <a:lnSpc>
                <a:spcPct val="107000"/>
              </a:lnSpc>
              <a:spcAft>
                <a:spcPts val="800"/>
              </a:spcAft>
              <a:buFont typeface="Arial" panose="020B0604020202020204" pitchFamily="34" charset="0"/>
              <a:buChar char="•"/>
            </a:pPr>
            <a:r>
              <a:rPr lang="en-US" sz="1200" dirty="0">
                <a:solidFill>
                  <a:schemeClr val="accent6">
                    <a:lumMod val="10000"/>
                  </a:schemeClr>
                </a:solidFill>
              </a:rPr>
              <a:t>There are plans to develop optimization techniques specific to hardware implementation.</a:t>
            </a:r>
          </a:p>
          <a:p>
            <a:pPr marL="311150" indent="-171450">
              <a:lnSpc>
                <a:spcPct val="107000"/>
              </a:lnSpc>
              <a:spcAft>
                <a:spcPts val="800"/>
              </a:spcAft>
              <a:buFont typeface="Arial" panose="020B0604020202020204" pitchFamily="34" charset="0"/>
              <a:buChar char="•"/>
            </a:pPr>
            <a:r>
              <a:rPr lang="en-US" sz="1200" dirty="0">
                <a:solidFill>
                  <a:schemeClr val="accent6">
                    <a:lumMod val="10000"/>
                  </a:schemeClr>
                </a:solidFill>
              </a:rPr>
              <a:t>Aim to unlock the full potential of FPGA resources during neural network execution, enhancing efficiency and overall performance.</a:t>
            </a:r>
          </a:p>
          <a:p>
            <a:pPr marL="311150" indent="-171450">
              <a:lnSpc>
                <a:spcPct val="107000"/>
              </a:lnSpc>
              <a:spcAft>
                <a:spcPts val="800"/>
              </a:spcAft>
              <a:buFont typeface="Arial" panose="020B0604020202020204" pitchFamily="34" charset="0"/>
              <a:buChar char="•"/>
            </a:pPr>
            <a:r>
              <a:rPr lang="en-US" sz="1200" dirty="0">
                <a:solidFill>
                  <a:schemeClr val="accent6">
                    <a:lumMod val="10000"/>
                  </a:schemeClr>
                </a:solidFill>
              </a:rPr>
              <a:t>Reflects a progressive approach to streamline development processes and bridge the gap between software and hardware.</a:t>
            </a:r>
          </a:p>
          <a:p>
            <a:pPr marL="311150" indent="-171450">
              <a:lnSpc>
                <a:spcPct val="107000"/>
              </a:lnSpc>
              <a:spcAft>
                <a:spcPts val="800"/>
              </a:spcAft>
              <a:buFont typeface="Arial" panose="020B0604020202020204" pitchFamily="34" charset="0"/>
              <a:buChar char="•"/>
            </a:pPr>
            <a:r>
              <a:rPr lang="en-US" sz="1200" dirty="0">
                <a:solidFill>
                  <a:schemeClr val="accent6">
                    <a:lumMod val="10000"/>
                  </a:schemeClr>
                </a:solidFill>
              </a:rPr>
              <a:t>Implement FINN: A Framework for Fast, Scalable Binarized Neural Network Inference in FPGA and carry out potential optimization</a:t>
            </a:r>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4.5</a:t>
            </a:r>
            <a:endParaRPr sz="3600" dirty="0"/>
          </a:p>
        </p:txBody>
      </p:sp>
    </p:spTree>
    <p:extLst>
      <p:ext uri="{BB962C8B-B14F-4D97-AF65-F5344CB8AC3E}">
        <p14:creationId xmlns:p14="http://schemas.microsoft.com/office/powerpoint/2010/main" val="1415451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34;p56">
            <a:extLst>
              <a:ext uri="{FF2B5EF4-FFF2-40B4-BE49-F238E27FC236}">
                <a16:creationId xmlns:a16="http://schemas.microsoft.com/office/drawing/2014/main" id="{66E1FD36-848D-DCE9-BD63-68C64105940E}"/>
              </a:ext>
            </a:extLst>
          </p:cNvPr>
          <p:cNvSpPr txBox="1">
            <a:spLocks/>
          </p:cNvSpPr>
          <p:nvPr/>
        </p:nvSpPr>
        <p:spPr>
          <a:xfrm>
            <a:off x="2140440" y="886809"/>
            <a:ext cx="4648980" cy="198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oboto Condensed"/>
              <a:buNone/>
              <a:defRPr sz="5000" b="1" i="0" u="none" strike="noStrike" cap="none">
                <a:solidFill>
                  <a:schemeClr val="accent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IN" sz="5400" dirty="0"/>
              <a:t>THANK </a:t>
            </a:r>
            <a:br>
              <a:rPr lang="en-IN" sz="5400" dirty="0"/>
            </a:br>
            <a:r>
              <a:rPr lang="en-IN" sz="5400" dirty="0"/>
              <a:t>YOU!</a:t>
            </a:r>
          </a:p>
        </p:txBody>
      </p:sp>
    </p:spTree>
    <p:extLst>
      <p:ext uri="{BB962C8B-B14F-4D97-AF65-F5344CB8AC3E}">
        <p14:creationId xmlns:p14="http://schemas.microsoft.com/office/powerpoint/2010/main" val="378665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131123" y="416366"/>
            <a:ext cx="3638100"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Introduction</a:t>
            </a:r>
            <a:endParaRPr lang="en-IN" sz="4400" dirty="0"/>
          </a:p>
        </p:txBody>
      </p:sp>
      <p:sp>
        <p:nvSpPr>
          <p:cNvPr id="284" name="Google Shape;284;p34"/>
          <p:cNvSpPr txBox="1">
            <a:spLocks noGrp="1"/>
          </p:cNvSpPr>
          <p:nvPr>
            <p:ph type="subTitle" idx="1"/>
          </p:nvPr>
        </p:nvSpPr>
        <p:spPr>
          <a:xfrm>
            <a:off x="271305" y="1270518"/>
            <a:ext cx="4497918" cy="3358630"/>
          </a:xfrm>
          <a:prstGeom prst="rect">
            <a:avLst/>
          </a:prstGeom>
        </p:spPr>
        <p:txBody>
          <a:bodyPr spcFirstLastPara="1" wrap="square" lIns="91425" tIns="91425" rIns="91425" bIns="91425" anchor="t" anchorCtr="0">
            <a:noAutofit/>
          </a:bodyPr>
          <a:lstStyle/>
          <a:p>
            <a:pPr marL="171450" lvl="0" indent="-180000" algn="just" rtl="0">
              <a:spcBef>
                <a:spcPts val="200"/>
              </a:spcBef>
              <a:spcAft>
                <a:spcPts val="0"/>
              </a:spcAft>
              <a:buFont typeface="Arial" panose="020B0604020202020204" pitchFamily="34" charset="0"/>
              <a:buChar char="•"/>
            </a:pPr>
            <a:r>
              <a:rPr lang="en-US" sz="1200" dirty="0">
                <a:solidFill>
                  <a:schemeClr val="accent6">
                    <a:lumMod val="10000"/>
                  </a:schemeClr>
                </a:solidFill>
              </a:rPr>
              <a:t>Machine Learning and its subset, Deep Learning, are highly prominent, especially in Computer Vision and Image Recognition</a:t>
            </a:r>
          </a:p>
          <a:p>
            <a:pPr marL="171450" lvl="0" indent="-180000" algn="just" rtl="0">
              <a:spcBef>
                <a:spcPts val="200"/>
              </a:spcBef>
              <a:spcAft>
                <a:spcPts val="0"/>
              </a:spcAft>
              <a:buFont typeface="Arial" panose="020B0604020202020204" pitchFamily="34" charset="0"/>
              <a:buChar char="•"/>
            </a:pPr>
            <a:r>
              <a:rPr lang="en-US" sz="1200" dirty="0">
                <a:solidFill>
                  <a:schemeClr val="accent6">
                    <a:lumMod val="10000"/>
                  </a:schemeClr>
                </a:solidFill>
              </a:rPr>
              <a:t>Rise of Deep CNNs Since 2012:</a:t>
            </a:r>
          </a:p>
          <a:p>
            <a:pPr marL="628650" lvl="1" indent="-180000" algn="just">
              <a:spcBef>
                <a:spcPts val="200"/>
              </a:spcBef>
              <a:buFont typeface="Arial" panose="020B0604020202020204" pitchFamily="34" charset="0"/>
              <a:buChar char="•"/>
            </a:pPr>
            <a:r>
              <a:rPr lang="en-US" sz="1200" dirty="0">
                <a:solidFill>
                  <a:schemeClr val="accent6">
                    <a:lumMod val="10000"/>
                  </a:schemeClr>
                </a:solidFill>
              </a:rPr>
              <a:t>Emergence of </a:t>
            </a:r>
            <a:r>
              <a:rPr lang="en-US" sz="1200" dirty="0" err="1">
                <a:solidFill>
                  <a:schemeClr val="accent6">
                    <a:lumMod val="10000"/>
                  </a:schemeClr>
                </a:solidFill>
              </a:rPr>
              <a:t>AlexNet</a:t>
            </a:r>
            <a:r>
              <a:rPr lang="en-US" sz="1200" dirty="0">
                <a:solidFill>
                  <a:schemeClr val="accent6">
                    <a:lumMod val="10000"/>
                  </a:schemeClr>
                </a:solidFill>
              </a:rPr>
              <a:t> in 2012 marked a turning point. Deep CNNs showcase high accuracy in diverse cognitive tasks, sparking substantial research interest</a:t>
            </a:r>
          </a:p>
          <a:p>
            <a:pPr marL="171450" indent="-180000" algn="just">
              <a:spcBef>
                <a:spcPts val="200"/>
              </a:spcBef>
              <a:buFont typeface="Arial" panose="020B0604020202020204" pitchFamily="34" charset="0"/>
              <a:buChar char="•"/>
            </a:pPr>
            <a:r>
              <a:rPr lang="en-US" sz="1200" dirty="0">
                <a:solidFill>
                  <a:schemeClr val="accent6">
                    <a:lumMod val="10000"/>
                  </a:schemeClr>
                </a:solidFill>
              </a:rPr>
              <a:t>Growing demand for enhanced CNN performance prompts exploration of custom hardware accelerators.</a:t>
            </a:r>
          </a:p>
          <a:p>
            <a:pPr marL="171450" indent="-180000" algn="just">
              <a:spcBef>
                <a:spcPts val="200"/>
              </a:spcBef>
              <a:buFont typeface="Arial" panose="020B0604020202020204" pitchFamily="34" charset="0"/>
              <a:buChar char="•"/>
            </a:pPr>
            <a:r>
              <a:rPr lang="en-US" sz="1200" dirty="0">
                <a:solidFill>
                  <a:schemeClr val="accent6">
                    <a:lumMod val="10000"/>
                  </a:schemeClr>
                </a:solidFill>
              </a:rPr>
              <a:t>Field Programmable Gate Arrays (FPGAs) emerge as a compelling solution.</a:t>
            </a:r>
          </a:p>
          <a:p>
            <a:pPr marL="171450" indent="-180000" algn="just">
              <a:spcBef>
                <a:spcPts val="200"/>
              </a:spcBef>
              <a:buFont typeface="Arial" panose="020B0604020202020204" pitchFamily="34" charset="0"/>
              <a:buChar char="•"/>
            </a:pPr>
            <a:r>
              <a:rPr lang="en-US" sz="1200" dirty="0">
                <a:solidFill>
                  <a:schemeClr val="accent6">
                    <a:lumMod val="10000"/>
                  </a:schemeClr>
                </a:solidFill>
              </a:rPr>
              <a:t>Compression of neural networks becomes paramount for optimizing inference on hardware accelerators.</a:t>
            </a:r>
          </a:p>
          <a:p>
            <a:pPr marL="171450" indent="-180000" algn="just">
              <a:spcBef>
                <a:spcPts val="200"/>
              </a:spcBef>
              <a:buFont typeface="Arial" panose="020B0604020202020204" pitchFamily="34" charset="0"/>
              <a:buChar char="•"/>
            </a:pPr>
            <a:r>
              <a:rPr lang="en-US" sz="1200" dirty="0">
                <a:solidFill>
                  <a:schemeClr val="accent6">
                    <a:lumMod val="10000"/>
                  </a:schemeClr>
                </a:solidFill>
              </a:rPr>
              <a:t>Efficient resource utilization and faster computation are key benefits.</a:t>
            </a:r>
            <a:endParaRPr lang="en" sz="1200" dirty="0">
              <a:solidFill>
                <a:schemeClr val="accent6">
                  <a:lumMod val="10000"/>
                </a:schemeClr>
              </a:solidFill>
            </a:endParaRPr>
          </a:p>
        </p:txBody>
      </p:sp>
      <p:sp>
        <p:nvSpPr>
          <p:cNvPr id="285" name="Google Shape;285;p34"/>
          <p:cNvSpPr txBox="1">
            <a:spLocks noGrp="1"/>
          </p:cNvSpPr>
          <p:nvPr>
            <p:ph type="title" idx="2"/>
          </p:nvPr>
        </p:nvSpPr>
        <p:spPr>
          <a:xfrm>
            <a:off x="131887" y="323313"/>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1.1</a:t>
            </a:r>
            <a:endParaRPr sz="3600" dirty="0"/>
          </a:p>
        </p:txBody>
      </p:sp>
      <p:grpSp>
        <p:nvGrpSpPr>
          <p:cNvPr id="287" name="Google Shape;287;p34"/>
          <p:cNvGrpSpPr/>
          <p:nvPr/>
        </p:nvGrpSpPr>
        <p:grpSpPr>
          <a:xfrm>
            <a:off x="8012877" y="591057"/>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95225" y="4629148"/>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4ACC10F-7619-3F55-DB0B-F38B2A03B5B1}"/>
              </a:ext>
            </a:extLst>
          </p:cNvPr>
          <p:cNvPicPr>
            <a:picLocks noChangeAspect="1"/>
          </p:cNvPicPr>
          <p:nvPr/>
        </p:nvPicPr>
        <p:blipFill>
          <a:blip r:embed="rId3"/>
          <a:stretch>
            <a:fillRect/>
          </a:stretch>
        </p:blipFill>
        <p:spPr>
          <a:xfrm>
            <a:off x="5091265" y="1270518"/>
            <a:ext cx="3661387" cy="27460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933900" y="369840"/>
            <a:ext cx="3638100"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Motivation</a:t>
            </a:r>
            <a:endParaRPr lang="en-IN" sz="4400" dirty="0"/>
          </a:p>
        </p:txBody>
      </p:sp>
      <p:sp>
        <p:nvSpPr>
          <p:cNvPr id="284" name="Google Shape;284;p34"/>
          <p:cNvSpPr txBox="1">
            <a:spLocks noGrp="1"/>
          </p:cNvSpPr>
          <p:nvPr>
            <p:ph type="subTitle" idx="1"/>
          </p:nvPr>
        </p:nvSpPr>
        <p:spPr>
          <a:xfrm>
            <a:off x="108253" y="1000912"/>
            <a:ext cx="5289393" cy="3772748"/>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n-US" sz="1200" dirty="0">
                <a:solidFill>
                  <a:schemeClr val="accent6">
                    <a:lumMod val="10000"/>
                  </a:schemeClr>
                </a:solidFill>
              </a:rPr>
              <a:t>Storage Capacity Challenge:</a:t>
            </a:r>
          </a:p>
          <a:p>
            <a:pPr marL="628650" lvl="1" indent="-171450" algn="just">
              <a:buFont typeface="Arial" panose="020B0604020202020204" pitchFamily="34" charset="0"/>
              <a:buChar char="•"/>
            </a:pPr>
            <a:r>
              <a:rPr lang="en-US" sz="1200" dirty="0">
                <a:solidFill>
                  <a:schemeClr val="accent6">
                    <a:lumMod val="10000"/>
                  </a:schemeClr>
                </a:solidFill>
              </a:rPr>
              <a:t>DNN models demand extensive storage due to numerous parameters.</a:t>
            </a:r>
          </a:p>
          <a:p>
            <a:pPr marL="628650" lvl="1" indent="-171450" algn="just">
              <a:buFont typeface="Arial" panose="020B0604020202020204" pitchFamily="34" charset="0"/>
              <a:buChar char="•"/>
            </a:pPr>
            <a:r>
              <a:rPr lang="en-US" sz="1200" dirty="0">
                <a:solidFill>
                  <a:schemeClr val="accent6">
                    <a:lumMod val="10000"/>
                  </a:schemeClr>
                </a:solidFill>
              </a:rPr>
              <a:t>Compression efficiently utilizes storage, enabling deployment on Resource Constraint Devices (RCDs).</a:t>
            </a:r>
          </a:p>
          <a:p>
            <a:pPr marL="171450" lvl="0" indent="-171450" algn="just" rtl="0">
              <a:spcBef>
                <a:spcPts val="0"/>
              </a:spcBef>
              <a:spcAft>
                <a:spcPts val="0"/>
              </a:spcAft>
              <a:buFont typeface="Arial" panose="020B0604020202020204" pitchFamily="34" charset="0"/>
              <a:buChar char="•"/>
            </a:pPr>
            <a:r>
              <a:rPr lang="en-US" sz="1200" dirty="0">
                <a:solidFill>
                  <a:schemeClr val="accent6">
                    <a:lumMod val="10000"/>
                  </a:schemeClr>
                </a:solidFill>
              </a:rPr>
              <a:t>Computation Requirements Hurdle:</a:t>
            </a:r>
          </a:p>
          <a:p>
            <a:pPr marL="628650" lvl="1" indent="-171450" algn="just">
              <a:buFont typeface="Arial" panose="020B0604020202020204" pitchFamily="34" charset="0"/>
              <a:buChar char="•"/>
            </a:pPr>
            <a:r>
              <a:rPr lang="en-US" sz="1200" dirty="0">
                <a:solidFill>
                  <a:schemeClr val="accent6">
                    <a:lumMod val="10000"/>
                  </a:schemeClr>
                </a:solidFill>
              </a:rPr>
              <a:t>Abundance of Floating Point Operations (FLOPs) in DNN operations can overwhelm limited computational capacity of RCDs.</a:t>
            </a:r>
          </a:p>
          <a:p>
            <a:pPr marL="628650" lvl="1" indent="-171450" algn="just">
              <a:buFont typeface="Arial" panose="020B0604020202020204" pitchFamily="34" charset="0"/>
              <a:buChar char="•"/>
            </a:pPr>
            <a:r>
              <a:rPr lang="en-US" sz="1200" dirty="0">
                <a:solidFill>
                  <a:schemeClr val="accent6">
                    <a:lumMod val="10000"/>
                  </a:schemeClr>
                </a:solidFill>
              </a:rPr>
              <a:t>Compression reduces computational requirements, aligning complexity with resource-constrained device capabilities.</a:t>
            </a:r>
          </a:p>
          <a:p>
            <a:pPr marL="171450" lvl="0" indent="-171450" algn="just" rtl="0">
              <a:spcBef>
                <a:spcPts val="0"/>
              </a:spcBef>
              <a:spcAft>
                <a:spcPts val="0"/>
              </a:spcAft>
              <a:buFont typeface="Arial" panose="020B0604020202020204" pitchFamily="34" charset="0"/>
              <a:buChar char="•"/>
            </a:pPr>
            <a:r>
              <a:rPr lang="en-US" sz="1200" dirty="0">
                <a:solidFill>
                  <a:schemeClr val="accent6">
                    <a:lumMod val="10000"/>
                  </a:schemeClr>
                </a:solidFill>
              </a:rPr>
              <a:t>Latency as a Concern:</a:t>
            </a:r>
          </a:p>
          <a:p>
            <a:pPr marL="628650" lvl="1" indent="-171450" algn="just">
              <a:buFont typeface="Arial" panose="020B0604020202020204" pitchFamily="34" charset="0"/>
              <a:buChar char="•"/>
            </a:pPr>
            <a:r>
              <a:rPr lang="en-US" sz="1200" dirty="0">
                <a:solidFill>
                  <a:schemeClr val="accent6">
                    <a:lumMod val="10000"/>
                  </a:schemeClr>
                </a:solidFill>
              </a:rPr>
              <a:t>High training and inference times impact real-time performance.</a:t>
            </a:r>
          </a:p>
          <a:p>
            <a:pPr marL="628650" lvl="1" indent="-171450" algn="just">
              <a:buFont typeface="Arial" panose="020B0604020202020204" pitchFamily="34" charset="0"/>
              <a:buChar char="•"/>
            </a:pPr>
            <a:r>
              <a:rPr lang="en-US" sz="1200" dirty="0">
                <a:solidFill>
                  <a:schemeClr val="accent6">
                    <a:lumMod val="10000"/>
                  </a:schemeClr>
                </a:solidFill>
              </a:rPr>
              <a:t>Compression mechanisms enhance earliness in both training and inference phases, improving real-time application responsiveness.</a:t>
            </a:r>
          </a:p>
          <a:p>
            <a:pPr marL="171450" lvl="0" indent="-171450" algn="just" rtl="0">
              <a:spcBef>
                <a:spcPts val="0"/>
              </a:spcBef>
              <a:spcAft>
                <a:spcPts val="0"/>
              </a:spcAft>
              <a:buFont typeface="Arial" panose="020B0604020202020204" pitchFamily="34" charset="0"/>
              <a:buChar char="•"/>
            </a:pPr>
            <a:r>
              <a:rPr lang="en-US" sz="1200" dirty="0">
                <a:solidFill>
                  <a:schemeClr val="accent6">
                    <a:lumMod val="10000"/>
                  </a:schemeClr>
                </a:solidFill>
              </a:rPr>
              <a:t>Energy Consumption Challenge:</a:t>
            </a:r>
          </a:p>
          <a:p>
            <a:pPr marL="628650" lvl="1" indent="-171450" algn="just">
              <a:buFont typeface="Arial" panose="020B0604020202020204" pitchFamily="34" charset="0"/>
              <a:buChar char="•"/>
            </a:pPr>
            <a:r>
              <a:rPr lang="en-US" sz="1200" dirty="0">
                <a:solidFill>
                  <a:schemeClr val="accent6">
                    <a:lumMod val="10000"/>
                  </a:schemeClr>
                </a:solidFill>
              </a:rPr>
              <a:t>DNN compression contributes to reduced energy consumption in data processing.</a:t>
            </a:r>
          </a:p>
          <a:p>
            <a:pPr marL="628650" lvl="1" indent="-171450" algn="just">
              <a:buFont typeface="Arial" panose="020B0604020202020204" pitchFamily="34" charset="0"/>
              <a:buChar char="•"/>
            </a:pPr>
            <a:r>
              <a:rPr lang="en-US" sz="1200" dirty="0">
                <a:solidFill>
                  <a:schemeClr val="accent6">
                    <a:lumMod val="10000"/>
                  </a:schemeClr>
                </a:solidFill>
              </a:rPr>
              <a:t>Compressed models are well-suited for deployment on battery-operated IoT devices, enhancing energy efficiency</a:t>
            </a:r>
            <a:endParaRPr lang="en" sz="1200" dirty="0">
              <a:solidFill>
                <a:schemeClr val="accent6">
                  <a:lumMod val="10000"/>
                </a:schemeClr>
              </a:solidFill>
            </a:endParaRPr>
          </a:p>
        </p:txBody>
      </p:sp>
      <p:grpSp>
        <p:nvGrpSpPr>
          <p:cNvPr id="287" name="Google Shape;287;p34"/>
          <p:cNvGrpSpPr/>
          <p:nvPr/>
        </p:nvGrpSpPr>
        <p:grpSpPr>
          <a:xfrm>
            <a:off x="6619041" y="507110"/>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424925" y="4878598"/>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5;p34">
            <a:extLst>
              <a:ext uri="{FF2B5EF4-FFF2-40B4-BE49-F238E27FC236}">
                <a16:creationId xmlns:a16="http://schemas.microsoft.com/office/drawing/2014/main" id="{71B15722-8B6E-17DF-7748-6BB77B3BDD8D}"/>
              </a:ext>
            </a:extLst>
          </p:cNvPr>
          <p:cNvSpPr txBox="1">
            <a:spLocks/>
          </p:cNvSpPr>
          <p:nvPr/>
        </p:nvSpPr>
        <p:spPr>
          <a:xfrm>
            <a:off x="85838" y="228557"/>
            <a:ext cx="1440355" cy="8541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Roboto Condensed"/>
              <a:buNone/>
              <a:defRPr sz="6000" b="1" i="0" u="none" strike="noStrike" cap="none">
                <a:solidFill>
                  <a:schemeClr val="dk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9pPr>
          </a:lstStyle>
          <a:p>
            <a:r>
              <a:rPr lang="en" sz="3600" dirty="0"/>
              <a:t>1.2</a:t>
            </a:r>
          </a:p>
        </p:txBody>
      </p:sp>
      <p:pic>
        <p:nvPicPr>
          <p:cNvPr id="2050" name="Picture 2" descr="Number of parameters, i.e., weights, in recent landmark neural... |  Download Scientific Diagram">
            <a:extLst>
              <a:ext uri="{FF2B5EF4-FFF2-40B4-BE49-F238E27FC236}">
                <a16:creationId xmlns:a16="http://schemas.microsoft.com/office/drawing/2014/main" id="{496BEFA2-66BC-ABB1-D237-4F4D7B45E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383" y="1717960"/>
            <a:ext cx="3454345" cy="184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028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885975" y="369840"/>
            <a:ext cx="5317472"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000" dirty="0"/>
              <a:t>Background Research</a:t>
            </a:r>
          </a:p>
        </p:txBody>
      </p:sp>
      <p:grpSp>
        <p:nvGrpSpPr>
          <p:cNvPr id="287" name="Google Shape;287;p34"/>
          <p:cNvGrpSpPr/>
          <p:nvPr/>
        </p:nvGrpSpPr>
        <p:grpSpPr>
          <a:xfrm>
            <a:off x="7900662" y="52762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F4E233BD-394D-2904-7707-28F856AE8CA3}"/>
              </a:ext>
            </a:extLst>
          </p:cNvPr>
          <p:cNvSpPr txBox="1">
            <a:spLocks/>
          </p:cNvSpPr>
          <p:nvPr/>
        </p:nvSpPr>
        <p:spPr>
          <a:xfrm>
            <a:off x="211333" y="253939"/>
            <a:ext cx="1440355" cy="8541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Roboto Condensed"/>
              <a:buNone/>
              <a:defRPr sz="6000" b="1" i="0" u="none" strike="noStrike" cap="none">
                <a:solidFill>
                  <a:schemeClr val="dk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9pPr>
          </a:lstStyle>
          <a:p>
            <a:r>
              <a:rPr lang="en" sz="3600" dirty="0"/>
              <a:t>2</a:t>
            </a:r>
          </a:p>
        </p:txBody>
      </p:sp>
      <p:sp>
        <p:nvSpPr>
          <p:cNvPr id="7" name="Google Shape;284;p34">
            <a:extLst>
              <a:ext uri="{FF2B5EF4-FFF2-40B4-BE49-F238E27FC236}">
                <a16:creationId xmlns:a16="http://schemas.microsoft.com/office/drawing/2014/main" id="{B66C20C2-6FE3-4266-450E-7BCB0642EB6B}"/>
              </a:ext>
            </a:extLst>
          </p:cNvPr>
          <p:cNvSpPr txBox="1">
            <a:spLocks/>
          </p:cNvSpPr>
          <p:nvPr/>
        </p:nvSpPr>
        <p:spPr>
          <a:xfrm>
            <a:off x="228750" y="1108093"/>
            <a:ext cx="6631922" cy="3587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9pPr>
          </a:lstStyle>
          <a:p>
            <a:pPr marL="0" indent="0" algn="just"/>
            <a:r>
              <a:rPr lang="en-US" sz="1200" dirty="0">
                <a:solidFill>
                  <a:schemeClr val="accent6">
                    <a:lumMod val="10000"/>
                  </a:schemeClr>
                </a:solidFill>
              </a:rPr>
              <a:t>The existing research on Deep Neural Network (DNN) compression can be categorized into five key categories, each derived from an extensive literature review on compression methods:</a:t>
            </a:r>
          </a:p>
          <a:p>
            <a:pPr marL="171450" indent="-171450" algn="just">
              <a:buFont typeface="Arial" panose="020B0604020202020204" pitchFamily="34" charset="0"/>
              <a:buChar char="•"/>
            </a:pPr>
            <a:r>
              <a:rPr lang="en-US" sz="1200" dirty="0">
                <a:solidFill>
                  <a:schemeClr val="accent6">
                    <a:lumMod val="10000"/>
                  </a:schemeClr>
                </a:solidFill>
              </a:rPr>
              <a:t>Network Pruning:</a:t>
            </a:r>
          </a:p>
          <a:p>
            <a:pPr marL="628650" lvl="1" indent="-171450" algn="just">
              <a:buFont typeface="Arial" panose="020B0604020202020204" pitchFamily="34" charset="0"/>
              <a:buChar char="•"/>
            </a:pPr>
            <a:r>
              <a:rPr lang="en-US" sz="1200" dirty="0">
                <a:solidFill>
                  <a:schemeClr val="accent6">
                    <a:lumMod val="10000"/>
                  </a:schemeClr>
                </a:solidFill>
              </a:rPr>
              <a:t>Involves the removal of redundant or less important connections from the DNN.</a:t>
            </a:r>
          </a:p>
          <a:p>
            <a:pPr marL="628650" lvl="1" indent="-171450" algn="just">
              <a:buFont typeface="Arial" panose="020B0604020202020204" pitchFamily="34" charset="0"/>
              <a:buChar char="•"/>
            </a:pPr>
            <a:r>
              <a:rPr lang="en-US" sz="1200" dirty="0">
                <a:solidFill>
                  <a:schemeClr val="accent6">
                    <a:lumMod val="10000"/>
                  </a:schemeClr>
                </a:solidFill>
              </a:rPr>
              <a:t>Aims to reduce complexity and computational burden by trimming unnecessary network connections.</a:t>
            </a:r>
          </a:p>
          <a:p>
            <a:pPr marL="171450" indent="-171450" algn="just">
              <a:buFont typeface="Arial" panose="020B0604020202020204" pitchFamily="34" charset="0"/>
              <a:buChar char="•"/>
            </a:pPr>
            <a:r>
              <a:rPr lang="en-US" sz="1200" dirty="0">
                <a:solidFill>
                  <a:schemeClr val="accent6">
                    <a:lumMod val="10000"/>
                  </a:schemeClr>
                </a:solidFill>
              </a:rPr>
              <a:t>Sparse Representation:</a:t>
            </a:r>
          </a:p>
          <a:p>
            <a:pPr marL="628650" lvl="1" indent="-171450" algn="just">
              <a:buFont typeface="Arial" panose="020B0604020202020204" pitchFamily="34" charset="0"/>
              <a:buChar char="•"/>
            </a:pPr>
            <a:r>
              <a:rPr lang="en-US" sz="1200" dirty="0">
                <a:solidFill>
                  <a:schemeClr val="accent6">
                    <a:lumMod val="10000"/>
                  </a:schemeClr>
                </a:solidFill>
              </a:rPr>
              <a:t>Focuses on representing DNN weights and activations in a sparse manner.</a:t>
            </a:r>
          </a:p>
          <a:p>
            <a:pPr marL="628650" lvl="1" indent="-171450" algn="just">
              <a:buFont typeface="Arial" panose="020B0604020202020204" pitchFamily="34" charset="0"/>
              <a:buChar char="•"/>
            </a:pPr>
            <a:r>
              <a:rPr lang="en-US" sz="1200" dirty="0">
                <a:solidFill>
                  <a:schemeClr val="accent6">
                    <a:lumMod val="10000"/>
                  </a:schemeClr>
                </a:solidFill>
              </a:rPr>
              <a:t>Aims to minimize storage requirements by leveraging sparsity, i.e. the fact that most weights can be zero.</a:t>
            </a:r>
          </a:p>
          <a:p>
            <a:pPr marL="171450" indent="-171450" algn="just">
              <a:buFont typeface="Arial" panose="020B0604020202020204" pitchFamily="34" charset="0"/>
              <a:buChar char="•"/>
            </a:pPr>
            <a:r>
              <a:rPr lang="en-US" sz="1200" dirty="0">
                <a:solidFill>
                  <a:schemeClr val="accent6">
                    <a:lumMod val="10000"/>
                  </a:schemeClr>
                </a:solidFill>
              </a:rPr>
              <a:t>Bits Precision:</a:t>
            </a:r>
          </a:p>
          <a:p>
            <a:pPr marL="628650" lvl="1" indent="-171450" algn="just">
              <a:buFont typeface="Arial" panose="020B0604020202020204" pitchFamily="34" charset="0"/>
              <a:buChar char="•"/>
            </a:pPr>
            <a:r>
              <a:rPr lang="en-US" sz="1200" dirty="0">
                <a:solidFill>
                  <a:schemeClr val="accent6">
                    <a:lumMod val="10000"/>
                  </a:schemeClr>
                </a:solidFill>
              </a:rPr>
              <a:t>Aims to reduce the number of bits used to represent DNN weights and activations.</a:t>
            </a:r>
          </a:p>
          <a:p>
            <a:pPr marL="628650" lvl="1" indent="-171450" algn="just">
              <a:buFont typeface="Arial" panose="020B0604020202020204" pitchFamily="34" charset="0"/>
              <a:buChar char="•"/>
            </a:pPr>
            <a:r>
              <a:rPr lang="en-US" sz="1200" dirty="0">
                <a:solidFill>
                  <a:schemeClr val="accent6">
                    <a:lumMod val="10000"/>
                  </a:schemeClr>
                </a:solidFill>
              </a:rPr>
              <a:t>Results in smaller model sizes and faster computations by employing lower precision.</a:t>
            </a:r>
          </a:p>
          <a:p>
            <a:pPr marL="171450" indent="-171450" algn="just">
              <a:buFont typeface="Arial" panose="020B0604020202020204" pitchFamily="34" charset="0"/>
              <a:buChar char="•"/>
            </a:pPr>
            <a:r>
              <a:rPr lang="en-US" sz="1200" dirty="0">
                <a:solidFill>
                  <a:schemeClr val="accent6">
                    <a:lumMod val="10000"/>
                  </a:schemeClr>
                </a:solidFill>
              </a:rPr>
              <a:t>Knowledge Distillation:</a:t>
            </a:r>
          </a:p>
          <a:p>
            <a:pPr marL="628650" lvl="1" indent="-171450" algn="just">
              <a:buFont typeface="Arial" panose="020B0604020202020204" pitchFamily="34" charset="0"/>
              <a:buChar char="•"/>
            </a:pPr>
            <a:r>
              <a:rPr lang="en-US" sz="1200" dirty="0">
                <a:solidFill>
                  <a:schemeClr val="accent6">
                    <a:lumMod val="10000"/>
                  </a:schemeClr>
                </a:solidFill>
              </a:rPr>
              <a:t>Involves transferring knowledge from a larger, more accurate DNN (teacher) to a smaller, less accurate DNN (student).</a:t>
            </a:r>
          </a:p>
          <a:p>
            <a:pPr marL="628650" lvl="1" indent="-171450" algn="just">
              <a:buFont typeface="Arial" panose="020B0604020202020204" pitchFamily="34" charset="0"/>
              <a:buChar char="•"/>
            </a:pPr>
            <a:r>
              <a:rPr lang="en-US" sz="1200" dirty="0">
                <a:solidFill>
                  <a:schemeClr val="accent6">
                    <a:lumMod val="10000"/>
                  </a:schemeClr>
                </a:solidFill>
              </a:rPr>
              <a:t>Enhances the student's performance by distilling valuable knowledge from the teacher network.</a:t>
            </a:r>
          </a:p>
        </p:txBody>
      </p:sp>
    </p:spTree>
    <p:extLst>
      <p:ext uri="{BB962C8B-B14F-4D97-AF65-F5344CB8AC3E}">
        <p14:creationId xmlns:p14="http://schemas.microsoft.com/office/powerpoint/2010/main" val="185599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885974" y="369840"/>
            <a:ext cx="7525691"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dirty="0"/>
              <a:t>Categories of Compression Techniques</a:t>
            </a:r>
          </a:p>
        </p:txBody>
      </p:sp>
      <p:grpSp>
        <p:nvGrpSpPr>
          <p:cNvPr id="287" name="Google Shape;287;p34"/>
          <p:cNvGrpSpPr/>
          <p:nvPr/>
        </p:nvGrpSpPr>
        <p:grpSpPr>
          <a:xfrm>
            <a:off x="7900662" y="52762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F4E233BD-394D-2904-7707-28F856AE8CA3}"/>
              </a:ext>
            </a:extLst>
          </p:cNvPr>
          <p:cNvSpPr txBox="1">
            <a:spLocks/>
          </p:cNvSpPr>
          <p:nvPr/>
        </p:nvSpPr>
        <p:spPr>
          <a:xfrm>
            <a:off x="211333" y="253939"/>
            <a:ext cx="1440355" cy="8541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Roboto Condensed"/>
              <a:buNone/>
              <a:defRPr sz="6000" b="1" i="0" u="none" strike="noStrike" cap="none">
                <a:solidFill>
                  <a:schemeClr val="dk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9pPr>
          </a:lstStyle>
          <a:p>
            <a:r>
              <a:rPr lang="en" sz="3600" dirty="0"/>
              <a:t>2</a:t>
            </a:r>
          </a:p>
        </p:txBody>
      </p:sp>
      <p:pic>
        <p:nvPicPr>
          <p:cNvPr id="3" name="Picture 2">
            <a:extLst>
              <a:ext uri="{FF2B5EF4-FFF2-40B4-BE49-F238E27FC236}">
                <a16:creationId xmlns:a16="http://schemas.microsoft.com/office/drawing/2014/main" id="{05F2A4D0-6633-6D39-D47A-743046C37EB1}"/>
              </a:ext>
            </a:extLst>
          </p:cNvPr>
          <p:cNvPicPr>
            <a:picLocks noChangeAspect="1"/>
          </p:cNvPicPr>
          <p:nvPr/>
        </p:nvPicPr>
        <p:blipFill>
          <a:blip r:embed="rId3"/>
          <a:stretch>
            <a:fillRect/>
          </a:stretch>
        </p:blipFill>
        <p:spPr>
          <a:xfrm>
            <a:off x="263961" y="1282863"/>
            <a:ext cx="8500533" cy="2470574"/>
          </a:xfrm>
          <a:prstGeom prst="rect">
            <a:avLst/>
          </a:prstGeom>
        </p:spPr>
      </p:pic>
    </p:spTree>
    <p:extLst>
      <p:ext uri="{BB962C8B-B14F-4D97-AF65-F5344CB8AC3E}">
        <p14:creationId xmlns:p14="http://schemas.microsoft.com/office/powerpoint/2010/main" val="120342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4349372"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Methodology</a:t>
            </a:r>
            <a:endParaRPr lang="en-IN" sz="4000" dirty="0"/>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3</a:t>
            </a:r>
            <a:endParaRPr sz="3600" dirty="0"/>
          </a:p>
        </p:txBody>
      </p:sp>
      <p:sp>
        <p:nvSpPr>
          <p:cNvPr id="2" name="Google Shape;284;p34">
            <a:extLst>
              <a:ext uri="{FF2B5EF4-FFF2-40B4-BE49-F238E27FC236}">
                <a16:creationId xmlns:a16="http://schemas.microsoft.com/office/drawing/2014/main" id="{86FF6E08-803B-E053-DC08-3A6FA0974822}"/>
              </a:ext>
            </a:extLst>
          </p:cNvPr>
          <p:cNvSpPr txBox="1">
            <a:spLocks/>
          </p:cNvSpPr>
          <p:nvPr/>
        </p:nvSpPr>
        <p:spPr>
          <a:xfrm>
            <a:off x="228751" y="1108093"/>
            <a:ext cx="4784004" cy="3587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9pPr>
          </a:lstStyle>
          <a:p>
            <a:pPr marL="0" indent="0" algn="just">
              <a:lnSpc>
                <a:spcPct val="150000"/>
              </a:lnSpc>
            </a:pPr>
            <a:r>
              <a:rPr lang="en-US" sz="1200" dirty="0">
                <a:solidFill>
                  <a:schemeClr val="accent6">
                    <a:lumMod val="10000"/>
                  </a:schemeClr>
                </a:solidFill>
              </a:rPr>
              <a:t>We implement a three-stage pipeline for compressing deep neural networks:</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First, we prune the networking by removing the redundant connections, </a:t>
            </a:r>
            <a:r>
              <a:rPr lang="en-US" sz="1200" dirty="0" err="1">
                <a:solidFill>
                  <a:schemeClr val="accent6">
                    <a:lumMod val="10000"/>
                  </a:schemeClr>
                </a:solidFill>
              </a:rPr>
              <a:t>keeping</a:t>
            </a:r>
            <a:r>
              <a:rPr lang="en-US" sz="1200" dirty="0">
                <a:solidFill>
                  <a:schemeClr val="accent6">
                    <a:lumMod val="10000"/>
                  </a:schemeClr>
                </a:solidFill>
              </a:rPr>
              <a:t> only the most informative connections.</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Next, the weights are quantized so that multiple connections share the same weight, thus only the codebook (effective weights) and the indices need to be stored.</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Finally, we apply Huffman coding to take advantage of the biased </a:t>
            </a:r>
            <a:r>
              <a:rPr lang="en-US" sz="1200" dirty="0" err="1">
                <a:solidFill>
                  <a:schemeClr val="accent6">
                    <a:lumMod val="10000"/>
                  </a:schemeClr>
                </a:solidFill>
              </a:rPr>
              <a:t>distribution</a:t>
            </a:r>
            <a:r>
              <a:rPr lang="en-US" sz="1200" dirty="0">
                <a:solidFill>
                  <a:schemeClr val="accent6">
                    <a:lumMod val="10000"/>
                  </a:schemeClr>
                </a:solidFill>
              </a:rPr>
              <a:t> of effective weigh</a:t>
            </a:r>
          </a:p>
        </p:txBody>
      </p:sp>
      <p:pic>
        <p:nvPicPr>
          <p:cNvPr id="4" name="Picture 3">
            <a:extLst>
              <a:ext uri="{FF2B5EF4-FFF2-40B4-BE49-F238E27FC236}">
                <a16:creationId xmlns:a16="http://schemas.microsoft.com/office/drawing/2014/main" id="{F6218316-45AB-44EB-2EB0-1C9CD8CB2615}"/>
              </a:ext>
            </a:extLst>
          </p:cNvPr>
          <p:cNvPicPr>
            <a:picLocks noChangeAspect="1"/>
          </p:cNvPicPr>
          <p:nvPr/>
        </p:nvPicPr>
        <p:blipFill>
          <a:blip r:embed="rId3"/>
          <a:stretch>
            <a:fillRect/>
          </a:stretch>
        </p:blipFill>
        <p:spPr>
          <a:xfrm>
            <a:off x="5124588" y="1742871"/>
            <a:ext cx="3697070" cy="1342062"/>
          </a:xfrm>
          <a:prstGeom prst="rect">
            <a:avLst/>
          </a:prstGeom>
        </p:spPr>
      </p:pic>
    </p:spTree>
    <p:extLst>
      <p:ext uri="{BB962C8B-B14F-4D97-AF65-F5344CB8AC3E}">
        <p14:creationId xmlns:p14="http://schemas.microsoft.com/office/powerpoint/2010/main" val="2226212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4349372"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Network Pruning</a:t>
            </a:r>
            <a:endParaRPr lang="en-IN" sz="4000" dirty="0"/>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3</a:t>
            </a:r>
            <a:endParaRPr sz="3600" dirty="0"/>
          </a:p>
        </p:txBody>
      </p:sp>
      <p:sp>
        <p:nvSpPr>
          <p:cNvPr id="2" name="Google Shape;284;p34">
            <a:extLst>
              <a:ext uri="{FF2B5EF4-FFF2-40B4-BE49-F238E27FC236}">
                <a16:creationId xmlns:a16="http://schemas.microsoft.com/office/drawing/2014/main" id="{86FF6E08-803B-E053-DC08-3A6FA0974822}"/>
              </a:ext>
            </a:extLst>
          </p:cNvPr>
          <p:cNvSpPr txBox="1">
            <a:spLocks/>
          </p:cNvSpPr>
          <p:nvPr/>
        </p:nvSpPr>
        <p:spPr>
          <a:xfrm>
            <a:off x="228750" y="1108093"/>
            <a:ext cx="7494311" cy="3587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9pPr>
          </a:lstStyle>
          <a:p>
            <a:pPr marL="171450" indent="-171450" algn="just">
              <a:lnSpc>
                <a:spcPct val="150000"/>
              </a:lnSpc>
              <a:buFont typeface="Arial" panose="020B0604020202020204" pitchFamily="34" charset="0"/>
              <a:buChar char="•"/>
            </a:pPr>
            <a:r>
              <a:rPr lang="en-US" sz="1200" dirty="0">
                <a:solidFill>
                  <a:schemeClr val="accent6">
                    <a:lumMod val="10000"/>
                  </a:schemeClr>
                </a:solidFill>
              </a:rPr>
              <a:t>Initial Training: Commence by establishing connectivity through standard network training.</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Train the neural network to establish initial connections and learn representations.</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Subsequently, we undertake pruning to remove connections with weights below a defined threshold.</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Certain weights are set to zero based on a defined criterion (e.g., low magnitude). This results in a sparse neural network.</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Pruning Techniques:</a:t>
            </a:r>
          </a:p>
          <a:p>
            <a:pPr marL="628650" lvl="1" indent="-171450" algn="just">
              <a:lnSpc>
                <a:spcPct val="150000"/>
              </a:lnSpc>
              <a:buFont typeface="Arial" panose="020B0604020202020204" pitchFamily="34" charset="0"/>
              <a:buChar char="•"/>
            </a:pPr>
            <a:r>
              <a:rPr lang="en-US" sz="1200" dirty="0" err="1">
                <a:solidFill>
                  <a:schemeClr val="accent6">
                    <a:lumMod val="10000"/>
                  </a:schemeClr>
                </a:solidFill>
              </a:rPr>
              <a:t>prune_by_percentile</a:t>
            </a:r>
            <a:r>
              <a:rPr lang="en-US" sz="1200" dirty="0">
                <a:solidFill>
                  <a:schemeClr val="accent6">
                    <a:lumMod val="10000"/>
                  </a:schemeClr>
                </a:solidFill>
              </a:rPr>
              <a:t>: Prunes weights based on a given percentile value. Identify and remove connections with weights falling below the specified percentile.</a:t>
            </a:r>
          </a:p>
          <a:p>
            <a:pPr marL="628650" lvl="1" indent="-171450" algn="just">
              <a:lnSpc>
                <a:spcPct val="150000"/>
              </a:lnSpc>
              <a:buFont typeface="Arial" panose="020B0604020202020204" pitchFamily="34" charset="0"/>
              <a:buChar char="•"/>
            </a:pPr>
            <a:r>
              <a:rPr lang="en-US" sz="1200" dirty="0" err="1">
                <a:solidFill>
                  <a:schemeClr val="accent6">
                    <a:lumMod val="10000"/>
                  </a:schemeClr>
                </a:solidFill>
              </a:rPr>
              <a:t>prune_by_std</a:t>
            </a:r>
            <a:r>
              <a:rPr lang="en-US" sz="1200" dirty="0">
                <a:solidFill>
                  <a:schemeClr val="accent6">
                    <a:lumMod val="10000"/>
                  </a:schemeClr>
                </a:solidFill>
              </a:rPr>
              <a:t>: Prunes weights based on a sensitivity value multiplied by the standard deviation of a layer's weights. Utilize the standard deviation of weights to determine sensitivity for pruning.</a:t>
            </a:r>
          </a:p>
        </p:txBody>
      </p:sp>
    </p:spTree>
    <p:extLst>
      <p:ext uri="{BB962C8B-B14F-4D97-AF65-F5344CB8AC3E}">
        <p14:creationId xmlns:p14="http://schemas.microsoft.com/office/powerpoint/2010/main" val="793709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003069" y="340911"/>
            <a:ext cx="4349372" cy="76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Quantization</a:t>
            </a:r>
            <a:endParaRPr lang="en-IN" sz="4000" dirty="0"/>
          </a:p>
        </p:txBody>
      </p:sp>
      <p:grpSp>
        <p:nvGrpSpPr>
          <p:cNvPr id="287" name="Google Shape;287;p34"/>
          <p:cNvGrpSpPr/>
          <p:nvPr/>
        </p:nvGrpSpPr>
        <p:grpSpPr>
          <a:xfrm>
            <a:off x="8258026" y="486086"/>
            <a:ext cx="511004" cy="486560"/>
            <a:chOff x="3470151" y="1675213"/>
            <a:chExt cx="703669" cy="670009"/>
          </a:xfrm>
        </p:grpSpPr>
        <p:sp>
          <p:nvSpPr>
            <p:cNvPr id="288" name="Google Shape;288;p34"/>
            <p:cNvSpPr/>
            <p:nvPr/>
          </p:nvSpPr>
          <p:spPr>
            <a:xfrm>
              <a:off x="3784720" y="1675213"/>
              <a:ext cx="389100" cy="389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3470151" y="2108822"/>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a:off x="509425" y="4876790"/>
            <a:ext cx="171600" cy="1716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p34">
            <a:extLst>
              <a:ext uri="{FF2B5EF4-FFF2-40B4-BE49-F238E27FC236}">
                <a16:creationId xmlns:a16="http://schemas.microsoft.com/office/drawing/2014/main" id="{58F0648E-12FB-6C50-0EE6-E3220A884288}"/>
              </a:ext>
            </a:extLst>
          </p:cNvPr>
          <p:cNvSpPr txBox="1">
            <a:spLocks noGrp="1"/>
          </p:cNvSpPr>
          <p:nvPr>
            <p:ph type="title" idx="2"/>
          </p:nvPr>
        </p:nvSpPr>
        <p:spPr>
          <a:xfrm>
            <a:off x="165797" y="235909"/>
            <a:ext cx="1440355" cy="8541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3</a:t>
            </a:r>
            <a:endParaRPr sz="3600" dirty="0"/>
          </a:p>
        </p:txBody>
      </p:sp>
      <p:sp>
        <p:nvSpPr>
          <p:cNvPr id="2" name="Google Shape;284;p34">
            <a:extLst>
              <a:ext uri="{FF2B5EF4-FFF2-40B4-BE49-F238E27FC236}">
                <a16:creationId xmlns:a16="http://schemas.microsoft.com/office/drawing/2014/main" id="{86FF6E08-803B-E053-DC08-3A6FA0974822}"/>
              </a:ext>
            </a:extLst>
          </p:cNvPr>
          <p:cNvSpPr txBox="1">
            <a:spLocks/>
          </p:cNvSpPr>
          <p:nvPr/>
        </p:nvSpPr>
        <p:spPr>
          <a:xfrm>
            <a:off x="228750" y="1108093"/>
            <a:ext cx="7494311" cy="3587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600"/>
              <a:buFont typeface="Roboto"/>
              <a:buNone/>
              <a:defRPr sz="1600" b="0" i="0" u="none" strike="noStrike" cap="none">
                <a:solidFill>
                  <a:schemeClr val="dk2"/>
                </a:solidFill>
                <a:latin typeface="Roboto"/>
                <a:ea typeface="Roboto"/>
                <a:cs typeface="Roboto"/>
                <a:sym typeface="Roboto"/>
              </a:defRPr>
            </a:lvl9pPr>
          </a:lstStyle>
          <a:p>
            <a:pPr marL="171450" indent="-171450" algn="just">
              <a:lnSpc>
                <a:spcPct val="150000"/>
              </a:lnSpc>
              <a:buFont typeface="Arial" panose="020B0604020202020204" pitchFamily="34" charset="0"/>
              <a:buChar char="•"/>
            </a:pPr>
            <a:r>
              <a:rPr lang="en-US" sz="1200" dirty="0">
                <a:solidFill>
                  <a:schemeClr val="accent6">
                    <a:lumMod val="10000"/>
                  </a:schemeClr>
                </a:solidFill>
              </a:rPr>
              <a:t>Further compress the pruned network by reducing the number of bits needed to represent each weight.</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Allow many connections to share the same weight to reduce the number of effective weights.</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Fine-tune shared weights to maintain accuracy.</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Trained quantization process:</a:t>
            </a:r>
          </a:p>
          <a:p>
            <a:pPr marL="628650" lvl="1" indent="-171450" algn="just">
              <a:lnSpc>
                <a:spcPct val="150000"/>
              </a:lnSpc>
              <a:buFont typeface="Arial" panose="020B0604020202020204" pitchFamily="34" charset="0"/>
              <a:buChar char="•"/>
            </a:pPr>
            <a:r>
              <a:rPr lang="en-US" sz="1200" dirty="0">
                <a:solidFill>
                  <a:schemeClr val="accent6">
                    <a:lumMod val="10000"/>
                  </a:schemeClr>
                </a:solidFill>
              </a:rPr>
              <a:t>Prune the network to remove unimportant connections.</a:t>
            </a:r>
          </a:p>
          <a:p>
            <a:pPr marL="628650" lvl="1" indent="-171450" algn="just">
              <a:lnSpc>
                <a:spcPct val="150000"/>
              </a:lnSpc>
              <a:buFont typeface="Arial" panose="020B0604020202020204" pitchFamily="34" charset="0"/>
              <a:buChar char="•"/>
            </a:pPr>
            <a:r>
              <a:rPr lang="en-US" sz="1200" dirty="0">
                <a:solidFill>
                  <a:schemeClr val="accent6">
                    <a:lumMod val="10000"/>
                  </a:schemeClr>
                </a:solidFill>
              </a:rPr>
              <a:t>Quantize weights to a smaller number of bits in the pruned network.</a:t>
            </a:r>
          </a:p>
          <a:p>
            <a:pPr marL="628650" lvl="1" indent="-171450" algn="just">
              <a:lnSpc>
                <a:spcPct val="150000"/>
              </a:lnSpc>
              <a:buFont typeface="Arial" panose="020B0604020202020204" pitchFamily="34" charset="0"/>
              <a:buChar char="•"/>
            </a:pPr>
            <a:r>
              <a:rPr lang="en-US" sz="1200" dirty="0">
                <a:solidFill>
                  <a:schemeClr val="accent6">
                    <a:lumMod val="10000"/>
                  </a:schemeClr>
                </a:solidFill>
              </a:rPr>
              <a:t>Train the quantized network on training data.</a:t>
            </a:r>
          </a:p>
          <a:p>
            <a:pPr marL="628650" lvl="1" indent="-171450" algn="just">
              <a:lnSpc>
                <a:spcPct val="150000"/>
              </a:lnSpc>
              <a:buFont typeface="Arial" panose="020B0604020202020204" pitchFamily="34" charset="0"/>
              <a:buChar char="•"/>
            </a:pPr>
            <a:r>
              <a:rPr lang="en-US" sz="1200" dirty="0">
                <a:solidFill>
                  <a:schemeClr val="accent6">
                    <a:lumMod val="10000"/>
                  </a:schemeClr>
                </a:solidFill>
              </a:rPr>
              <a:t>Evaluate the trained quantized network on test data.</a:t>
            </a:r>
          </a:p>
          <a:p>
            <a:pPr marL="171450" indent="-171450" algn="just">
              <a:lnSpc>
                <a:spcPct val="150000"/>
              </a:lnSpc>
              <a:buFont typeface="Arial" panose="020B0604020202020204" pitchFamily="34" charset="0"/>
              <a:buChar char="•"/>
            </a:pPr>
            <a:r>
              <a:rPr lang="en-US" sz="1200" dirty="0">
                <a:solidFill>
                  <a:schemeClr val="accent6">
                    <a:lumMod val="10000"/>
                  </a:schemeClr>
                </a:solidFill>
              </a:rPr>
              <a:t>Compression rate calculation: Given k clusters, log2(k) bits encode the index. If n connections use b bits each, limiting connections to have a maximum of k shared weights yields the compression rate: </a:t>
            </a:r>
          </a:p>
        </p:txBody>
      </p:sp>
      <p:pic>
        <p:nvPicPr>
          <p:cNvPr id="4" name="Picture 3">
            <a:extLst>
              <a:ext uri="{FF2B5EF4-FFF2-40B4-BE49-F238E27FC236}">
                <a16:creationId xmlns:a16="http://schemas.microsoft.com/office/drawing/2014/main" id="{9B10ED58-DAE1-6E5D-733A-94831874F041}"/>
              </a:ext>
            </a:extLst>
          </p:cNvPr>
          <p:cNvPicPr>
            <a:picLocks noChangeAspect="1"/>
          </p:cNvPicPr>
          <p:nvPr/>
        </p:nvPicPr>
        <p:blipFill>
          <a:blip r:embed="rId3"/>
          <a:stretch>
            <a:fillRect/>
          </a:stretch>
        </p:blipFill>
        <p:spPr>
          <a:xfrm>
            <a:off x="2799668" y="3996659"/>
            <a:ext cx="2881694" cy="699235"/>
          </a:xfrm>
          <a:prstGeom prst="rect">
            <a:avLst/>
          </a:prstGeom>
        </p:spPr>
      </p:pic>
    </p:spTree>
    <p:extLst>
      <p:ext uri="{BB962C8B-B14F-4D97-AF65-F5344CB8AC3E}">
        <p14:creationId xmlns:p14="http://schemas.microsoft.com/office/powerpoint/2010/main" val="3548658371"/>
      </p:ext>
    </p:extLst>
  </p:cSld>
  <p:clrMapOvr>
    <a:masterClrMapping/>
  </p:clrMapOvr>
</p:sld>
</file>

<file path=ppt/theme/theme1.xml><?xml version="1.0" encoding="utf-8"?>
<a:theme xmlns:a="http://schemas.openxmlformats.org/drawingml/2006/main" name="Small Business Web Site Project Proposal by Slidesgo">
  <a:themeElements>
    <a:clrScheme name="Simple Light">
      <a:dk1>
        <a:srgbClr val="200E74"/>
      </a:dk1>
      <a:lt1>
        <a:srgbClr val="01539D"/>
      </a:lt1>
      <a:dk2>
        <a:srgbClr val="5C5C61"/>
      </a:dk2>
      <a:lt2>
        <a:srgbClr val="FFFFFF"/>
      </a:lt2>
      <a:accent1>
        <a:srgbClr val="5C3DA4"/>
      </a:accent1>
      <a:accent2>
        <a:srgbClr val="B24EBE"/>
      </a:accent2>
      <a:accent3>
        <a:srgbClr val="84B9FF"/>
      </a:accent3>
      <a:accent4>
        <a:srgbClr val="9A9AA0"/>
      </a:accent4>
      <a:accent5>
        <a:srgbClr val="ECECEC"/>
      </a:accent5>
      <a:accent6>
        <a:srgbClr val="DBDBDB"/>
      </a:accent6>
      <a:hlink>
        <a:srgbClr val="5C5C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TotalTime>
  <Words>1733</Words>
  <Application>Microsoft Office PowerPoint</Application>
  <PresentationFormat>On-screen Show (16:9)</PresentationFormat>
  <Paragraphs>166</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Roboto Condensed</vt:lpstr>
      <vt:lpstr>Roboto</vt:lpstr>
      <vt:lpstr>Small Business Web Site Project Proposal by Slidesgo</vt:lpstr>
      <vt:lpstr>Masters Project Report on Compression of Neural Networks</vt:lpstr>
      <vt:lpstr>Introduction </vt:lpstr>
      <vt:lpstr>Introduction</vt:lpstr>
      <vt:lpstr>Motivation</vt:lpstr>
      <vt:lpstr>Background Research</vt:lpstr>
      <vt:lpstr>Categories of Compression Techniques</vt:lpstr>
      <vt:lpstr>Methodology</vt:lpstr>
      <vt:lpstr>Network Pruning</vt:lpstr>
      <vt:lpstr>Quantization</vt:lpstr>
      <vt:lpstr>K-Means Clustering</vt:lpstr>
      <vt:lpstr>K-Means Clustering</vt:lpstr>
      <vt:lpstr>Huffman Coding</vt:lpstr>
      <vt:lpstr>Neuron and Layer Architecture</vt:lpstr>
      <vt:lpstr>Neuron Architecture</vt:lpstr>
      <vt:lpstr>Convolution in Hardware</vt:lpstr>
      <vt:lpstr>Results</vt:lpstr>
      <vt:lpstr>Results</vt:lpstr>
      <vt:lpstr>Results</vt:lpstr>
      <vt:lpstr>Results</vt:lpstr>
      <vt:lpstr>Results</vt:lpstr>
      <vt:lpstr>Future work</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Honeywell International, Inc. Internship Report</dc:title>
  <dc:creator>Sreyan Biswas</dc:creator>
  <cp:lastModifiedBy>Sreyan Biswas</cp:lastModifiedBy>
  <cp:revision>2</cp:revision>
  <cp:lastPrinted>2023-10-12T19:03:37Z</cp:lastPrinted>
  <dcterms:modified xsi:type="dcterms:W3CDTF">2023-11-29T06:38:08Z</dcterms:modified>
</cp:coreProperties>
</file>