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5" r:id="rId6"/>
    <p:sldId id="267" r:id="rId7"/>
    <p:sldId id="262" r:id="rId8"/>
    <p:sldId id="263" r:id="rId9"/>
    <p:sldId id="269" r:id="rId10"/>
    <p:sldId id="268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32" autoAdjust="0"/>
  </p:normalViewPr>
  <p:slideViewPr>
    <p:cSldViewPr snapToGrid="0">
      <p:cViewPr>
        <p:scale>
          <a:sx n="100" d="100"/>
          <a:sy n="100" d="100"/>
        </p:scale>
        <p:origin x="999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758CC-0F24-40F8-9543-8E9AF7E792A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203CE-158E-4613-91D3-E0712BF1950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735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Containrar bör användas då man kan gå med på sämre säkerhet och isolering med vinst av rörlighet och bättre resursanvändning.</a:t>
            </a:r>
          </a:p>
          <a:p>
            <a:pPr marL="0" indent="0">
              <a:buNone/>
            </a:pPr>
            <a:r>
              <a:rPr lang="sv-SE" dirty="0"/>
              <a:t>VMs bör används då man vill ha en isolerad instans och bättre säkerhet och kan då gå med på dålig flexibilitet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03CE-158E-4613-91D3-E0712BF1950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071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Detta var allt för mig idag.</a:t>
            </a:r>
          </a:p>
          <a:p>
            <a:pPr marL="0" indent="0">
              <a:buNone/>
            </a:pPr>
            <a:r>
              <a:rPr lang="sv-SE" dirty="0"/>
              <a:t>Vid intresse läs gärna bifogade källor eller min litteraturstudie.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03CE-158E-4613-91D3-E0712BF1950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881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24CD88-C7D6-1C21-F9D4-CC1C99C6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B50CD4A-CF87-6AD0-896B-6AE14A49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D1D4A6-950D-666E-60C2-C86E5975F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B3488F-23B5-0A71-B0B8-DDEA5B77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B5589B-589B-B712-3954-A228661F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833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2807E5-795B-C3A7-B98B-2EFC9043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74865C0-6039-062B-5637-18A9B86D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8DBE472-7E4F-642F-4E2A-3CD2A944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FB1692D-64DA-EADA-A17A-23494176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A6F9CE-67F5-8407-3C05-3BD908F8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642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6A8959C-DD21-1D55-33E4-928266C74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535AED1-F1CD-9300-2056-EA360971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A02984D-6736-A734-F78B-25D2B4E6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95B999C-74D2-5B14-4E8C-64514FB8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D5EA3F-47AC-E831-A258-EFD96F28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21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863303-5A5B-6684-4338-A95F3066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297928D-00A2-A4BE-BFA6-A8D33F01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77EB13-0694-D9CE-E7B5-B020FD47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A99258F-36D5-0128-BD49-01B8B166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8F7D30-8F2F-71CC-26FC-F8217A97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72BA53-B943-837B-7F00-30791268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93FBF79-B77D-6865-5542-1D0016D0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C47059-ACEA-8D0C-98FE-F6E56FD4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28CCEF-ABA1-F035-6A26-16CE7206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67AF17A-EAD4-ABEE-3017-ADC4FDDA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904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FFC8C8-059B-4D6A-AD4E-E659CB15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C78CE3-FD50-7C69-3D0F-9AE085CA2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B69A50F-975C-46C9-FE26-033247BB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DE5B753-D2B0-B165-C297-C6A0B5B7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1F5DB43-C355-D809-67AB-5EF0AAEE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ED7D2F2-84F1-EC22-7F89-D1F49BD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4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308A05-24EC-BDAE-98CB-3F04013A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BB2F47D-4B49-F54F-D253-FEC1745F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9AE3405-4917-51D2-CE56-92B17386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152498B-27AA-38B4-DA20-8CD6C676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E47C84A-31A8-720C-2A2B-56AE7559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449F0A8-AF69-4AA5-AED4-864779B3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D362DEC-719D-69FA-5BAE-3FF4E597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7D9035A-E14E-7766-8272-639B6EC1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707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C6BE05-DB41-81A4-AC63-B7FD865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213B094-5824-6128-5E91-475589D0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E2D3A30-A2D2-71B4-8345-43CB216C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0AC1795-4853-46B9-B535-59858B64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534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725B5F8-9384-8975-6E09-3CFDAB7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E371AE0-C161-CE58-56B7-C26FE443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9F4A721-FCF2-977C-B26D-158D042B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90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B992F4-C170-3029-642E-4712BC0E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DB1C30-8D96-6E98-AEC4-E88F6A09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8C4BEE0-47EA-D8FC-7099-E08DEF91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D9D09C4-FAD1-6E61-3BAD-598922D9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1518B01-B667-5328-16F5-6BDF8D8D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8503FBD-C443-1461-4ACC-AE6F96E3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505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BAC65F-B5F0-F35A-1F1B-E410B720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7CC5425-571A-99F1-FB56-6286950C9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EBA6A89C-0264-C917-D549-19E2313C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EDD18EC-A05F-8BB1-A903-D1329D7B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FF9895F-1B28-9680-F09F-54D6C089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8D8E574-98D9-CEEF-EB9D-B333C40C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15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2D84924-70FF-91AD-3D86-916621B9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7A7D52-9176-1D4D-97C9-14B29775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7BC3FD5-D14E-824A-C35F-AEFD52B2B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D40D5-20CC-4CCF-8D0C-B34CD287693B}" type="datetimeFigureOut">
              <a:rPr lang="sv-SE" smtClean="0"/>
              <a:t>2023-12-06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AC2125-F1CB-2393-EEC0-13401EA8F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322FAE-531A-F52A-A520-82CA26840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49E3-6D88-4F59-B995-A986237729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266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8B539C-F861-E42A-BD57-1904FF07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Virtuella</a:t>
            </a:r>
            <a:r>
              <a:rPr lang="en-GB" dirty="0"/>
              <a:t> </a:t>
            </a:r>
            <a:r>
              <a:rPr lang="sv-SE" dirty="0"/>
              <a:t>datorer och containrar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9FAE9E8-FB69-E2F9-9924-E8DC45A6F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E</a:t>
            </a:r>
            <a:r>
              <a:rPr lang="sv-SE" i="1" dirty="0"/>
              <a:t>n jämförelse av användarområde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091013D3-3E36-2F83-F6D1-88B16A713203}"/>
              </a:ext>
            </a:extLst>
          </p:cNvPr>
          <p:cNvSpPr txBox="1"/>
          <p:nvPr/>
        </p:nvSpPr>
        <p:spPr>
          <a:xfrm>
            <a:off x="9524" y="6167437"/>
            <a:ext cx="139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Samuel Berg</a:t>
            </a:r>
          </a:p>
          <a:p>
            <a:r>
              <a:rPr lang="en-GB" dirty="0"/>
              <a:t>1ZT010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94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49415C-D619-808F-BBF3-5D72CA38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Referenser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541F19-9486-A660-3D6A-15721C7B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45672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Abuabdo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Z. A. Al-Sharif, "Virtualization vs. Containerization: Towards a Multithreaded Performance Evaluation Approach," 2019 IEEE/ACS 16th International Conference on Computer Systems and Applications (AICCSA)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Abu Dhabi, United Arab Emirates, 2019, pp. 1-6,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10.1109/AICCSA47632.2019.9035233.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D.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Ukene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Wimmer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J. Kim, "Evaluating the Performance of Containerized Webservers against web servers on Virtual Machines using Bombardment and Siege," 2023 IEEE/ACIS 21st International Conference on Software Engineering Research, Management and Applications (SERA)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Orlando, FL, USA, 2023, pp. 144-152,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10.1109/SERA57763.2023.10197818.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S. Ramanathan, K.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Kondepu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Tacca, L.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Valcarenghi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Razo and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Fumagalli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"Container Migration of Core Network Component in Cloud-Native Radio Access Network," 2020 22nd International Conference on Transparent Optical Networks (ICTON)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Bari, Italy, 2020, pp. 1-5,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10.1109/ICTON51198.2020.9328898.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Maruszczak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Walkowski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Sujecki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"Base Systems for Docker Containers - Security Analysis," 2022 International Conference on Software, Telecommunications and Computer Networks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SoftCOM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Split, Croatia, 2022, pp. 1-5,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10.23919/SoftCOM55329.2022.9911523.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Y. Zhang, G. Yin, T. Wang, Y. Yu and H. Wang, "An Insight Into the Impact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Evolutionary Trajectories on Quality and Latency," 2018 IEEE 42nd Annual Computer Software and Applications Conference (COMPSAC)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Tokyo, Japan, 2018, pp. 138-143,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10.1109/COMPSAC.2018.00026.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E. A. Santos, C. McLean, C.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Solinas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Hindle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"How does Docker affect energy consumption? Evaluating workloads in and out of Docker containers," The Journal of Systems and Software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146, pp. 14–25, 2018.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10.1016/j.jss.2018.07.077.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R.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Kałaska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P.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Czarnul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"Investigation of Performance and Configuration of a Selected IoT System—Middleware Deployment Benchmarking and Recommendations,"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Sciences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12, no. 10, p. 5212, 2022,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10.3390/app12105212.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Zerouali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Robles and J. M. Gonzalez-Barahona, "On the Relation between Outdated Docker Containers, Severity Vulnerabilities, and Bugs," 2019 IEEE 26th International Conference on Software Analysis, Evolution and Reengineering (SANER)</a:t>
            </a:r>
            <a:r>
              <a:rPr lang="sv-S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Hangzhou, China, 2019, pp. 491-501,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10.1109/SANER.2019.8668013.</a:t>
            </a: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v-S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4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615C2F-8E6F-927E-F77F-EBF7170D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Inledning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0C529-D503-C0C5-DDE4-73F2064F1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Känner ni till vad skillnaden är mellan VMs och containrar?</a:t>
            </a:r>
          </a:p>
          <a:p>
            <a:endParaRPr lang="sv-SE" dirty="0"/>
          </a:p>
          <a:p>
            <a:r>
              <a:rPr lang="sv-SE" dirty="0"/>
              <a:t>Relevanta begrepp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Frågeställning: Vilka för- och nackdelar finns med VMs samt containrar?</a:t>
            </a:r>
          </a:p>
          <a:p>
            <a:endParaRPr lang="sv-SE" dirty="0"/>
          </a:p>
          <a:p>
            <a:r>
              <a:rPr lang="sv-SE" dirty="0"/>
              <a:t>Analys</a:t>
            </a:r>
          </a:p>
        </p:txBody>
      </p:sp>
    </p:spTree>
    <p:extLst>
      <p:ext uri="{BB962C8B-B14F-4D97-AF65-F5344CB8AC3E}">
        <p14:creationId xmlns:p14="http://schemas.microsoft.com/office/powerpoint/2010/main" val="29664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DBA6C9-9DE4-BECD-84BD-470A8750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Syfte &amp; huvudtanke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D0FDCCB-C240-0E10-97CA-3F056611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Undersöka och fördjupa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Användningsområden för respektive teknologi</a:t>
            </a:r>
          </a:p>
        </p:txBody>
      </p:sp>
    </p:spTree>
    <p:extLst>
      <p:ext uri="{BB962C8B-B14F-4D97-AF65-F5344CB8AC3E}">
        <p14:creationId xmlns:p14="http://schemas.microsoft.com/office/powerpoint/2010/main" val="24773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E69682-9812-8C24-3754-EB90B301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För- och nackdelar VMs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637B6D-66DE-76FF-6FD0-C76CD689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Isolering &amp; säkerhet</a:t>
            </a:r>
          </a:p>
          <a:p>
            <a:endParaRPr lang="sv-SE" dirty="0"/>
          </a:p>
          <a:p>
            <a:r>
              <a:rPr lang="sv-SE" dirty="0"/>
              <a:t>OS</a:t>
            </a:r>
          </a:p>
          <a:p>
            <a:endParaRPr lang="sv-SE" dirty="0"/>
          </a:p>
          <a:p>
            <a:r>
              <a:rPr lang="sv-SE" dirty="0"/>
              <a:t>Skalbarhet</a:t>
            </a:r>
          </a:p>
        </p:txBody>
      </p:sp>
    </p:spTree>
    <p:extLst>
      <p:ext uri="{BB962C8B-B14F-4D97-AF65-F5344CB8AC3E}">
        <p14:creationId xmlns:p14="http://schemas.microsoft.com/office/powerpoint/2010/main" val="304317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52AC31-1F08-B69C-14E9-583E1D3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För- och nackdelar med Containrar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03193C-6FF6-1A9C-D531-45E56578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Portabilitet &amp; resursanvändning</a:t>
            </a:r>
          </a:p>
          <a:p>
            <a:endParaRPr lang="sv-SE" dirty="0"/>
          </a:p>
          <a:p>
            <a:r>
              <a:rPr lang="sv-SE" dirty="0"/>
              <a:t>OS</a:t>
            </a:r>
          </a:p>
          <a:p>
            <a:endParaRPr lang="sv-SE" dirty="0"/>
          </a:p>
          <a:p>
            <a:r>
              <a:rPr lang="sv-SE" dirty="0"/>
              <a:t>Isolering &amp; säkerhet</a:t>
            </a:r>
          </a:p>
        </p:txBody>
      </p:sp>
    </p:spTree>
    <p:extLst>
      <p:ext uri="{BB962C8B-B14F-4D97-AF65-F5344CB8AC3E}">
        <p14:creationId xmlns:p14="http://schemas.microsoft.com/office/powerpoint/2010/main" val="176674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CEAF8B-3209-26B2-3F34-434931BD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Lämpliga användningsområden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66A6603-16E6-BC42-D928-17A6E88E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VMs</a:t>
            </a:r>
          </a:p>
          <a:p>
            <a:pPr marL="0" indent="0">
              <a:buNone/>
            </a:pPr>
            <a:r>
              <a:rPr lang="sv-SE" dirty="0"/>
              <a:t>	- Säkerhet &amp; OS</a:t>
            </a:r>
          </a:p>
          <a:p>
            <a:endParaRPr lang="sv-SE" dirty="0"/>
          </a:p>
          <a:p>
            <a:r>
              <a:rPr lang="sv-SE" dirty="0"/>
              <a:t>Containrar</a:t>
            </a:r>
          </a:p>
          <a:p>
            <a:pPr marL="0" indent="0">
              <a:buNone/>
            </a:pPr>
            <a:r>
              <a:rPr lang="sv-SE" dirty="0"/>
              <a:t>	- Portabilitet &amp; effektivitet</a:t>
            </a:r>
          </a:p>
        </p:txBody>
      </p:sp>
    </p:spTree>
    <p:extLst>
      <p:ext uri="{BB962C8B-B14F-4D97-AF65-F5344CB8AC3E}">
        <p14:creationId xmlns:p14="http://schemas.microsoft.com/office/powerpoint/2010/main" val="18234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12026F-6999-B5FB-3680-0BD714DA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A747EF-EAE4-A840-203D-52D16E7C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Syfte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Yrkesliv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Framtidsutveckling</a:t>
            </a:r>
          </a:p>
        </p:txBody>
      </p:sp>
    </p:spTree>
    <p:extLst>
      <p:ext uri="{BB962C8B-B14F-4D97-AF65-F5344CB8AC3E}">
        <p14:creationId xmlns:p14="http://schemas.microsoft.com/office/powerpoint/2010/main" val="2631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12026F-6999-B5FB-3680-0BD714DA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Avslutning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A747EF-EAE4-A840-203D-52D16E7C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Känner ni nu att ni har mer koll om vad skillnaden mellan VMs och containrar är?</a:t>
            </a:r>
          </a:p>
          <a:p>
            <a:endParaRPr lang="sv-SE" dirty="0"/>
          </a:p>
          <a:p>
            <a:r>
              <a:rPr lang="sv-SE" dirty="0"/>
              <a:t>Bra att kunna</a:t>
            </a:r>
          </a:p>
          <a:p>
            <a:endParaRPr lang="sv-SE" dirty="0"/>
          </a:p>
          <a:p>
            <a:r>
              <a:rPr lang="sv-SE" dirty="0"/>
              <a:t>Uppnått mål</a:t>
            </a:r>
          </a:p>
        </p:txBody>
      </p:sp>
    </p:spTree>
    <p:extLst>
      <p:ext uri="{BB962C8B-B14F-4D97-AF65-F5344CB8AC3E}">
        <p14:creationId xmlns:p14="http://schemas.microsoft.com/office/powerpoint/2010/main" val="428428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DA48C7-1C4A-F93E-40F2-6B6E73CD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385"/>
            <a:ext cx="10515600" cy="1092215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Tack för visat intresse!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A7FB928-6352-8A31-63AB-2C997699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4205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689</Words>
  <Application>Microsoft Office PowerPoint</Application>
  <PresentationFormat>Bredbild</PresentationFormat>
  <Paragraphs>62</Paragraphs>
  <Slides>10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Office-tema</vt:lpstr>
      <vt:lpstr>Virtuella datorer och containrar</vt:lpstr>
      <vt:lpstr>Inledning</vt:lpstr>
      <vt:lpstr>Syfte &amp; huvudtanke</vt:lpstr>
      <vt:lpstr>För- och nackdelar VMs</vt:lpstr>
      <vt:lpstr>För- och nackdelar med Containrar</vt:lpstr>
      <vt:lpstr>Lämpliga användningsområden</vt:lpstr>
      <vt:lpstr>Sammanfattning</vt:lpstr>
      <vt:lpstr>Avslutning</vt:lpstr>
      <vt:lpstr>Tack för visat intresse!</vt:lpstr>
      <vt:lpstr>Referenser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Containrar och virtuella datorer</dc:title>
  <dc:creator>Samuel Berg</dc:creator>
  <cp:lastModifiedBy>Samuel Berg</cp:lastModifiedBy>
  <cp:revision>15</cp:revision>
  <dcterms:created xsi:type="dcterms:W3CDTF">2023-12-03T07:15:15Z</dcterms:created>
  <dcterms:modified xsi:type="dcterms:W3CDTF">2023-12-09T09:01:22Z</dcterms:modified>
</cp:coreProperties>
</file>