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1" r:id="rId3"/>
    <p:sldId id="262" r:id="rId4"/>
    <p:sldId id="263" r:id="rId5"/>
    <p:sldId id="264" r:id="rId6"/>
    <p:sldId id="265" r:id="rId7"/>
    <p:sldId id="266" r:id="rId8"/>
    <p:sldId id="267" r:id="rId9"/>
    <p:sldId id="271" r:id="rId10"/>
    <p:sldId id="268" r:id="rId11"/>
    <p:sldId id="269" r:id="rId12"/>
    <p:sldId id="270" r:id="rId13"/>
    <p:sldId id="272"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97664D-A239-4E26-A745-EE91CFA68FAA}" type="datetimeFigureOut">
              <a:rPr lang="en-US" smtClean="0"/>
              <a:pPr/>
              <a:t>3/23/2022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3B56A0-B079-439B-A4F1-26E7A9D17C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97664D-A239-4E26-A745-EE91CFA68FAA}"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B56A0-B079-439B-A4F1-26E7A9D17C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97664D-A239-4E26-A745-EE91CFA68FAA}"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B56A0-B079-439B-A4F1-26E7A9D17C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97664D-A239-4E26-A745-EE91CFA68FAA}"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B56A0-B079-439B-A4F1-26E7A9D17CD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97664D-A239-4E26-A745-EE91CFA68FAA}"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B56A0-B079-439B-A4F1-26E7A9D17CD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97664D-A239-4E26-A745-EE91CFA68FAA}"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B56A0-B079-439B-A4F1-26E7A9D17CD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97664D-A239-4E26-A745-EE91CFA68FAA}" type="datetimeFigureOut">
              <a:rPr lang="en-US" smtClean="0"/>
              <a:pPr/>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3B56A0-B079-439B-A4F1-26E7A9D17C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97664D-A239-4E26-A745-EE91CFA68FAA}" type="datetimeFigureOut">
              <a:rPr lang="en-US" smtClean="0"/>
              <a:pPr/>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3B56A0-B079-439B-A4F1-26E7A9D17CD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7664D-A239-4E26-A745-EE91CFA68FAA}" type="datetimeFigureOut">
              <a:rPr lang="en-US" smtClean="0"/>
              <a:pPr/>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3B56A0-B079-439B-A4F1-26E7A9D17C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D97664D-A239-4E26-A745-EE91CFA68FAA}"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B56A0-B079-439B-A4F1-26E7A9D17C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D97664D-A239-4E26-A745-EE91CFA68FAA}" type="datetimeFigureOut">
              <a:rPr lang="en-US" smtClean="0"/>
              <a:pPr/>
              <a:t>3/23/2022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3B56A0-B079-439B-A4F1-26E7A9D17CD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97664D-A239-4E26-A745-EE91CFA68FAA}" type="datetimeFigureOut">
              <a:rPr lang="en-US" smtClean="0"/>
              <a:pPr/>
              <a:t>3/23/2022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3B56A0-B079-439B-A4F1-26E7A9D17C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pache-Flume.png"/>
          <p:cNvPicPr>
            <a:picLocks noChangeAspect="1"/>
          </p:cNvPicPr>
          <p:nvPr/>
        </p:nvPicPr>
        <p:blipFill>
          <a:blip r:embed="rId2"/>
          <a:stretch>
            <a:fillRect/>
          </a:stretch>
        </p:blipFill>
        <p:spPr>
          <a:xfrm>
            <a:off x="1143000" y="1143000"/>
            <a:ext cx="6743700" cy="46720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lstStyle/>
          <a:p>
            <a:r>
              <a:rPr lang="en-US" dirty="0"/>
              <a:t>Weak ordering guarantee. Apache Flume offers weaker guarantees than the other systems such as message queues in the event of moving data more quickly and for enabling cheaper fault tolerance</a:t>
            </a:r>
          </a:p>
          <a:p>
            <a:r>
              <a:rPr lang="en-US" dirty="0"/>
              <a:t>Low scalability</a:t>
            </a:r>
          </a:p>
          <a:p>
            <a:r>
              <a:rPr lang="en-US" dirty="0"/>
              <a:t>Reliability issue</a:t>
            </a:r>
          </a:p>
          <a:p>
            <a:r>
              <a:rPr lang="en-US" dirty="0"/>
              <a:t>Complex topology</a:t>
            </a:r>
          </a:p>
          <a:p>
            <a:pPr>
              <a:buNone/>
            </a:pPr>
            <a:endParaRPr lang="en-US" dirty="0"/>
          </a:p>
        </p:txBody>
      </p:sp>
      <p:sp>
        <p:nvSpPr>
          <p:cNvPr id="3" name="Title 2"/>
          <p:cNvSpPr>
            <a:spLocks noGrp="1"/>
          </p:cNvSpPr>
          <p:nvPr>
            <p:ph type="title"/>
          </p:nvPr>
        </p:nvSpPr>
        <p:spPr/>
        <p:txBody>
          <a:bodyPr>
            <a:normAutofit/>
          </a:bodyPr>
          <a:lstStyle/>
          <a:p>
            <a:r>
              <a:rPr lang="en-US" sz="4000" dirty="0"/>
              <a:t>limitations of Apache Flume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72001"/>
          </a:xfrm>
        </p:spPr>
        <p:txBody>
          <a:bodyPr>
            <a:normAutofit/>
          </a:bodyPr>
          <a:lstStyle/>
          <a:p>
            <a:r>
              <a:rPr lang="en-US" dirty="0"/>
              <a:t>Open-source. Apache Flume is an open-source distributed system. ...</a:t>
            </a:r>
          </a:p>
          <a:p>
            <a:r>
              <a:rPr lang="en-US" dirty="0"/>
              <a:t>Data flow. Apache Flume allows its users to build multi-hop, fan-in, and fan-out flows. ...</a:t>
            </a:r>
          </a:p>
          <a:p>
            <a:r>
              <a:rPr lang="en-US" dirty="0"/>
              <a:t>Reliability. ...</a:t>
            </a:r>
          </a:p>
          <a:p>
            <a:r>
              <a:rPr lang="en-US" dirty="0"/>
              <a:t>Recoverability. ...</a:t>
            </a:r>
          </a:p>
          <a:p>
            <a:r>
              <a:rPr lang="en-US" dirty="0"/>
              <a:t>Steady flow. ...</a:t>
            </a:r>
          </a:p>
          <a:p>
            <a:r>
              <a:rPr lang="en-US" dirty="0"/>
              <a:t>Latency. ...</a:t>
            </a:r>
          </a:p>
          <a:p>
            <a:r>
              <a:rPr lang="en-US" dirty="0"/>
              <a:t>Ease of use. ...</a:t>
            </a:r>
          </a:p>
          <a:p>
            <a:r>
              <a:rPr lang="en-US" dirty="0"/>
              <a:t>Reliable message delivery.</a:t>
            </a:r>
          </a:p>
          <a:p>
            <a:endParaRPr lang="en-US" dirty="0"/>
          </a:p>
        </p:txBody>
      </p:sp>
      <p:sp>
        <p:nvSpPr>
          <p:cNvPr id="3" name="Title 2"/>
          <p:cNvSpPr>
            <a:spLocks noGrp="1"/>
          </p:cNvSpPr>
          <p:nvPr>
            <p:ph type="title"/>
          </p:nvPr>
        </p:nvSpPr>
        <p:spPr/>
        <p:txBody>
          <a:bodyPr>
            <a:normAutofit/>
          </a:bodyPr>
          <a:lstStyle/>
          <a:p>
            <a:r>
              <a:rPr lang="en-US" sz="4000" dirty="0"/>
              <a:t>Features of Apache Flume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16691"/>
          </a:xfrm>
        </p:spPr>
        <p:txBody>
          <a:bodyPr/>
          <a:lstStyle/>
          <a:p>
            <a:r>
              <a:rPr lang="en-US" dirty="0"/>
              <a:t>In order to process logs, a company requires an extensible, scalable, and reliable distributed data collection service.</a:t>
            </a:r>
          </a:p>
          <a:p>
            <a:r>
              <a:rPr lang="en-US" dirty="0"/>
              <a:t>It is a reliable, and highly available service for collecting, aggregating, and transferring huge amounts of logs into HDFS. It has a simple and flexible architecture.</a:t>
            </a:r>
          </a:p>
          <a:p>
            <a:r>
              <a:rPr lang="en-US" dirty="0"/>
              <a:t>Apache Flume is highly robust and fault-tolerant and has tunable reliability mechanisms for fail-over and recovery.</a:t>
            </a:r>
          </a:p>
        </p:txBody>
      </p:sp>
      <p:sp>
        <p:nvSpPr>
          <p:cNvPr id="3" name="Title 2"/>
          <p:cNvSpPr>
            <a:spLocks noGrp="1"/>
          </p:cNvSpPr>
          <p:nvPr>
            <p:ph type="title"/>
          </p:nvPr>
        </p:nvSpPr>
        <p:spPr/>
        <p:txBody>
          <a:bodyPr>
            <a:noAutofit/>
          </a:bodyPr>
          <a:lstStyle/>
          <a:p>
            <a:r>
              <a:rPr lang="en-US" sz="4000" b="0" dirty="0"/>
              <a:t>Why Apache Flume?</a:t>
            </a:r>
            <a:br>
              <a:rPr lang="en-US" sz="4000" b="0" dirty="0"/>
            </a:br>
            <a:endParaRPr 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297363"/>
          </a:xfrm>
        </p:spPr>
        <p:txBody>
          <a:bodyPr>
            <a:normAutofit/>
          </a:bodyPr>
          <a:lstStyle/>
          <a:p>
            <a:r>
              <a:rPr lang="en-US" sz="2200" dirty="0"/>
              <a:t>1. Apache Flume is used by e-commerce companies to analyze customer behavior from a particular region.</a:t>
            </a:r>
          </a:p>
          <a:p>
            <a:r>
              <a:rPr lang="en-US" sz="2200" dirty="0"/>
              <a:t>2. We can use Apache Flume to move huge amounts of data generated by application servers into the Distributed File System at a higher speed.</a:t>
            </a:r>
          </a:p>
          <a:p>
            <a:r>
              <a:rPr lang="en-US" sz="2200" dirty="0"/>
              <a:t>3. Apache Flume is used for fraud detections.</a:t>
            </a:r>
          </a:p>
          <a:p>
            <a:r>
              <a:rPr lang="en-US" sz="2200" dirty="0"/>
              <a:t>4. We can use Apache Flume in IOT applications.</a:t>
            </a:r>
          </a:p>
          <a:p>
            <a:r>
              <a:rPr lang="en-US" sz="2200" dirty="0"/>
              <a:t>5. Apache Flume can be used for aggregating machine and sensor-generated data</a:t>
            </a:r>
            <a:r>
              <a:rPr lang="en-US" dirty="0"/>
              <a:t>.</a:t>
            </a:r>
          </a:p>
        </p:txBody>
      </p:sp>
      <p:sp>
        <p:nvSpPr>
          <p:cNvPr id="3" name="Title 2"/>
          <p:cNvSpPr>
            <a:spLocks noGrp="1"/>
          </p:cNvSpPr>
          <p:nvPr>
            <p:ph type="title"/>
          </p:nvPr>
        </p:nvSpPr>
        <p:spPr>
          <a:xfrm>
            <a:off x="381000" y="609600"/>
            <a:ext cx="8229600" cy="715962"/>
          </a:xfrm>
        </p:spPr>
        <p:txBody>
          <a:bodyPr>
            <a:normAutofit fontScale="90000"/>
          </a:bodyPr>
          <a:lstStyle/>
          <a:p>
            <a:r>
              <a:rPr lang="en-US" sz="4400" b="0" dirty="0"/>
              <a:t>Apache Flume Applications</a:t>
            </a:r>
            <a:br>
              <a:rPr lang="en-US" b="0"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2743200"/>
          </a:xfrm>
        </p:spPr>
        <p:txBody>
          <a:bodyPr>
            <a:normAutofit/>
          </a:bodyPr>
          <a:lstStyle/>
          <a:p>
            <a:pPr>
              <a:buNone/>
            </a:pPr>
            <a:r>
              <a:rPr lang="en-US" sz="9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400" dirty="0"/>
              <a:t>Apache Flume is an open-source, powerful, reliable and flexible system used to collect, aggregate and move large amounts of unstructured data from multiple data sources into HDFS/H base.</a:t>
            </a:r>
          </a:p>
          <a:p>
            <a:r>
              <a:rPr lang="en-US" sz="2400" dirty="0"/>
              <a:t>Apache Flume is a tool to collect log data from distributed web servers.</a:t>
            </a:r>
          </a:p>
          <a:p>
            <a:r>
              <a:rPr lang="en-US" sz="2400" dirty="0"/>
              <a:t>Apache Flume is used for collecting and transferring large quantities of data to a centralized data store.</a:t>
            </a:r>
          </a:p>
          <a:p>
            <a:r>
              <a:rPr lang="en-US" sz="2400" dirty="0"/>
              <a:t>Apache Flume is a tool/service/data ingestion mechanism for collecting aggregating and transporting large amounts of streaming data such as log files, events (etc...) from various sources to a centralized data store.</a:t>
            </a:r>
          </a:p>
          <a:p>
            <a:endParaRPr lang="en-US" sz="2400" dirty="0"/>
          </a:p>
        </p:txBody>
      </p:sp>
      <p:sp>
        <p:nvSpPr>
          <p:cNvPr id="3" name="Title 2"/>
          <p:cNvSpPr>
            <a:spLocks noGrp="1"/>
          </p:cNvSpPr>
          <p:nvPr>
            <p:ph type="title"/>
          </p:nvPr>
        </p:nvSpPr>
        <p:spPr/>
        <p:txBody>
          <a:bodyPr>
            <a:normAutofit/>
          </a:bodyPr>
          <a:lstStyle/>
          <a:p>
            <a:r>
              <a:rPr lang="en-US" sz="4000" dirty="0"/>
              <a:t>What is Apache Flume?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ume_agent1.jpg"/>
          <p:cNvPicPr>
            <a:picLocks noGrp="1" noChangeAspect="1"/>
          </p:cNvPicPr>
          <p:nvPr>
            <p:ph idx="1"/>
          </p:nvPr>
        </p:nvPicPr>
        <p:blipFill>
          <a:blip r:embed="rId2"/>
          <a:stretch>
            <a:fillRect/>
          </a:stretch>
        </p:blipFill>
        <p:spPr>
          <a:xfrm>
            <a:off x="1828800" y="1752600"/>
            <a:ext cx="4695825" cy="3975894"/>
          </a:xfrm>
        </p:spPr>
      </p:pic>
      <p:sp>
        <p:nvSpPr>
          <p:cNvPr id="3" name="Title 2"/>
          <p:cNvSpPr>
            <a:spLocks noGrp="1"/>
          </p:cNvSpPr>
          <p:nvPr>
            <p:ph type="title"/>
          </p:nvPr>
        </p:nvSpPr>
        <p:spPr/>
        <p:txBody>
          <a:bodyPr>
            <a:normAutofit/>
          </a:bodyPr>
          <a:lstStyle/>
          <a:p>
            <a:r>
              <a:rPr lang="en-US" sz="4000" dirty="0"/>
              <a:t>Flume Agent components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1"/>
            <a:ext cx="8229600" cy="5486400"/>
          </a:xfrm>
        </p:spPr>
        <p:txBody>
          <a:bodyPr>
            <a:normAutofit/>
          </a:bodyPr>
          <a:lstStyle/>
          <a:p>
            <a:r>
              <a:rPr lang="en-US" sz="2400" dirty="0"/>
              <a:t>An agent is an independent daemon process (JVM) in Flume. </a:t>
            </a:r>
          </a:p>
          <a:p>
            <a:r>
              <a:rPr lang="en-US" sz="2400" dirty="0"/>
              <a:t>It receives the data (events) from clients or other agents and forwards it to its next destination (sink or agent). </a:t>
            </a:r>
          </a:p>
          <a:p>
            <a:r>
              <a:rPr lang="en-US" sz="2400" dirty="0"/>
              <a:t>Flume may have more than one agent.</a:t>
            </a:r>
          </a:p>
          <a:p>
            <a:r>
              <a:rPr lang="en-US" sz="2400" dirty="0"/>
              <a:t>Flume Agent contains mainly three components </a:t>
            </a:r>
          </a:p>
          <a:p>
            <a:pPr>
              <a:buNone/>
            </a:pPr>
            <a:r>
              <a:rPr lang="en-US" sz="2400" dirty="0"/>
              <a:t>   1)source</a:t>
            </a:r>
          </a:p>
          <a:p>
            <a:pPr>
              <a:buNone/>
            </a:pPr>
            <a:r>
              <a:rPr lang="en-US" sz="2400" dirty="0"/>
              <a:t>   2)channel </a:t>
            </a:r>
          </a:p>
          <a:p>
            <a:pPr>
              <a:buNone/>
            </a:pPr>
            <a:r>
              <a:rPr lang="en-US" sz="2400" dirty="0"/>
              <a:t>   3)sink</a:t>
            </a:r>
          </a:p>
          <a:p>
            <a:pPr>
              <a:buNone/>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1"/>
            <a:ext cx="8229600" cy="5334000"/>
          </a:xfrm>
        </p:spPr>
        <p:txBody>
          <a:bodyPr/>
          <a:lstStyle/>
          <a:p>
            <a:pPr>
              <a:buNone/>
            </a:pPr>
            <a:r>
              <a:rPr lang="en-US" sz="4000" dirty="0"/>
              <a:t>1)Source</a:t>
            </a:r>
          </a:p>
          <a:p>
            <a:r>
              <a:rPr lang="en-US" sz="2400" dirty="0"/>
              <a:t>A source is the component of an Agent which receives data from the data generators and transfers it to one or more channels in the form of Flume events.</a:t>
            </a:r>
          </a:p>
          <a:p>
            <a:r>
              <a:rPr lang="en-US" sz="2400" dirty="0"/>
              <a:t>Apache Flume supports several types of sources and each source receives events from a specified data generator.</a:t>
            </a:r>
          </a:p>
          <a:p>
            <a:r>
              <a:rPr lang="en-US" sz="2400" b="1" dirty="0"/>
              <a:t>Example</a:t>
            </a:r>
            <a:r>
              <a:rPr lang="en-US" sz="2400" dirty="0"/>
              <a:t> − Avro source, Thrift source, twitter 1% source </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4495800"/>
          </a:xfrm>
        </p:spPr>
        <p:txBody>
          <a:bodyPr>
            <a:normAutofit/>
          </a:bodyPr>
          <a:lstStyle/>
          <a:p>
            <a:pPr>
              <a:buNone/>
            </a:pPr>
            <a:r>
              <a:rPr lang="en-US" sz="4000" dirty="0"/>
              <a:t>2)Channel</a:t>
            </a:r>
          </a:p>
          <a:p>
            <a:r>
              <a:rPr lang="en-US" sz="2400" dirty="0"/>
              <a:t>A channel is a transient store which receives the events from the source and buffers them till they are consumed by sinks. It acts as a bridge between the sources and the sinks.</a:t>
            </a:r>
          </a:p>
          <a:p>
            <a:r>
              <a:rPr lang="en-US" sz="2400" dirty="0"/>
              <a:t>These channels are fully transactional and they can work with any number of sources and sinks.</a:t>
            </a:r>
          </a:p>
          <a:p>
            <a:r>
              <a:rPr lang="en-US" sz="2400" b="1" dirty="0"/>
              <a:t>Example</a:t>
            </a:r>
            <a:r>
              <a:rPr lang="en-US" sz="2400" dirty="0"/>
              <a:t> − JDBC channel, File system channel, Memory channel, </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4005072"/>
          </a:xfrm>
        </p:spPr>
        <p:txBody>
          <a:bodyPr/>
          <a:lstStyle/>
          <a:p>
            <a:pPr>
              <a:buNone/>
            </a:pPr>
            <a:r>
              <a:rPr lang="en-US" sz="4000" dirty="0"/>
              <a:t>3)Sink</a:t>
            </a:r>
          </a:p>
          <a:p>
            <a:r>
              <a:rPr lang="en-US" sz="2400" dirty="0"/>
              <a:t>A </a:t>
            </a:r>
            <a:r>
              <a:rPr lang="en-US" sz="2400" b="1" dirty="0"/>
              <a:t>sink</a:t>
            </a:r>
            <a:r>
              <a:rPr lang="en-US" sz="2400" dirty="0"/>
              <a:t> stores the data into centralized stores like H Base and HDFS. It consumes the data (events) from the channels and delivers it to the destination. The destination of the sink might be another agent or the central stores.</a:t>
            </a:r>
          </a:p>
          <a:p>
            <a:r>
              <a:rPr lang="en-US" sz="2400" b="1" dirty="0"/>
              <a:t>Example</a:t>
            </a:r>
            <a:r>
              <a:rPr lang="en-US" sz="2400" dirty="0"/>
              <a:t> − HDFS sink</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72001"/>
          </a:xfrm>
        </p:spPr>
        <p:txBody>
          <a:bodyPr>
            <a:normAutofit fontScale="92500" lnSpcReduction="20000"/>
          </a:bodyPr>
          <a:lstStyle/>
          <a:p>
            <a:r>
              <a:rPr lang="en-US" sz="2600" dirty="0"/>
              <a:t>Flume is scalable, reliable, fault tolerant and customizable for different sources and sinks.</a:t>
            </a:r>
          </a:p>
          <a:p>
            <a:r>
              <a:rPr lang="en-US" sz="2600" dirty="0"/>
              <a:t>Apache Flume can store data in centralized stores data is supplied from a single store) like H Base &amp; HDFS. </a:t>
            </a:r>
          </a:p>
          <a:p>
            <a:r>
              <a:rPr lang="en-US" sz="2600" dirty="0"/>
              <a:t>Flume is horizontally scalable.</a:t>
            </a:r>
          </a:p>
          <a:p>
            <a:r>
              <a:rPr lang="en-US" sz="2600" dirty="0"/>
              <a:t>If the read rate exceeds the write rate, Flume provides a steady flow of data between read and write operations.</a:t>
            </a:r>
          </a:p>
          <a:p>
            <a:r>
              <a:rPr lang="en-US" sz="2600" dirty="0"/>
              <a:t>Flume provides reliable message delivery. The transactions in Flume are channel-based where two transactions (one sender &amp; one receiver) are maintained for each message.</a:t>
            </a:r>
          </a:p>
          <a:p>
            <a:endParaRPr lang="en-US" dirty="0"/>
          </a:p>
        </p:txBody>
      </p:sp>
      <p:sp>
        <p:nvSpPr>
          <p:cNvPr id="3" name="Title 2"/>
          <p:cNvSpPr>
            <a:spLocks noGrp="1"/>
          </p:cNvSpPr>
          <p:nvPr>
            <p:ph type="title"/>
          </p:nvPr>
        </p:nvSpPr>
        <p:spPr/>
        <p:txBody>
          <a:bodyPr>
            <a:normAutofit fontScale="90000"/>
          </a:bodyPr>
          <a:lstStyle/>
          <a:p>
            <a:br>
              <a:rPr lang="en-US" sz="4000" dirty="0"/>
            </a:br>
            <a:r>
              <a:rPr lang="en-US" sz="4000" dirty="0"/>
              <a:t>Advantages of Apache Flume</a:t>
            </a:r>
            <a:br>
              <a:rPr lang="en-US" sz="4000" b="0" dirty="0"/>
            </a:b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72001"/>
          </a:xfrm>
        </p:spPr>
        <p:txBody>
          <a:bodyPr>
            <a:normAutofit/>
          </a:bodyPr>
          <a:lstStyle/>
          <a:p>
            <a:pPr fontAlgn="base"/>
            <a:r>
              <a:rPr lang="en-US" sz="2200" dirty="0"/>
              <a:t>Weak ordering guarantee.</a:t>
            </a:r>
          </a:p>
          <a:p>
            <a:pPr fontAlgn="base"/>
            <a:r>
              <a:rPr lang="en-US" sz="2200" dirty="0"/>
              <a:t>Does Not guarantee that message reaching is unique (duplicate messages might pop in at times, in many scenarios).</a:t>
            </a:r>
          </a:p>
          <a:p>
            <a:pPr fontAlgn="base"/>
            <a:r>
              <a:rPr lang="en-US" sz="2200" dirty="0"/>
              <a:t>For an enterprise, sizing the hardware of a typical Flume can be tricky, and in most cases, it's trial and error. Because of this, its scalability aspect is often put under a lens.</a:t>
            </a:r>
          </a:p>
          <a:p>
            <a:pPr fontAlgn="base"/>
            <a:r>
              <a:rPr lang="en-US" sz="2200" dirty="0"/>
              <a:t>The throughput that Flume can handle depends on the backing store of the channel. So, scalability and reliability is under question when the choice of backing store is not chosen wisely considering all factors.</a:t>
            </a:r>
          </a:p>
          <a:p>
            <a:endParaRPr lang="en-US" dirty="0"/>
          </a:p>
        </p:txBody>
      </p:sp>
      <p:sp>
        <p:nvSpPr>
          <p:cNvPr id="3" name="Title 2"/>
          <p:cNvSpPr>
            <a:spLocks noGrp="1"/>
          </p:cNvSpPr>
          <p:nvPr>
            <p:ph type="title"/>
          </p:nvPr>
        </p:nvSpPr>
        <p:spPr/>
        <p:txBody>
          <a:bodyPr>
            <a:normAutofit/>
          </a:bodyPr>
          <a:lstStyle/>
          <a:p>
            <a:r>
              <a:rPr lang="en-US" sz="4000" dirty="0"/>
              <a:t>Disadvantages of Apache Flume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512</Words>
  <Application>Microsoft Office PowerPoint</Application>
  <PresentationFormat>On-screen Show (4:3)</PresentationFormat>
  <Paragraphs>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PowerPoint Presentation</vt:lpstr>
      <vt:lpstr>What is Apache Flume?</vt:lpstr>
      <vt:lpstr>Flume Agent components</vt:lpstr>
      <vt:lpstr>PowerPoint Presentation</vt:lpstr>
      <vt:lpstr>PowerPoint Presentation</vt:lpstr>
      <vt:lpstr>PowerPoint Presentation</vt:lpstr>
      <vt:lpstr>PowerPoint Presentation</vt:lpstr>
      <vt:lpstr> Advantages of Apache Flume </vt:lpstr>
      <vt:lpstr>Disadvantages of Apache Flume</vt:lpstr>
      <vt:lpstr>limitations of Apache Flume</vt:lpstr>
      <vt:lpstr>Features of Apache Flume</vt:lpstr>
      <vt:lpstr>Why Apache Flume? </vt:lpstr>
      <vt:lpstr>Apache Flume Applications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Vrukshali Bhor</dc:creator>
  <cp:lastModifiedBy>bhorsayli6@gmail.com</cp:lastModifiedBy>
  <cp:revision>44</cp:revision>
  <dcterms:created xsi:type="dcterms:W3CDTF">2022-03-18T05:34:49Z</dcterms:created>
  <dcterms:modified xsi:type="dcterms:W3CDTF">2022-03-23T07:25:48Z</dcterms:modified>
</cp:coreProperties>
</file>