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703e40e6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703e40e6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703e40e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703e40e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7099ee0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7099ee0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703e40e6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703e40e6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03e40e6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03e40e6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099ee0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7099ee0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099ee0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099ee0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03e40e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03e40e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703e40e6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703e40e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703e40e6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703e40e6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703e40e6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703e40e6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03e40e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703e40e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145/3492321.351959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Nyx-Net 2.0 Beta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Songyuan Bo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Miftahul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plan (Altered)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Create a standalone Grammar-based fuzzing module/program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Mimic NyxNet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Intergrate the module into NyxNet after we have it working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chemeClr val="dk1"/>
                </a:solidFill>
              </a:rPr>
              <a:t>Live Demo!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Schumilo, S., Aschermann, C., Jemmett, A., Abbasi, A., &amp; Holz, T. (2022). Nyx-Net: Network Fuzzing with Incremental Snapshots. In Seventeenth European Conference on Computer Systems (EuroSys '22), April 5–8, 2022, Rennes, France. ACM. </a:t>
            </a:r>
            <a:r>
              <a:rPr lang="zh-CN" sz="1400" u="sng">
                <a:solidFill>
                  <a:schemeClr val="hlink"/>
                </a:solidFill>
                <a:hlinkClick r:id="rId3"/>
              </a:rPr>
              <a:t>https://doi.org/10.1145/3492321.3519591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Van-Thuan Pham, Marcel Böhme, and Abhik Roychoudhury. AFLNET: A Greybox Fuzzer for Network Protocols. In IEEE International Conference on Software Testing, 2020.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Dokyung Song, Felicitas Hetzelt, Jonghwan Kim, Brent Byunghoon Kang, Jean-Pierre Seifert, and Michael Franz. Agamotto: Accelerating kernel driver fuzzing with lightweight virtual machine checkpoints. In USENIX Security Symposium, 2020.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“Welcome to Scapy’s Documentation!.” Welcome to Scapy’s Documentation! - Scapy 2.6.0 Documentation, scapy.readthedocs.io/en/latest/. Accessed 21 Nov. 2024.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chemeClr val="dk1"/>
                </a:solidFill>
              </a:rPr>
              <a:t>Questions?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Nyx-Net?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CN" sz="1460">
                <a:solidFill>
                  <a:schemeClr val="dk1"/>
                </a:solidFill>
              </a:rPr>
              <a:t>Nyx-Net is a novel snapshot-based fuzzing approach designed for efficient testing of complex, stateful network services.</a:t>
            </a:r>
            <a:endParaRPr sz="14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CN" sz="1460">
                <a:solidFill>
                  <a:schemeClr val="dk1"/>
                </a:solidFill>
              </a:rPr>
              <a:t>Key Features:</a:t>
            </a:r>
            <a:endParaRPr sz="146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zh-CN" sz="1460">
                <a:solidFill>
                  <a:schemeClr val="dk1"/>
                </a:solidFill>
              </a:rPr>
              <a:t>Uses incremental snapshots for efficiency.</a:t>
            </a:r>
            <a:endParaRPr sz="146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zh-CN" sz="1460">
                <a:solidFill>
                  <a:schemeClr val="dk1"/>
                </a:solidFill>
              </a:rPr>
              <a:t>Supports fuzzing a wide range of targets including servers, clients, games, and IPC interfaces.</a:t>
            </a:r>
            <a:endParaRPr sz="146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zh-CN" sz="1460">
                <a:solidFill>
                  <a:schemeClr val="dk1"/>
                </a:solidFill>
              </a:rPr>
              <a:t>Builds on the capabilities of Nyx, enhancing it for network fuzzing.</a:t>
            </a:r>
            <a:endParaRPr sz="14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zh-CN" sz="1460">
                <a:solidFill>
                  <a:schemeClr val="dk1"/>
                </a:solidFill>
              </a:rPr>
              <a:t>Achievements:</a:t>
            </a:r>
            <a:endParaRPr sz="146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zh-CN" sz="1460">
                <a:solidFill>
                  <a:schemeClr val="dk1"/>
                </a:solidFill>
              </a:rPr>
              <a:t>Improved test throughput by up to 300x and coverage by up to 70% compared to state-of-the-art methods.</a:t>
            </a:r>
            <a:endParaRPr sz="1460">
              <a:solidFill>
                <a:schemeClr val="dk1"/>
              </a:solidFill>
            </a:endParaRPr>
          </a:p>
          <a:p>
            <a:pPr indent="-3213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"/>
              <a:buChar char="●"/>
            </a:pPr>
            <a:r>
              <a:rPr lang="zh-CN" sz="1460">
                <a:solidFill>
                  <a:schemeClr val="dk1"/>
                </a:solidFill>
              </a:rPr>
              <a:t>Discovered previously unknown bugs in major software like Lighttpd and Firefox.</a:t>
            </a:r>
            <a:endParaRPr sz="14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Core Design of Nyx-Net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Key Components: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Hypervisor-Based Snapshot Fuzzing: Ensures noise-free testing and quick resets.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Selective Emulation of Network Traffic: Avoids the heavy cost of handling real network traffic.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Incremental Snapshots: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Reduce repeated processing of identical prefixes in test cases.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Improve test throughput by 10x to 30x in complex scenarios.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Flexibility: Compatible with POSIX-compliant systems and supports both network and IPC fuzzing.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Advantage and Impacts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Performance: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Handles complex, stateful message-based systems with ease.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Outperforms AFLnet and other tools in most benchmarks, including ProFuzzBench.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Found bugs in: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Servers: Lighttpd.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Clients: MySQL client.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Games: Super Mario (10x–30x faster level-solving).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IPC Interfaces: Firefox sandbox processes.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it was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24" y="1152475"/>
            <a:ext cx="69683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it was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25" y="1124627"/>
            <a:ext cx="7718750" cy="40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Grammar based fuzzing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packets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Automation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Improves </a:t>
            </a:r>
            <a:r>
              <a:rPr lang="zh-CN"/>
              <a:t>efficiency and accuracy</a:t>
            </a:r>
            <a:r>
              <a:rPr lang="zh-CN"/>
              <a:t> of fuzzing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Improves potential chance of finding </a:t>
            </a:r>
            <a:r>
              <a:rPr lang="zh-CN"/>
              <a:t>vulnerability</a:t>
            </a:r>
            <a:r>
              <a:rPr lang="zh-CN"/>
              <a:t> and instability of the 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improvement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638" y="1152475"/>
            <a:ext cx="650273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source code of NyxNet 1.0 would not compile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Insufficient time given to  exam all source code (586MP)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850" y="96325"/>
            <a:ext cx="2734700" cy="8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63" y="3343263"/>
            <a:ext cx="42767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