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  <p:sldMasterId id="2147483739" r:id="rId5"/>
  </p:sldMasterIdLst>
  <p:notesMasterIdLst>
    <p:notesMasterId r:id="rId34"/>
  </p:notesMasterIdLst>
  <p:sldIdLst>
    <p:sldId id="257" r:id="rId6"/>
    <p:sldId id="260" r:id="rId7"/>
    <p:sldId id="327" r:id="rId8"/>
    <p:sldId id="316" r:id="rId9"/>
    <p:sldId id="317" r:id="rId10"/>
    <p:sldId id="319" r:id="rId11"/>
    <p:sldId id="263" r:id="rId12"/>
    <p:sldId id="292" r:id="rId13"/>
    <p:sldId id="321" r:id="rId14"/>
    <p:sldId id="262" r:id="rId15"/>
    <p:sldId id="323" r:id="rId16"/>
    <p:sldId id="325" r:id="rId17"/>
    <p:sldId id="324" r:id="rId18"/>
    <p:sldId id="301" r:id="rId19"/>
    <p:sldId id="302" r:id="rId20"/>
    <p:sldId id="303" r:id="rId21"/>
    <p:sldId id="310" r:id="rId22"/>
    <p:sldId id="304" r:id="rId23"/>
    <p:sldId id="305" r:id="rId24"/>
    <p:sldId id="306" r:id="rId25"/>
    <p:sldId id="326" r:id="rId26"/>
    <p:sldId id="313" r:id="rId27"/>
    <p:sldId id="314" r:id="rId28"/>
    <p:sldId id="296" r:id="rId29"/>
    <p:sldId id="294" r:id="rId30"/>
    <p:sldId id="315" r:id="rId31"/>
    <p:sldId id="328" r:id="rId32"/>
    <p:sldId id="322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n" id="{4EFD8E54-3F8B-4F01-B2C2-16D635C4789C}">
          <p14:sldIdLst>
            <p14:sldId id="257"/>
          </p14:sldIdLst>
        </p14:section>
        <p14:section name="Agenda / Inhaltsverzeichnis" id="{67DFF076-FAF9-4A99-AD82-97EC0DF330B8}">
          <p14:sldIdLst>
            <p14:sldId id="260"/>
          </p14:sldIdLst>
        </p14:section>
        <p14:section name="Motivation" id="{D3A550B7-BBC8-4A5C-A19F-E329245FCF1B}">
          <p14:sldIdLst>
            <p14:sldId id="327"/>
            <p14:sldId id="316"/>
            <p14:sldId id="317"/>
            <p14:sldId id="319"/>
          </p14:sldIdLst>
        </p14:section>
        <p14:section name="Math. Repr." id="{9578A081-8176-416E-8285-45101A2A1893}">
          <p14:sldIdLst>
            <p14:sldId id="263"/>
            <p14:sldId id="292"/>
            <p14:sldId id="321"/>
            <p14:sldId id="262"/>
          </p14:sldIdLst>
        </p14:section>
        <p14:section name="Code" id="{F47525C4-3094-4EAD-9D13-DABF9E2ABFF2}">
          <p14:sldIdLst>
            <p14:sldId id="323"/>
            <p14:sldId id="325"/>
            <p14:sldId id="324"/>
            <p14:sldId id="301"/>
            <p14:sldId id="302"/>
            <p14:sldId id="303"/>
            <p14:sldId id="310"/>
            <p14:sldId id="304"/>
            <p14:sldId id="305"/>
            <p14:sldId id="306"/>
            <p14:sldId id="326"/>
          </p14:sldIdLst>
        </p14:section>
        <p14:section name="Limitations" id="{6CD20D7A-22FE-43A7-B069-21AD1185158B}">
          <p14:sldIdLst>
            <p14:sldId id="313"/>
            <p14:sldId id="314"/>
          </p14:sldIdLst>
        </p14:section>
        <p14:section name="LIME today" id="{07D78247-5EE8-4A00-9A14-5E7818C4CBDE}">
          <p14:sldIdLst>
            <p14:sldId id="296"/>
            <p14:sldId id="294"/>
            <p14:sldId id="315"/>
            <p14:sldId id="328"/>
          </p14:sldIdLst>
        </p14:section>
        <p14:section name="References" id="{131C3175-B905-4122-8674-A7F315AC4748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F8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AC42A-38E5-46E6-94FF-0CC369D6C074}" v="526" dt="2023-12-05T22:05:2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75946" autoAdjust="0"/>
  </p:normalViewPr>
  <p:slideViewPr>
    <p:cSldViewPr snapToGrid="0" showGuides="1">
      <p:cViewPr>
        <p:scale>
          <a:sx n="68" d="100"/>
          <a:sy n="68" d="100"/>
        </p:scale>
        <p:origin x="750" y="45"/>
      </p:cViewPr>
      <p:guideLst/>
    </p:cSldViewPr>
  </p:slideViewPr>
  <p:outlineViewPr>
    <p:cViewPr>
      <p:scale>
        <a:sx n="33" d="100"/>
        <a:sy n="33" d="100"/>
      </p:scale>
      <p:origin x="0" y="-1740"/>
    </p:cViewPr>
  </p:outlineViewPr>
  <p:notesTextViewPr>
    <p:cViewPr>
      <p:scale>
        <a:sx n="3" d="2"/>
        <a:sy n="3" d="2"/>
      </p:scale>
      <p:origin x="0" y="-753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 showGuides="1">
      <p:cViewPr>
        <p:scale>
          <a:sx n="98" d="100"/>
          <a:sy n="98" d="100"/>
        </p:scale>
        <p:origin x="1938" y="-17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39EA-C797-4066-AF6C-531B6DC49CC5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135D-654E-4844-B1C6-048AD5F43A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135D-654E-4844-B1C6-048AD5F43AA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83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135D-654E-4844-B1C6-048AD5F43AA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9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205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x1 and x2,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 and </a:t>
            </a:r>
            <a:r>
              <a:rPr lang="de-DE" dirty="0" err="1"/>
              <a:t>residal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,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. Classification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calssifies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79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. The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porperties</a:t>
            </a:r>
            <a:r>
              <a:rPr lang="de-DE" dirty="0"/>
              <a:t> x1 and x2. </a:t>
            </a:r>
          </a:p>
          <a:p>
            <a:r>
              <a:rPr lang="de-DE" dirty="0"/>
              <a:t>Instance lies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.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switch </a:t>
            </a:r>
            <a:r>
              <a:rPr lang="de-DE" dirty="0" err="1"/>
              <a:t>from</a:t>
            </a:r>
            <a:r>
              <a:rPr lang="de-DE" dirty="0"/>
              <a:t> global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cmplex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linear </a:t>
            </a:r>
            <a:r>
              <a:rPr lang="de-DE" dirty="0" err="1"/>
              <a:t>strucutre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1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zoom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curvy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linear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09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351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20775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LIME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Pertubate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29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5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, 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3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: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regression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913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r>
              <a:rPr lang="de-DE" dirty="0"/>
              <a:t> on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8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135D-654E-4844-B1C6-048AD5F43AA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40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tangent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ML </a:t>
            </a:r>
            <a:r>
              <a:rPr lang="de-DE" dirty="0" err="1"/>
              <a:t>model</a:t>
            </a:r>
            <a:r>
              <a:rPr lang="de-DE" dirty="0"/>
              <a:t>. </a:t>
            </a: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coefficients of this estimated linear model can be used to understand how changes in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explanatoriy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variables affect the classification output for the instance being explained. 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estimated coefficients suggest that increasing the values of x1 and x2 will cause the prediction to lean towards the prediction of the negative class.</a:t>
            </a:r>
            <a:endParaRPr lang="de-DE" dirty="0"/>
          </a:p>
          <a:p>
            <a:r>
              <a:rPr lang="de-DE" dirty="0" err="1"/>
              <a:t>Coefficients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dependend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 (y) a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(high) </a:t>
            </a:r>
            <a:r>
              <a:rPr lang="de-DE" dirty="0" err="1"/>
              <a:t>coefficient</a:t>
            </a:r>
            <a:r>
              <a:rPr lang="de-DE" dirty="0"/>
              <a:t>. -&gt;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contributed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x1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18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New linear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globally</a:t>
            </a:r>
            <a:r>
              <a:rPr lang="de-DE" dirty="0"/>
              <a:t> </a:t>
            </a:r>
            <a:r>
              <a:rPr lang="de-DE" dirty="0" err="1"/>
              <a:t>faithful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a proper </a:t>
            </a:r>
            <a:r>
              <a:rPr lang="de-DE" dirty="0" err="1"/>
              <a:t>discrimintor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explained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46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0.75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6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decreases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</a:t>
            </a:r>
          </a:p>
          <a:p>
            <a:r>
              <a:rPr lang="de-DE" dirty="0" err="1"/>
              <a:t>Slope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steep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flat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power.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13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: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: ML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credit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fully </a:t>
            </a:r>
            <a:r>
              <a:rPr lang="de-DE" dirty="0" err="1"/>
              <a:t>paid</a:t>
            </a:r>
            <a:r>
              <a:rPr lang="de-DE" dirty="0"/>
              <a:t> back.</a:t>
            </a:r>
          </a:p>
          <a:p>
            <a:r>
              <a:rPr lang="de-DE" dirty="0"/>
              <a:t>E.g. Total </a:t>
            </a:r>
            <a:r>
              <a:rPr lang="de-DE" dirty="0" err="1"/>
              <a:t>payment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18127 larger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boundary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13550 and so on.</a:t>
            </a:r>
          </a:p>
          <a:p>
            <a:r>
              <a:rPr lang="de-DE" dirty="0"/>
              <a:t>Diagnosis: </a:t>
            </a:r>
          </a:p>
          <a:p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explanations</a:t>
            </a:r>
            <a:r>
              <a:rPr lang="de-DE" dirty="0"/>
              <a:t>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wound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bleeding</a:t>
            </a:r>
            <a:r>
              <a:rPr lang="de-DE" dirty="0"/>
              <a:t> and non </a:t>
            </a:r>
            <a:r>
              <a:rPr lang="de-DE" dirty="0" err="1"/>
              <a:t>bleeding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57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945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61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79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1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: Global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</a:t>
            </a:r>
            <a:r>
              <a:rPr lang="de-DE" dirty="0" err="1"/>
              <a:t>approximated</a:t>
            </a:r>
            <a:endParaRPr lang="de-DE" dirty="0"/>
          </a:p>
          <a:p>
            <a:r>
              <a:rPr lang="de-DE" dirty="0" err="1"/>
              <a:t>Interpretable</a:t>
            </a:r>
            <a:r>
              <a:rPr lang="de-DE" dirty="0"/>
              <a:t>: </a:t>
            </a:r>
            <a:r>
              <a:rPr lang="de-DE" dirty="0" err="1"/>
              <a:t>Understandable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, a qualitative and quantitative </a:t>
            </a:r>
            <a:r>
              <a:rPr lang="de-DE" dirty="0" err="1"/>
              <a:t>help</a:t>
            </a:r>
            <a:endParaRPr lang="de-DE" dirty="0"/>
          </a:p>
          <a:p>
            <a:r>
              <a:rPr lang="de-DE" dirty="0"/>
              <a:t>Model-</a:t>
            </a:r>
            <a:r>
              <a:rPr lang="de-DE" dirty="0" err="1"/>
              <a:t>agnostic</a:t>
            </a:r>
            <a:r>
              <a:rPr lang="de-DE" dirty="0"/>
              <a:t>: Works on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box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65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2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Picture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turtle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strawberry</a:t>
            </a:r>
            <a:r>
              <a:rPr lang="de-DE" dirty="0"/>
              <a:t>. LIME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explanations</a:t>
            </a:r>
            <a:r>
              <a:rPr lang="de-DE" dirty="0"/>
              <a:t>. </a:t>
            </a:r>
          </a:p>
          <a:p>
            <a:r>
              <a:rPr lang="de-DE" dirty="0"/>
              <a:t>Husky </a:t>
            </a:r>
            <a:r>
              <a:rPr lang="de-DE" dirty="0" err="1"/>
              <a:t>classified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wolf: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Text: </a:t>
            </a:r>
            <a:r>
              <a:rPr lang="de-DE" dirty="0" err="1"/>
              <a:t>Explains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yelp</a:t>
            </a:r>
            <a:r>
              <a:rPr lang="de-DE" dirty="0"/>
              <a:t> review.</a:t>
            </a:r>
          </a:p>
          <a:p>
            <a:r>
              <a:rPr lang="de-DE" dirty="0"/>
              <a:t>Positive and </a:t>
            </a:r>
            <a:r>
              <a:rPr lang="de-DE" dirty="0" err="1"/>
              <a:t>negtive</a:t>
            </a:r>
            <a:r>
              <a:rPr lang="de-DE" dirty="0"/>
              <a:t>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highlighted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4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ML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r>
              <a:rPr lang="de-DE" dirty="0"/>
              <a:t>Dataset on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variable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xplained</a:t>
            </a:r>
            <a:r>
              <a:rPr lang="de-DE" dirty="0"/>
              <a:t> and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variables.</a:t>
            </a:r>
          </a:p>
          <a:p>
            <a:r>
              <a:rPr lang="de-DE" dirty="0" err="1"/>
              <a:t>Predctions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LIME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. Table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feature.</a:t>
            </a:r>
          </a:p>
          <a:p>
            <a:endParaRPr lang="de-DE" dirty="0"/>
          </a:p>
          <a:p>
            <a:r>
              <a:rPr lang="de-DE" dirty="0"/>
              <a:t>Code: </a:t>
            </a:r>
            <a:r>
              <a:rPr lang="de-DE" dirty="0" err="1"/>
              <a:t>Explainer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imortant</a:t>
            </a:r>
            <a:r>
              <a:rPr lang="de-DE" dirty="0"/>
              <a:t> variables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135D-654E-4844-B1C6-048AD5F43AA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55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Black box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ML </a:t>
            </a:r>
            <a:r>
              <a:rPr lang="de-DE" dirty="0" err="1"/>
              <a:t>functio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63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Ridge: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penalty</a:t>
            </a:r>
            <a:r>
              <a:rPr lang="de-DE" dirty="0"/>
              <a:t> </a:t>
            </a:r>
            <a:r>
              <a:rPr lang="de-DE" dirty="0" err="1"/>
              <a:t>term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71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42913" y="3429000"/>
            <a:ext cx="11341100" cy="9720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71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867" userDrawn="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C904A4-AB75-5077-13AC-7D4D63543C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1CD8F6-A976-00D9-FD39-3B1193F8C8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ED63FB-F266-5C37-65E3-D855BCC393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28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EF002-783F-D573-B7E6-6615AB34F8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24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6960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09872-0E94-2A47-6867-88F8F59576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53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4E16-F7A9-7731-E707-B6D9EACD45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79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51492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3017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911CA5-9BAE-ABC4-8833-FD3A9ED618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9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516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87EEEFF-F197-DA39-3007-CE63560C1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9463"/>
          <a:stretch/>
        </p:blipFill>
        <p:spPr>
          <a:xfrm>
            <a:off x="4695296" y="373044"/>
            <a:ext cx="7162800" cy="64849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8975725" y="0"/>
            <a:ext cx="32162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white"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white"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white"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6259E0E4-F492-F013-D3DD-30D1AD8D76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87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71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120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61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058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C85225-AD3C-2985-F8E1-A2FFCF31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113411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42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DD28D5-EDA9-47FB-2F02-AEB843BA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9463"/>
          <a:stretch/>
        </p:blipFill>
        <p:spPr>
          <a:xfrm>
            <a:off x="4689352" y="373044"/>
            <a:ext cx="7162800" cy="64849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EB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AB5F9309-A00E-AA12-16E8-AB47264A14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1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8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1B69BD-7D5E-0F33-3AA4-35A1FB4D54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06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25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8908A9-0F9F-ADE1-721F-DE9D5B086B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55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61F5AD-D16A-9054-3F9E-7557F7F4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AF623-594D-7EA5-A405-8FC98AB7A9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55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1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9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FBAD93-250B-598A-7686-84F8A0BA2C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185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624FC-09FC-E0E9-E23A-218074FE1E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97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7973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392940-B451-7E9F-FF47-ED1CBBDBA5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353AC-C8AE-7600-6F14-CEA95CBAAD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9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5D886-BEDB-F794-1053-480079669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0F990C4-CBF5-0376-2996-1B2BCF25F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E7B60-4F6C-73D4-B08F-AF65BC4EE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23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71" userDrawn="1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890" userDrawn="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90935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0374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9AD401-DF83-711D-59BE-83060759E4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65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155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32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99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4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46098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273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29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9"/>
            <a:ext cx="11341099" cy="4356099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7D647F-760D-E88D-6E86-3140EBEF3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A0A208F-1E3F-CC49-A888-405ECD950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D328FC0-2742-3A64-B229-0E5FB25466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90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DB692-13C0-CFC2-278D-7C6CF65B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9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bg bwMode="ltGray"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09FC36-5544-4C14-3CA5-A97D3A1A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Freiburg | LIME |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93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672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0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42.png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0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616A0-0EB1-866B-44F0-86C79E9B3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err="1">
                <a:solidFill>
                  <a:schemeClr val="bg1"/>
                </a:solidFill>
              </a:rPr>
              <a:t>Local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Interpretable</a:t>
            </a:r>
            <a:r>
              <a:rPr lang="de-DE" sz="4400" dirty="0">
                <a:solidFill>
                  <a:schemeClr val="bg1"/>
                </a:solidFill>
              </a:rPr>
              <a:t> Model-</a:t>
            </a:r>
            <a:r>
              <a:rPr lang="de-DE" sz="4400" dirty="0" err="1">
                <a:solidFill>
                  <a:schemeClr val="bg1"/>
                </a:solidFill>
              </a:rPr>
              <a:t>agnostic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Explanations</a:t>
            </a:r>
            <a:br>
              <a:rPr lang="de-DE" b="1" dirty="0"/>
            </a:b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8B4CA8-8481-48F9-6880-771B11B51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844A12-37C0-01DB-E2ED-9D80D4E4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Stephan Berke</a:t>
            </a:r>
          </a:p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Freiburg</a:t>
            </a:r>
          </a:p>
          <a:p>
            <a:r>
              <a:rPr lang="de-DE" dirty="0" err="1"/>
              <a:t>December</a:t>
            </a:r>
            <a:r>
              <a:rPr lang="de-DE" dirty="0"/>
              <a:t> 6, 2023</a:t>
            </a:r>
          </a:p>
        </p:txBody>
      </p:sp>
    </p:spTree>
    <p:extLst>
      <p:ext uri="{BB962C8B-B14F-4D97-AF65-F5344CB8AC3E}">
        <p14:creationId xmlns:p14="http://schemas.microsoft.com/office/powerpoint/2010/main" val="324479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B5ED6-B39B-53B6-CA96-D825C147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LIME ALGORITHM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FFCA69-AE9C-25C2-44A7-A66A1D9E9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E4DED-5F82-21DA-E636-6F41D8B78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December</a:t>
            </a:r>
            <a:r>
              <a:rPr lang="de-DE" dirty="0"/>
              <a:t> 6, 2023</a:t>
            </a:r>
            <a:br>
              <a:rPr lang="de-DE" dirty="0"/>
            </a:b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980A1-787D-EF8B-7BCF-99F535DCD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Freiburg| LIME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B64E1-4CA8-AE4A-5355-9F3FA6D6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38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TWO-DIMENSIONAL DATASET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78C8486-7FC6-D38F-BCFB-7B7D99B57DDF}"/>
              </a:ext>
            </a:extLst>
          </p:cNvPr>
          <p:cNvSpPr/>
          <p:nvPr/>
        </p:nvSpPr>
        <p:spPr>
          <a:xfrm>
            <a:off x="6722352" y="2523310"/>
            <a:ext cx="5061661" cy="9774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num_points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50000</a:t>
            </a:r>
            <a:endParaRPr lang="de-DE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 = 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np.random.uniform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num_points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 = 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np.random.uniform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num_points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4" name="Grafik 13" descr="Ende mit einfarbiger Füllung">
            <a:extLst>
              <a:ext uri="{FF2B5EF4-FFF2-40B4-BE49-F238E27FC236}">
                <a16:creationId xmlns:a16="http://schemas.microsoft.com/office/drawing/2014/main" id="{C121BF1A-0312-720C-5BAD-F5BF57C738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7929" y="2906431"/>
            <a:ext cx="315572" cy="315572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7E5CE96-7C20-03E2-824F-1A7D689839F3}"/>
              </a:ext>
            </a:extLst>
          </p:cNvPr>
          <p:cNvSpPr/>
          <p:nvPr/>
        </p:nvSpPr>
        <p:spPr>
          <a:xfrm>
            <a:off x="6254379" y="1969728"/>
            <a:ext cx="5543756" cy="485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Create a random dataset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B5BBB2B-D25A-A62F-00C3-E8F1D30318E4}"/>
              </a:ext>
            </a:extLst>
          </p:cNvPr>
          <p:cNvSpPr/>
          <p:nvPr/>
        </p:nvSpPr>
        <p:spPr>
          <a:xfrm>
            <a:off x="6613501" y="4247039"/>
            <a:ext cx="5170511" cy="1089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split_line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(x1+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)*(x1+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)*(x1+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		  (x1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-0.8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)*(x1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-1.6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(x2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split_line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(x1, x2),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7" name="Grafik 16" descr="Ende mit einfarbiger Füllung">
            <a:extLst>
              <a:ext uri="{FF2B5EF4-FFF2-40B4-BE49-F238E27FC236}">
                <a16:creationId xmlns:a16="http://schemas.microsoft.com/office/drawing/2014/main" id="{F77D8FD8-028F-7C50-3CCF-CC6DC755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7929" y="4588513"/>
            <a:ext cx="315572" cy="315572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7025266-40E1-6D83-6FD5-3D42DF234E83}"/>
              </a:ext>
            </a:extLst>
          </p:cNvPr>
          <p:cNvSpPr/>
          <p:nvPr/>
        </p:nvSpPr>
        <p:spPr>
          <a:xfrm>
            <a:off x="6254379" y="3652916"/>
            <a:ext cx="5543757" cy="485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Integrate binary classification by split line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 txBox="1">
            <a:spLocks/>
          </p:cNvSpPr>
          <p:nvPr/>
        </p:nvSpPr>
        <p:spPr>
          <a:xfrm>
            <a:off x="595313" y="2033588"/>
            <a:ext cx="11341099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943C15-66C7-F139-AE63-A668EC6832CB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TWO-DIMENSIONAL DATASET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78C8486-7FC6-D38F-BCFB-7B7D99B57DDF}"/>
              </a:ext>
            </a:extLst>
          </p:cNvPr>
          <p:cNvSpPr/>
          <p:nvPr/>
        </p:nvSpPr>
        <p:spPr>
          <a:xfrm>
            <a:off x="6722352" y="2523310"/>
            <a:ext cx="5061661" cy="4852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Xi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116644"/>
                </a:solidFill>
                <a:latin typeface="Courier New" panose="02070309020205020404" pitchFamily="49" charset="0"/>
              </a:rPr>
              <a:t>1.05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16644"/>
                </a:solidFill>
                <a:latin typeface="Courier New" panose="02070309020205020404" pitchFamily="49" charset="0"/>
              </a:rPr>
              <a:t>-0.5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14" name="Grafik 13" descr="Ende mit einfarbiger Füllung">
            <a:extLst>
              <a:ext uri="{FF2B5EF4-FFF2-40B4-BE49-F238E27FC236}">
                <a16:creationId xmlns:a16="http://schemas.microsoft.com/office/drawing/2014/main" id="{C121BF1A-0312-720C-5BAD-F5BF57C738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0580" y="2608173"/>
            <a:ext cx="315572" cy="315572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7E5CE96-7C20-03E2-824F-1A7D689839F3}"/>
              </a:ext>
            </a:extLst>
          </p:cNvPr>
          <p:cNvSpPr/>
          <p:nvPr/>
        </p:nvSpPr>
        <p:spPr>
          <a:xfrm>
            <a:off x="6254379" y="1969728"/>
            <a:ext cx="5543756" cy="485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Instance of interest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 txBox="1">
            <a:spLocks/>
          </p:cNvSpPr>
          <p:nvPr/>
        </p:nvSpPr>
        <p:spPr>
          <a:xfrm>
            <a:off x="595313" y="2033588"/>
            <a:ext cx="11341099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943C15-66C7-F139-AE63-A668EC6832CB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551E9F-6857-363A-7FCB-188C1EF4C928}"/>
              </a:ext>
            </a:extLst>
          </p:cNvPr>
          <p:cNvSpPr/>
          <p:nvPr/>
        </p:nvSpPr>
        <p:spPr>
          <a:xfrm>
            <a:off x="4232636" y="3855563"/>
            <a:ext cx="1168923" cy="933253"/>
          </a:xfrm>
          <a:prstGeom prst="rect">
            <a:avLst/>
          </a:pr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7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LOCAL PERSPECTIVE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7E5CE96-7C20-03E2-824F-1A7D689839F3}"/>
              </a:ext>
            </a:extLst>
          </p:cNvPr>
          <p:cNvSpPr/>
          <p:nvPr/>
        </p:nvSpPr>
        <p:spPr>
          <a:xfrm>
            <a:off x="6240257" y="2033588"/>
            <a:ext cx="5543756" cy="485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Local perspective displays linear classification boundary 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9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 txBox="1">
            <a:spLocks/>
          </p:cNvSpPr>
          <p:nvPr/>
        </p:nvSpPr>
        <p:spPr>
          <a:xfrm>
            <a:off x="595313" y="2033588"/>
            <a:ext cx="11341099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943C15-66C7-F139-AE63-A668EC6832CB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551E9F-6857-363A-7FCB-188C1EF4C928}"/>
              </a:ext>
            </a:extLst>
          </p:cNvPr>
          <p:cNvSpPr/>
          <p:nvPr/>
        </p:nvSpPr>
        <p:spPr>
          <a:xfrm>
            <a:off x="1197204" y="2052443"/>
            <a:ext cx="4918898" cy="3610352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48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RANOM FORREST PREDICTIONS (BLACK BOX MODEL)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DE97C7B-A994-1B86-3B1F-09EC422041F9}"/>
              </a:ext>
            </a:extLst>
          </p:cNvPr>
          <p:cNvSpPr/>
          <p:nvPr/>
        </p:nvSpPr>
        <p:spPr>
          <a:xfrm>
            <a:off x="6713969" y="2637541"/>
            <a:ext cx="5061661" cy="6788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sklearn.ensemble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import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RandomForestClassifier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classifier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RandomForestClassifier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n_estimat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=100)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classifier.fit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 y)</a:t>
            </a:r>
          </a:p>
        </p:txBody>
      </p:sp>
      <p:pic>
        <p:nvPicPr>
          <p:cNvPr id="7" name="Grafik 6" descr="Ende mit einfarbiger Füllung">
            <a:extLst>
              <a:ext uri="{FF2B5EF4-FFF2-40B4-BE49-F238E27FC236}">
                <a16:creationId xmlns:a16="http://schemas.microsoft.com/office/drawing/2014/main" id="{F7DD27AB-4DDE-3FCE-A597-E7F46DFC5FE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9470" y="2854512"/>
            <a:ext cx="315572" cy="315572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4B1637D-6888-0FEB-8964-AF920A9FA209}"/>
              </a:ext>
            </a:extLst>
          </p:cNvPr>
          <p:cNvSpPr/>
          <p:nvPr/>
        </p:nvSpPr>
        <p:spPr>
          <a:xfrm>
            <a:off x="6240257" y="2015019"/>
            <a:ext cx="5543756" cy="5777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00"/>
                </a:solidFill>
                <a:effectLst/>
              </a:rPr>
              <a:t>Learn Black Box model on sample dataset using     Random Forrest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1EF171D-7545-03C0-0782-2B79ACEE929E}"/>
              </a:ext>
            </a:extLst>
          </p:cNvPr>
          <p:cNvSpPr/>
          <p:nvPr/>
        </p:nvSpPr>
        <p:spPr>
          <a:xfrm>
            <a:off x="6240257" y="3442672"/>
            <a:ext cx="5543756" cy="485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 a new dataset using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meshgrid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0241D0D-D6F0-04A5-F6B3-1FD378FFF944}"/>
              </a:ext>
            </a:extLst>
          </p:cNvPr>
          <p:cNvSpPr/>
          <p:nvPr/>
        </p:nvSpPr>
        <p:spPr>
          <a:xfrm>
            <a:off x="6713969" y="3965299"/>
            <a:ext cx="5061661" cy="84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make_meshgrid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x1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x2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….</a:t>
            </a:r>
          </a:p>
          <a:p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de-DE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np.vstack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((xx1.ravel(), xx2.ravel())).T</a:t>
            </a:r>
          </a:p>
          <a:p>
            <a:b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XX =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make_meshgrid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(X[:,</a:t>
            </a:r>
            <a:r>
              <a:rPr lang="de-DE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],X[:,</a:t>
            </a:r>
            <a:r>
              <a:rPr lang="de-DE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],h=</a:t>
            </a:r>
            <a:r>
              <a:rPr lang="de-DE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.02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6" name="Grafik 15" descr="Ende mit einfarbiger Füllung">
            <a:extLst>
              <a:ext uri="{FF2B5EF4-FFF2-40B4-BE49-F238E27FC236}">
                <a16:creationId xmlns:a16="http://schemas.microsoft.com/office/drawing/2014/main" id="{DF730C66-9ED4-55B6-6811-4AE1842FCF9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9470" y="4211204"/>
            <a:ext cx="315572" cy="315572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2285E20-CC36-0C90-E334-AAAA86111AE9}"/>
              </a:ext>
            </a:extLst>
          </p:cNvPr>
          <p:cNvSpPr/>
          <p:nvPr/>
        </p:nvSpPr>
        <p:spPr>
          <a:xfrm>
            <a:off x="6240257" y="4935756"/>
            <a:ext cx="5543756" cy="4852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the new dataset with the learned model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7791348-9D80-DED4-9034-24A3C1CCAD5F}"/>
              </a:ext>
            </a:extLst>
          </p:cNvPr>
          <p:cNvSpPr/>
          <p:nvPr/>
        </p:nvSpPr>
        <p:spPr>
          <a:xfrm>
            <a:off x="6713969" y="5458384"/>
            <a:ext cx="5061661" cy="360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yy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classifier.predict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(XX)</a:t>
            </a:r>
          </a:p>
        </p:txBody>
      </p:sp>
      <p:pic>
        <p:nvPicPr>
          <p:cNvPr id="19" name="Grafik 18" descr="Ende mit einfarbiger Füllung">
            <a:extLst>
              <a:ext uri="{FF2B5EF4-FFF2-40B4-BE49-F238E27FC236}">
                <a16:creationId xmlns:a16="http://schemas.microsoft.com/office/drawing/2014/main" id="{5F87DFB1-E0E1-C066-6455-AD059683F4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9470" y="5534562"/>
            <a:ext cx="315572" cy="31557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A3868C1-22DE-36BF-0CF1-5F2422A4B7F5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3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GENERATION STEP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A33A2A5-8F60-F4C3-D886-3EDB89C74BAA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CE03229-A984-F7CC-B5A7-AEA0A702AF26}"/>
              </a:ext>
            </a:extLst>
          </p:cNvPr>
          <p:cNvSpPr/>
          <p:nvPr/>
        </p:nvSpPr>
        <p:spPr>
          <a:xfrm>
            <a:off x="6740165" y="2637541"/>
            <a:ext cx="5035465" cy="9069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X_pertub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DE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,size=(</a:t>
            </a:r>
            <a:r>
              <a:rPr lang="de-DE" sz="1100" dirty="0">
                <a:solidFill>
                  <a:srgbClr val="000000"/>
                </a:solidFill>
                <a:latin typeface="Courier New" panose="02070309020205020404" pitchFamily="49" charset="0"/>
              </a:rPr>
              <a:t>500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,X.shape[</a:t>
            </a:r>
            <a:r>
              <a:rPr lang="de-DE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X_lime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X_pertub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np.random.normal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X_pertub.shape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de-DE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X_lime</a:t>
            </a:r>
            <a:r>
              <a:rPr lang="de-DE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Xi</a:t>
            </a:r>
          </a:p>
        </p:txBody>
      </p:sp>
      <p:pic>
        <p:nvPicPr>
          <p:cNvPr id="13" name="Grafik 12" descr="Ende mit einfarbiger Füllung">
            <a:extLst>
              <a:ext uri="{FF2B5EF4-FFF2-40B4-BE49-F238E27FC236}">
                <a16:creationId xmlns:a16="http://schemas.microsoft.com/office/drawing/2014/main" id="{CE63DCDE-C6C5-A75C-C8C3-589D9D8012B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1261" y="3018065"/>
            <a:ext cx="315572" cy="31557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154EB0F-20B4-99CC-F3E2-DDD2D3BDDABC}"/>
              </a:ext>
            </a:extLst>
          </p:cNvPr>
          <p:cNvSpPr/>
          <p:nvPr/>
        </p:nvSpPr>
        <p:spPr>
          <a:xfrm>
            <a:off x="6240257" y="2015019"/>
            <a:ext cx="5543756" cy="57773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000000"/>
                </a:solidFill>
                <a:effectLst/>
              </a:rPr>
              <a:t>Pertubate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random gaussian distributed points around instance</a:t>
            </a:r>
          </a:p>
        </p:txBody>
      </p:sp>
    </p:spTree>
    <p:extLst>
      <p:ext uri="{BB962C8B-B14F-4D97-AF65-F5344CB8AC3E}">
        <p14:creationId xmlns:p14="http://schemas.microsoft.com/office/powerpoint/2010/main" val="367680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ML PREDICTIONS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51A9F0F-396A-4CB6-02E8-70E954C68044}"/>
              </a:ext>
            </a:extLst>
          </p:cNvPr>
          <p:cNvSpPr/>
          <p:nvPr/>
        </p:nvSpPr>
        <p:spPr>
          <a:xfrm>
            <a:off x="6740165" y="2450232"/>
            <a:ext cx="5035465" cy="39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y_lime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classifier.predict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X_lime</a:t>
            </a:r>
            <a:r>
              <a:rPr lang="de-DE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6" name="Grafik 15" descr="Ende mit einfarbiger Füllung">
            <a:extLst>
              <a:ext uri="{FF2B5EF4-FFF2-40B4-BE49-F238E27FC236}">
                <a16:creationId xmlns:a16="http://schemas.microsoft.com/office/drawing/2014/main" id="{FBB71E8D-1D45-12C9-E12D-27648B583D3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1261" y="2532915"/>
            <a:ext cx="315572" cy="315572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AA3DEA3-3500-9508-DABC-3A50B153FEFE}"/>
              </a:ext>
            </a:extLst>
          </p:cNvPr>
          <p:cNvSpPr/>
          <p:nvPr/>
        </p:nvSpPr>
        <p:spPr>
          <a:xfrm>
            <a:off x="6240257" y="2015019"/>
            <a:ext cx="5543756" cy="3982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2"/>
                </a:solidFill>
              </a:rPr>
              <a:t>Use </a:t>
            </a:r>
            <a:r>
              <a:rPr lang="de-DE" sz="1600" dirty="0" err="1">
                <a:solidFill>
                  <a:schemeClr val="tx2"/>
                </a:solidFill>
              </a:rPr>
              <a:t>trained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classifier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to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predict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classification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of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new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data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999804-18D3-B4DB-DFD8-EDF6010AC732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RANDOM SAMPLES AROUND INSTANCE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6D22595-EA3A-F304-FCD1-B4E4813CFF8B}"/>
              </a:ext>
            </a:extLst>
          </p:cNvPr>
          <p:cNvSpPr/>
          <p:nvPr/>
        </p:nvSpPr>
        <p:spPr>
          <a:xfrm>
            <a:off x="6240257" y="2015019"/>
            <a:ext cx="5543756" cy="69990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Instance of interest (big dot) and data sampled from a normal distribution (small dots)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55F600-64E6-F786-A1D9-496249AD6D34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9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Freiburg | LIME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  <a:p>
            <a:r>
              <a:rPr lang="de-DE" dirty="0"/>
              <a:t>WEIGHTING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A57277E-D0F8-62F4-E680-978439E492E3}"/>
              </a:ext>
            </a:extLst>
          </p:cNvPr>
          <p:cNvSpPr/>
          <p:nvPr/>
        </p:nvSpPr>
        <p:spPr>
          <a:xfrm>
            <a:off x="6748548" y="4529232"/>
            <a:ext cx="5035465" cy="3772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 = np.sum((Xi - X_lime)**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,axis=1)</a:t>
            </a:r>
          </a:p>
        </p:txBody>
      </p:sp>
      <p:pic>
        <p:nvPicPr>
          <p:cNvPr id="19" name="Grafik 18" descr="Ende mit einfarbiger Füllung">
            <a:extLst>
              <a:ext uri="{FF2B5EF4-FFF2-40B4-BE49-F238E27FC236}">
                <a16:creationId xmlns:a16="http://schemas.microsoft.com/office/drawing/2014/main" id="{BF6DC070-1231-69BF-30B5-5852749F11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5451" y="4588373"/>
            <a:ext cx="315572" cy="315572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8C5FD3E-2F26-EE06-8858-C9294AA1B5B9}"/>
              </a:ext>
            </a:extLst>
          </p:cNvPr>
          <p:cNvSpPr/>
          <p:nvPr/>
        </p:nvSpPr>
        <p:spPr>
          <a:xfrm>
            <a:off x="6748545" y="5823568"/>
            <a:ext cx="5035465" cy="3772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(-(</a:t>
            </a:r>
            <a:r>
              <a:rPr lang="de-DE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de-DE" sz="10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)/(</a:t>
            </a:r>
            <a:r>
              <a:rPr lang="de-DE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kernel_width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de-DE" sz="105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e-DE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</p:txBody>
      </p:sp>
      <p:pic>
        <p:nvPicPr>
          <p:cNvPr id="23" name="Grafik 22" descr="Ende mit einfarbiger Füllung">
            <a:extLst>
              <a:ext uri="{FF2B5EF4-FFF2-40B4-BE49-F238E27FC236}">
                <a16:creationId xmlns:a16="http://schemas.microsoft.com/office/drawing/2014/main" id="{FFDC770C-D9AF-9402-1DF3-5236E85EDC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5451" y="5854385"/>
            <a:ext cx="315572" cy="31557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21126FC-97C6-A214-03AE-3BCDC906676B}"/>
              </a:ext>
            </a:extLst>
          </p:cNvPr>
          <p:cNvSpPr/>
          <p:nvPr/>
        </p:nvSpPr>
        <p:spPr>
          <a:xfrm>
            <a:off x="6240257" y="2015019"/>
            <a:ext cx="5543756" cy="3982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2"/>
                </a:solidFill>
              </a:rPr>
              <a:t>Weight </a:t>
            </a:r>
            <a:r>
              <a:rPr lang="en-US" sz="1600" b="1" dirty="0" err="1">
                <a:solidFill>
                  <a:schemeClr val="tx2"/>
                </a:solidFill>
              </a:rPr>
              <a:t>pertubated</a:t>
            </a:r>
            <a:r>
              <a:rPr lang="en-US" sz="1600" b="1" dirty="0">
                <a:solidFill>
                  <a:schemeClr val="tx2"/>
                </a:solidFill>
              </a:rPr>
              <a:t> data according to its distance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3D85B93-702E-168F-82A3-5A9B022A81B3}"/>
              </a:ext>
            </a:extLst>
          </p:cNvPr>
          <p:cNvSpPr/>
          <p:nvPr/>
        </p:nvSpPr>
        <p:spPr>
          <a:xfrm>
            <a:off x="6748548" y="3177098"/>
            <a:ext cx="5035465" cy="39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kernel_width</a:t>
            </a:r>
            <a:r>
              <a:rPr lang="de-DE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e-DE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X_lime.shape</a:t>
            </a:r>
            <a:r>
              <a:rPr lang="de-DE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[1])* </a:t>
            </a:r>
            <a:r>
              <a:rPr lang="de-DE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</a:p>
        </p:txBody>
      </p:sp>
      <p:pic>
        <p:nvPicPr>
          <p:cNvPr id="16" name="Grafik 15" descr="Ende mit einfarbiger Füllung">
            <a:extLst>
              <a:ext uri="{FF2B5EF4-FFF2-40B4-BE49-F238E27FC236}">
                <a16:creationId xmlns:a16="http://schemas.microsoft.com/office/drawing/2014/main" id="{7CFAC525-F15A-0E01-D48B-6E3C0B9128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644" y="3259781"/>
            <a:ext cx="315572" cy="315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8FE6865A-1AA0-5090-034D-A37582E02FAF}"/>
                  </a:ext>
                </a:extLst>
              </p:cNvPr>
              <p:cNvSpPr/>
              <p:nvPr/>
            </p:nvSpPr>
            <p:spPr>
              <a:xfrm>
                <a:off x="6240253" y="2437728"/>
                <a:ext cx="5543756" cy="6829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Set the kernel width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𝐹𝑒𝑎𝑡𝑢𝑟𝑒𝑠</m:t>
                          </m:r>
                        </m:e>
                      </m:rad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 0.75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8FE6865A-1AA0-5090-034D-A37582E02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53" y="2437728"/>
                <a:ext cx="5543756" cy="6829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A0568E4A-F6A6-4FAB-D63C-F9DD84470306}"/>
                  </a:ext>
                </a:extLst>
              </p:cNvPr>
              <p:cNvSpPr/>
              <p:nvPr/>
            </p:nvSpPr>
            <p:spPr>
              <a:xfrm>
                <a:off x="6240253" y="3621425"/>
                <a:ext cx="5543756" cy="8454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dirty="0">
                    <a:solidFill>
                      <a:schemeClr val="tx2"/>
                    </a:solidFill>
                  </a:rPr>
                  <a:t>Compute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the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Euclidean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distance</a:t>
                </a:r>
                <a:r>
                  <a:rPr lang="de-DE" sz="1600" dirty="0">
                    <a:solidFill>
                      <a:schemeClr val="tx2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l-PL" sz="1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1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l-PL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sz="1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sz="14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400" b="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4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4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1400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14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A0568E4A-F6A6-4FAB-D63C-F9DD84470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53" y="3621425"/>
                <a:ext cx="5543756" cy="845460"/>
              </a:xfrm>
              <a:prstGeom prst="roundRect">
                <a:avLst/>
              </a:prstGeom>
              <a:blipFill>
                <a:blip r:embed="rId7"/>
                <a:stretch>
                  <a:fillRect t="-5674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D760181-C947-949D-76BD-93018F7789B2}"/>
                  </a:ext>
                </a:extLst>
              </p:cNvPr>
              <p:cNvSpPr/>
              <p:nvPr/>
            </p:nvSpPr>
            <p:spPr>
              <a:xfrm>
                <a:off x="6240253" y="4955231"/>
                <a:ext cx="5543756" cy="8305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Set the exponential smoothing kernel</a:t>
                </a:r>
                <a:endParaRPr lang="de-DE" sz="1600" i="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sz="160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sz="1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60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0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d>
                            <m:dPr>
                              <m:ctrlPr>
                                <a:rPr lang="de-DE" sz="16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60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60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de-DE" sz="160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sz="1600" i="1" dirty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600" b="0" i="0" dirty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de-DE" sz="1600" i="0" dirty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1600" i="0" dirty="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1600" i="0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de-DE" sz="160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60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de-DE" sz="1600" i="0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de-DE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D760181-C947-949D-76BD-93018F778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53" y="4955231"/>
                <a:ext cx="5543756" cy="830507"/>
              </a:xfrm>
              <a:prstGeom prst="roundRect">
                <a:avLst/>
              </a:prstGeom>
              <a:blipFill>
                <a:blip r:embed="rId8"/>
                <a:stretch>
                  <a:fillRect t="-725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2A9DB45F-EC6E-C199-62F9-C86AFBE6D738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5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r>
              <a:rPr lang="en-US" dirty="0"/>
              <a:t>CLASSIFICATIONS OF LOCALLY TRAINED MODEL</a:t>
            </a:r>
          </a:p>
          <a:p>
            <a:br>
              <a:rPr lang="de-DE" dirty="0"/>
            </a:br>
            <a:endParaRPr lang="de-DE" dirty="0">
              <a:solidFill>
                <a:schemeClr val="tx2"/>
              </a:solidFill>
            </a:endParaRPr>
          </a:p>
          <a:p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9" name="Grafik 18" descr="Ende mit einfarbiger Füllung">
            <a:extLst>
              <a:ext uri="{FF2B5EF4-FFF2-40B4-BE49-F238E27FC236}">
                <a16:creationId xmlns:a16="http://schemas.microsoft.com/office/drawing/2014/main" id="{638A4AC3-4266-F617-8AD7-E18925DA3D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3224" y="2795192"/>
            <a:ext cx="315572" cy="315572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7E7D426-C375-E84F-4FB0-3187769E1C00}"/>
              </a:ext>
            </a:extLst>
          </p:cNvPr>
          <p:cNvSpPr/>
          <p:nvPr/>
        </p:nvSpPr>
        <p:spPr>
          <a:xfrm>
            <a:off x="6240257" y="2015019"/>
            <a:ext cx="5543756" cy="59673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Fit regression using weighted least squares around instance of interest 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960FB61-3AF7-CAF4-5153-30A5CA755F99}"/>
              </a:ext>
            </a:extLst>
          </p:cNvPr>
          <p:cNvSpPr/>
          <p:nvPr/>
        </p:nvSpPr>
        <p:spPr>
          <a:xfrm>
            <a:off x="6762670" y="2657680"/>
            <a:ext cx="5035465" cy="10622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de-DE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simpler_model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simpler_model.fit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X_lime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y_lime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			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sample_weight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e-DE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weights</a:t>
            </a:r>
            <a:r>
              <a:rPr lang="de-DE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3" name="Grafik 12" descr="Ende mit einfarbiger Füllung">
            <a:extLst>
              <a:ext uri="{FF2B5EF4-FFF2-40B4-BE49-F238E27FC236}">
                <a16:creationId xmlns:a16="http://schemas.microsoft.com/office/drawing/2014/main" id="{1B3EA05B-977B-7262-57CD-3B94B1DF16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766" y="3079727"/>
            <a:ext cx="315572" cy="315572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AAB6C5D-7B8D-CF43-678A-3A1D39DD9652}"/>
              </a:ext>
            </a:extLst>
          </p:cNvPr>
          <p:cNvSpPr/>
          <p:nvPr/>
        </p:nvSpPr>
        <p:spPr>
          <a:xfrm>
            <a:off x="6240257" y="3763385"/>
            <a:ext cx="5571594" cy="3843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Predict classification on locally trained model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C161C74-14B0-A610-E017-0B479E8569CF}"/>
              </a:ext>
            </a:extLst>
          </p:cNvPr>
          <p:cNvSpPr/>
          <p:nvPr/>
        </p:nvSpPr>
        <p:spPr>
          <a:xfrm>
            <a:off x="6762670" y="4188758"/>
            <a:ext cx="5035465" cy="3772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y_linmodel</a:t>
            </a:r>
            <a:r>
              <a:rPr lang="es-E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simpler_model.predict</a:t>
            </a:r>
            <a:r>
              <a:rPr lang="es-E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X_lime</a:t>
            </a:r>
            <a:r>
              <a:rPr lang="es-E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pic>
        <p:nvPicPr>
          <p:cNvPr id="16" name="Grafik 15" descr="Ende mit einfarbiger Füllung">
            <a:extLst>
              <a:ext uri="{FF2B5EF4-FFF2-40B4-BE49-F238E27FC236}">
                <a16:creationId xmlns:a16="http://schemas.microsoft.com/office/drawing/2014/main" id="{92C68D7F-F480-2886-B186-9FF179E30F4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573" y="4247899"/>
            <a:ext cx="315572" cy="315572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58051F-1416-03C0-DEF3-C339C31B403B}"/>
              </a:ext>
            </a:extLst>
          </p:cNvPr>
          <p:cNvSpPr/>
          <p:nvPr/>
        </p:nvSpPr>
        <p:spPr>
          <a:xfrm>
            <a:off x="6212419" y="4609396"/>
            <a:ext cx="5571594" cy="3843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2"/>
                </a:solidFill>
              </a:rPr>
              <a:t>Create a binary decision variable for the locally trained model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6E28218-FB50-E518-FE33-95B8CD9447F2}"/>
              </a:ext>
            </a:extLst>
          </p:cNvPr>
          <p:cNvSpPr/>
          <p:nvPr/>
        </p:nvSpPr>
        <p:spPr>
          <a:xfrm>
            <a:off x="6734832" y="5034769"/>
            <a:ext cx="5035465" cy="3772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y_linmodel_binary</a:t>
            </a:r>
            <a:r>
              <a:rPr lang="es-E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s-E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y_linmodel</a:t>
            </a:r>
            <a:r>
              <a:rPr lang="es-E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0.5).</a:t>
            </a:r>
            <a:r>
              <a:rPr lang="es-E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s-E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7" name="Grafik 26" descr="Ende mit einfarbiger Füllung">
            <a:extLst>
              <a:ext uri="{FF2B5EF4-FFF2-40B4-BE49-F238E27FC236}">
                <a16:creationId xmlns:a16="http://schemas.microsoft.com/office/drawing/2014/main" id="{FDBC71D1-A9EA-1411-54BE-4A4560617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735" y="5093910"/>
            <a:ext cx="315572" cy="31557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FCBB2AB-4F31-5B0E-1947-9B52FF23FF31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1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FB41D-A683-97AB-C9F1-E04AD01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53E38-3239-B069-D1EE-C77CD7131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1. INTRODUCTION</a:t>
            </a:r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2. EXPLANATIONS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3. OVERVIEW     </a:t>
            </a:r>
          </a:p>
          <a:p>
            <a:r>
              <a:rPr lang="de-DE" b="1" dirty="0">
                <a:solidFill>
                  <a:schemeClr val="accent1"/>
                </a:solidFill>
              </a:rPr>
              <a:t>4. MATHEMATICAL REPRESENTATION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5. TRADE-OFF </a:t>
            </a:r>
          </a:p>
          <a:p>
            <a:r>
              <a:rPr lang="de-DE" b="1" dirty="0">
                <a:solidFill>
                  <a:schemeClr val="accent1"/>
                </a:solidFill>
              </a:rPr>
              <a:t>6. ALGORITHM</a:t>
            </a:r>
          </a:p>
          <a:p>
            <a:r>
              <a:rPr lang="de-DE" b="1" dirty="0">
                <a:solidFill>
                  <a:schemeClr val="accent1"/>
                </a:solidFill>
              </a:rPr>
              <a:t>7. KERNEL WIDTH</a:t>
            </a:r>
          </a:p>
          <a:p>
            <a:r>
              <a:rPr lang="de-DE" b="1" dirty="0">
                <a:solidFill>
                  <a:schemeClr val="accent1"/>
                </a:solidFill>
              </a:rPr>
              <a:t>8. RECENT APPLICATIONS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9. DISCUSSION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10. Q&amp;A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24570-0403-1B14-DD7F-CBECDA237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F24E9-FBBC-46D2-68EB-9AF487CA5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508C7-EEB5-FB9B-F47A-575D7B130E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620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DECISION BOUNDARY</a:t>
            </a:r>
          </a:p>
        </p:txBody>
      </p:sp>
      <p:sp>
        <p:nvSpPr>
          <p:cNvPr id="11" name="Rechteck 10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AEC35DB8-2842-CF1D-1A75-A3B7FE691020}"/>
                  </a:ext>
                </a:extLst>
              </p:cNvPr>
              <p:cNvSpPr/>
              <p:nvPr/>
            </p:nvSpPr>
            <p:spPr>
              <a:xfrm>
                <a:off x="6240257" y="2015019"/>
                <a:ext cx="5543756" cy="10605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dirty="0">
                    <a:solidFill>
                      <a:schemeClr val="tx2"/>
                    </a:solidFill>
                  </a:rPr>
                  <a:t>Hence,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we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get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our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regression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coefficents</a:t>
                </a:r>
                <a:r>
                  <a:rPr lang="de-DE" sz="160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3.2</m:t>
                    </m:r>
                    <m:r>
                      <a:rPr lang="de-DE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=0.87</m:t>
                    </m:r>
                  </m:oMath>
                </a14:m>
                <a:endParaRPr lang="de-DE" sz="1600" dirty="0">
                  <a:solidFill>
                    <a:schemeClr val="tx2"/>
                  </a:solidFill>
                </a:endParaRPr>
              </a:p>
              <a:p>
                <a:r>
                  <a:rPr lang="de-DE" sz="1600" dirty="0">
                    <a:solidFill>
                      <a:schemeClr val="tx2"/>
                    </a:solidFill>
                  </a:rPr>
                  <a:t>and </a:t>
                </a:r>
                <a:r>
                  <a:rPr lang="de-DE" sz="1600" dirty="0" err="1">
                    <a:solidFill>
                      <a:schemeClr val="tx2"/>
                    </a:solidFill>
                  </a:rPr>
                  <a:t>intercept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de-DE" sz="1600" dirty="0">
                    <a:solidFill>
                      <a:schemeClr val="tx2"/>
                    </a:solidFill>
                  </a:rPr>
                  <a:t>	                   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=−2.11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2" name="Rechteck: abgerundete Ecken 1">
                <a:extLst>
                  <a:ext uri="{FF2B5EF4-FFF2-40B4-BE49-F238E27FC236}">
                    <a16:creationId xmlns:a16="http://schemas.microsoft.com/office/drawing/2014/main" id="{AEC35DB8-2842-CF1D-1A75-A3B7FE691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57" y="2015019"/>
                <a:ext cx="5543756" cy="1060542"/>
              </a:xfrm>
              <a:prstGeom prst="roundRect">
                <a:avLst/>
              </a:prstGeom>
              <a:blipFill>
                <a:blip r:embed="rId4"/>
                <a:stretch>
                  <a:fillRect t="-1705"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C7565813-E134-29E3-515A-8746B75893BC}"/>
                  </a:ext>
                </a:extLst>
              </p:cNvPr>
              <p:cNvSpPr/>
              <p:nvPr/>
            </p:nvSpPr>
            <p:spPr>
              <a:xfrm>
                <a:off x="6240257" y="3175315"/>
                <a:ext cx="5543756" cy="8994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White line marks the decision boundary with slope</a:t>
                </a:r>
              </a:p>
              <a:p>
                <a:r>
                  <a:rPr lang="de-DE" sz="1600" dirty="0">
                    <a:solidFill>
                      <a:schemeClr val="tx2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6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(0.5 − </m:t>
                            </m:r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de-DE" sz="1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160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de-DE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1600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de-DE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6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C7565813-E134-29E3-515A-8746B7589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57" y="3175315"/>
                <a:ext cx="5543756" cy="8994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F7BAF873-A4E8-765E-BC8C-C856EA944286}"/>
              </a:ext>
            </a:extLst>
          </p:cNvPr>
          <p:cNvSpPr/>
          <p:nvPr/>
        </p:nvSpPr>
        <p:spPr>
          <a:xfrm>
            <a:off x="1197204" y="2052443"/>
            <a:ext cx="4918898" cy="3610352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20">
            <a:extLst>
              <a:ext uri="{FF2B5EF4-FFF2-40B4-BE49-F238E27FC236}">
                <a16:creationId xmlns:a16="http://schemas.microsoft.com/office/drawing/2014/main" id="{F4298CC7-8574-F0CE-8746-D337BF0D9E40}"/>
              </a:ext>
            </a:extLst>
          </p:cNvPr>
          <p:cNvSpPr/>
          <p:nvPr/>
        </p:nvSpPr>
        <p:spPr>
          <a:xfrm>
            <a:off x="6240256" y="4164276"/>
            <a:ext cx="5543756" cy="6056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Signs of the grid show classifications of the locally learned model from the weighted samples</a:t>
            </a:r>
            <a:endParaRPr lang="de-D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3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GLOBAL PERSPECTIVE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42912" y="1881188"/>
            <a:ext cx="5855017" cy="43195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EC35DB8-2842-CF1D-1A75-A3B7FE691020}"/>
              </a:ext>
            </a:extLst>
          </p:cNvPr>
          <p:cNvSpPr/>
          <p:nvPr/>
        </p:nvSpPr>
        <p:spPr>
          <a:xfrm>
            <a:off x="6240257" y="2015019"/>
            <a:ext cx="5543756" cy="3757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2"/>
                </a:solidFill>
              </a:rPr>
              <a:t>Visualization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of</a:t>
            </a:r>
            <a:r>
              <a:rPr lang="de-DE" sz="1600" dirty="0">
                <a:solidFill>
                  <a:schemeClr val="tx2"/>
                </a:solidFill>
              </a:rPr>
              <a:t> </a:t>
            </a:r>
            <a:r>
              <a:rPr lang="de-DE" sz="1600" dirty="0" err="1">
                <a:solidFill>
                  <a:schemeClr val="tx2"/>
                </a:solidFill>
              </a:rPr>
              <a:t>locality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6ED61B-869E-3F85-775F-E6A3D237B522}"/>
              </a:ext>
            </a:extLst>
          </p:cNvPr>
          <p:cNvSpPr/>
          <p:nvPr/>
        </p:nvSpPr>
        <p:spPr>
          <a:xfrm>
            <a:off x="4232636" y="3855563"/>
            <a:ext cx="1168923" cy="933253"/>
          </a:xfrm>
          <a:prstGeom prst="rect">
            <a:avLst/>
          </a:pr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42E53A-EEB2-A73C-CF14-4ED0622EF844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8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KERNEL WIDTH PROBLEM</a:t>
            </a:r>
          </a:p>
          <a:p>
            <a:pPr marL="0" indent="0">
              <a:buNone/>
            </a:pP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AutoShape 2" descr="data:image/png;base64,iVBORw0KGgoAAAANSUhEUgAABDAAAAEYCAYAAACqUwbqAAAAOXRFWHRTb2Z0d2FyZQBNYXRwbG90bGliIHZlcnNpb24zLjMuNCwgaHR0cHM6Ly9tYXRwbG90bGliLm9yZy8QVMy6AAAACXBIWXMAAAsTAAALEwEAmpwYAAEAAElEQVR4nOydd3hcxdWH39ldrXq3LclV7thADJiSkPCFUAMhkI9eYpuUD3AwoYWWQklIaKEFiIFAwDa9JRACoSUkEIrBDdwlN1m2ii1Zve7u/f6Yvbt3d+/e7dJKmvd59PjemVtGsvZo5szvnCM0TUOhUCgUCoVCoVAoFAqFIp2xDfYAFAqFQqFQKBQKhUKhUCgioRwYCoVCoVAoFAqFQqFQKNIe5cBQKBQKhUKhUCgUCoVCkfYoB4ZCoVAoFAqFQqFQKBSKtEc5MBQKhUKhUCgUCoVCoVCkPcqBoVAoFAqFQqFQKBQKhSLtUQ4MhQ8hxJNCiFuT9Kw3hRALwvRVCiE0IYTD4n5NCDEtGWNRKBTJRdkKhUIRLcpeKBSKaFC2QhEtyoGRBgghtgshjjOcnyuE2CeE+OZgjktHCOEQQnQIIQ43tF3g/XAHt20E0DTtJE3TlkT5/PeFED9O/sgjvlcIIe4QQjR5v+4UQogo7rvJ+70b/8+uEUKsFUK0CyG2CSGuSe3oFSMRZSuGhq0QQpwthNjgtQfrhRDfM/TdLITo9/6c9K8pA/KNKEYUyl4Mmr34lhDiX0KIViHE9gjXflUI8Y4QolkIsUcI8aIQosLQ/2aQregTQnyZ8m9CMaJQtmJI2IoLgmxBl/f7n+vtj2tNM1RRDow0Q0hv4UPAdzRN+3eM94b1JCaCpmku4GPAaMj+B9ho0vafVIwhRVwEfA+YA3wFOAW42OoGIcRU4EygLrgLmA8UA98GFgkhzk3yeBUKH8pWDChR2wohxDjgKeAqoAC4BnhGCDHGcNnzmqblGb62pnLwCoWyFwNKJ/Bn5Gc/EsXAo0AlMAloB57QO72LMJ+tAD4CXkz6iBUKL8pWDChR2wpN054OsgU/AbYCK72XxLymGcooB0YaIYS4CLgbOFHTtI+8bYVCiMeFEHVCiF1CiFuFEHZv34VCiP8KIe4VQjQDNwspv3pICPF37+7fp95Ft/6O/Qze/k1CiLOjHN5/kIZB5yjgDpO2/3jf4/NmCiHsQojfCyH2CiG2At8xjOe33vse9HoUHzQ87zghRJXXC/xQCjyJC4C7NU2r1TRtF/Jnf2GEex4ErgP6jI2apt2padpKTdNcmqZtAl4Fvp7k8SoUgLIVaW4rxgMtmqa9qUn+jpykTA1zvUKRUpS9GFh7oWnack3TliEXF5GufVPTtBc1TWvTNK0LOccwnTsIISqR39OyZI5XodBRtiJ9bYUJC4ClmqZphvNY1zRDF03T1NcgfwHbgZeBBmBOUN9fgUeAXGAMsBy42Nt3IeACLgMcQDbwJNAMHO5texp4znt9LrAT+IG37xBgL7C/t/9J4NYwY/ym97k2YBSwA8jxjllv8wATvde/D/zYe3wJ0ks6ASgB/gVogCP4WsP7NOB1oAiYCOwBvh1mbOcDLRZfE8Pc1wocYTg/FGi3+H86C3jV8H92XJjrBLAKuGSwf7fU1/D6UrYi/W0FYAf+DZzqPf4eUAvkevtv9j6vGVgHLBzs3yv1NTy/lL0YHHthuP84YHuM/2dXAJ+E6bsReH+wf6/U1/D7UrZiaNkKpFrLDUw2tMW0phnqX0qBkT4cD3wC+GIbhRBlwEnAFZqmdWqa1gjcCxhDE3ZrmvaAJnf+u71tr2jSq+dCGo6DvO2nID8gT3ivX4k0WGdGMb5PkYbiQKSn8kNN7hZsM7Tt0DStxuTes4H7NE3bqWlaM3BbFO8DuF3TtBbvM/9l+D4C0DTtGU3Tiiy+zMYEkIf8wOu0AnlmHlYhRB7wO+TkIhI3I43pExGuUyjiQdmKUNLGVmia5gaWAs8Avd5/L9Y0rdN7yQvALGA08H/AjUKI86L8PhWKWFH2IpRU24u4EEJ8BemkCCcnn49c4CkUqUDZilDS0lYgbcEHmqZtM7RFPU8ZDqQkVkkRF5cAvwIeE0L8SNM0DelhywDqDL9/NqT3UmcnodQbjruQv9R4n3eEEKLF0O8gCjmipmk9QojlSKnWFOADb9eHhrZwcWdjg8a5I9L7vIT7PpJFBzJGXacA6PD+7IO5BVgWZCxCEEIsQhqWozRN603aSBUKP8pWhJI2tkLIRGh3AkcjY1PnAq8JIU7SNG21pmnrDZd/JIS4Hzl5ezbJY1YoQNkLM1JtL2JGyGoHbwKXa5r2gUn/N4By4KWBHptixKBsRShpZyu8zEduqhqJZU0z5FEKjPShETgW6UH8o7dtJ3IHb5TBi1egadr+hvti+cXcCfw7yCuYp2nawijv1+PPjsJvOD4wtIUzHHVI2ZbOxKD+hD5cIjQzb/BX8Pt01iGT3ejM8baZcSzwUyFEvRCiHvn9vCCEuM4wjh8C1wPHappWm8j3pFBYoGxFnAyQrTgI+I+maZ9rmubRNO0z5M7RcWGu15BhZwpFKlD2Ik4SsBexvmcS8C7wG03Gw5uxALmr3ZGMdyoUJihbEScDZSu87/o60iET7MyMZZ4y5FEOjDRC07TdwDHAt4UQ92qaVge8DdwthCgQQtiEEFNF/GWNXgdmCCHmCSEyvF+HCSFmRXn/f4BvIY2Avov4IXKn8SDCG44XkIv/8UKIYuQi30gD0nMaF1pQZl6Tr3DSraXAVUKIcUKIscDVhJdnHgscgPw+DwJ2I7P7PgTSeCG9ocdrqqKAIsUoWxEfA2QrPgOOEkIcBCCEOBg5sfrCe36aEKJYSA4HfopM+qtQpARlL+IjXnvh/XlmIXeuhRAiSwjhDHPtOOCfwEOapj0c5ppsZA6uJ+P9XhSKaFC2Ij4GwlYYWAC8rGlae1B7LPOUIY9yYKQZmqbtRBqPM4UQtyFlQk7kB3Uf0uNWEf4Jls9uB05Axq7tRkqj7gAyo3zER0Ah8KkuSdI0rQmZ2KZR07SqMPf9CXgLWIOUVL8S1H8/8vvdJ4T4Q/TfUcI8AvwNGe+3Fvi7tw0AIcQ6r2MCTdOaNE2r17+QyXP2GXZDbgVKgc8MHlfTyYhCkQyUrUhbW/FvZB6cl4QQ7cj43t9pmva29/JzgWpkucSlwB1alLXqFYp4UfZiQO3F/wDdwBvInd5u5CIQCLQXwI+RC6ebjDu2Qc/7HjKe/V+pHrhCoWxF2toKvM6OswGzOYPlPGW4IYZpaIxCoVAoFAqFQqFQKBSKYYRSYCgUCoVCoVAoFAqFQqFIewbNgSGEmCCE+JcQYoNXInO5yTVCCPEHIUS1EOILIcQhgzFWhUIxuCh7oVAookHZCoVCEQ3KVigUQ5fBLKPqAq7WNG2lECIfWCGEeEcLLDF3EjDd+3UEsNj7r0KhGFkoe6FQKKJB2QqFQhENylYoFEOUQVNgaJpWp2naSu9xO7ABGBd02WnAUk3yCVAkhIgrcYxCoRi6KHuhUCiiQdkKhUIRDcpWKBRDl8FUYPgQQlQCBwOfBnWNQ9YM1qn1ttWZPOMi4CKA7JzcuZXT9kvJWFNJvxu6ehMsRpwknLXbLPv7xk8elu8eyhTnQJ8LOvsSe05d9Yq9mqaNTs6okk+i9mI42ApNg7ZuZSuUrYgPpx0KsqGpI7HfIWUrhgYdPeDyDPYoJFm7w39me8am9vOa1xj+3R1jRq6tGFvoP97dmpp3KFsxNOjth57+9JhbFDRtt+xvK61M2btLenZZ9jdnBfu5hg8DYQ+siNZWDLoDQwiRhywzd4WmaW3B3Sa3mH6uNE17FHgUYPacQ7Vl//g8qeMcCKrqYNPuwR6FZNwN8yz7d922bFi+e6iSYQePBu4kTFJv/q7YkfhTUkMy7MVwsBVtXfDRpvRYlChbMbTIypATVCGkIywRlK0YGry1Wm6QpANTbw7/md1yc2o/r0c8GP7dny4ambbiWzPhf6bL41teT917lK0YGqzZDjubBnsUkuOWXWjZ/+68J1P27vOqf2HZ/+y036bs3YPNTafIf1NpD6yI1lYMqgNDCJGBNBpPa5oWXJMXpKdzguF8PLJu8LAkPxvstuQsQhNlMCf+atERG0dOhbJ8+MvqwR5JalH2wk92pnRYpQPKVgwdinLgh0fCYx9CW89gjyZ1KFsRSH42NHcM9igkqXZSWDFSnRRW6M6L5dsHdRiDhrIVgRTmwO5mcKfB/CKVDopIDGcHhRW682IoMGgODCGEAB4HNmiadk+Yy14DFgkhnkMmzWnVNC0kfCQWas6w3rGb+PLg/YEbUyh3x9IljESR/kwZBV+dLBckw5l0tBeDaSsy7FA5BrY3po8jQ5HeZNjhnEPhw+ph77xIO1sBg2svZo6FT6uUrVAEYlysvLl28MYxWChbEcr4UqkGd7sGbQiKFHPGB7LYzstH3R/QbrQHg6W+iIXBVGB8HZgHfCmEWO1t+zkwEUDTtIeBN4CTgWqgC/jBwA9z4BDAgRNh5TaZyyDVpFJ+raTdqSfDDqcdBC+tHN4LEi/KXhjQNJg8GvZ1wL7OgXmn1Wc60c+zshep56hpUN86InZala0IojAHKkfD1saBed+0W6w/z9U3xf95/tofrZ/98U+UrYiGobZYSRHKVgRht8EBE2DNjoEJUT3+2R9a9r9z3p/jfvb5W63DQJ6ZMjJVFpEYKvZg0BwYmqZ9iHlsmfEaDbg0me8dTM9mJKrr0ycHhiI6BnPh1e+GP30AHb0pe0XaoOxFIO098NHG9MiBoYiOwbAV+jt337aM/1Ql/fFpibIVobz3ZfrkwFBE5vAHrG3F8ssS+10rzPYf64uVyTfJd267JX1/j5ONshWhfLEjfXJgKKLj3I3XW/Y/t9/tEZ8RS+jIMX+eD8A/f7g0+ptSwKAn8VT4Kckb2BwYqVxcp3rHdCjt2KZirP97EKyvg00NcQ5KMaTJzRz4MLOhbC8qbwz/Gdz+6+FtKyoOn82xX4Wln8Q7KsVQpyQPGgYwm3wiCotIpFph8Z3XLrbs//upj6T0/bFw4J3W9uLLa81/Vlccm4rRKIYDowpg976BW4ckorCIRKoVFvPy/mjZv6zjJyl9fyzoYSMA45vWBLQdcIc/lGSoqC9AOTDSipI8KMqFlo70SKCjiMxAOEqCFzUHzPs2Y6d8nRULf8243v60ctYoBga7DWaNgw270iPpryIyA/U5NdqLUW21HPPbe/jntb9j3GcblK0Yoew3Dva2g8ej8msNBRJVWFhh3GldOnceevHYvPXLAb8SA0aWGkMhqSiSavDOHpUzZ6gQjcIiLMIvQLJyXuiqC4Ax2z8LaRsMNYZyYKQRQsAR02D7Hti5V4YGJFrmbrgylCbiyRzrmDnT+coPv8NrF9yCu7c/ac9VDD0qx0BOJmyph7ZuJRG3Ip1UFlYk1a4JwVEv3s/6O/5E3WcbkvdcxZAjPxuOmiWT8zW1yzK6CnPSSWERiXAKi3AE572YHP5SxQjFZoOvz4StDVKJ0TH886vFTTopLCJhTNhpTOKp24Q1tYMxqsRQDow0w2aDKWXy690v1ERDEbioabDB7nXQcNm9gzgiRbowplB+ra+VEw6Fwmgv3r/tBvZV1w4ph68iNeRlwcGTZTnV5VUqf85I4yt3zYNTpB3Qd1qNCouRmANDYY7DDjPGyq83VymV53DF6ND862r/8ZkfXQHAS0fe52szKizSJQeGbVDfrrCkvChA3aMYwThscMbB4HRAQ/tgj0aRbpQVyrAShQLg8Eo4dBLsqx6C2yqKlFKYM9gjUAwG//tv5ZhQxM7ogsEegSIlRBk6ks4oBUYaM70C6lugt39kxq0OpUSdiRKpROV3DpS/A119AzcmxdChJE9ONBpbR27c6ozfWNuLzb8aHvYikl10PLqMo6bD4x9C7gCNSTF0sNtg/wnwZc3ItRXnrLjasv/5uXcP0EhSy1fukrbC6Lz4yzfn8RXv8RfXDA+bqEgds8bJsDOXe2SuQ+ZPe9myf2n1GQM0kuRhDB0xoisvJniTfOrnEKjGSBeUAyON2dcBuVkqjGSkc1gllBfCn/872CNRpCsdPZBhH+xRKAabnLJivnsw/GUVtHRDyzBy8iqSQ59LfmXYodc12KNRpBqj8+JfFfvBjMNMr1OhIwoz9nXIXFutXYM9EkWyCM6FEyuDHTqioxwYacz6XdDVO9ijGDyGk8IiElbfq6MNXvhcJWlUhGdXs6rdPlwUFpGwtBU2eG0NbN07gANSDCm6emFz3ciOax8uCotIfHHNMv7Xe/zeD39B24zDlOpCERNrd47sfDlDUWFhhc2QliDYeaGrLMxyYKQjyoGRxowvkeWMjDLPkRRWMdLJz4I54+HD6tju039H1O/CyGFssUziGSwJjxSapBg+fGsmrN4J1Xtiu0/Zi5FFYY4MIwl2YFTeaD23GCqVfBR+jDutbVtqEn7e1Jvl78iWm9XvwkihohhqmwMrIn7jYWtb8eEl6vcjXfnVdwbmPccuvRCA9+Y/mbJ3qLRvaczUcv9kQzGysNvg7LmMzKBDRcwU5MC0CuldV4l/Rx6HToKZZbL0tkJhhRBw6FT5N8aubMWwJVGZuEIBMGs85GaqdchwYLjZBKXASGPsNjhypkygU98CO/aqXbKRwskHQFsPfLhlsEeiGCrMqJBKjIYW2LRbqjGUvRj+TCiGb86QOXJUmJkiGkry4LivQN0+2L4H2rqUwmI4YbZQUaEjinhwOuCbs2WC8N37pM1QCouhh9FXHcl5ke6hIzrKgZHmCAGjCiA7E2r2qg35kYAA2nvgrXWx3adLwXPWLg84B7WQHSnkZUFeOWxrVMl/RwoaMmnnvhiSrBltg7IXI5MMO0wcBe3d0oGhGH4kw6Gph40A5K1fHtKmwkmGP0JAWRFkOORmqlqIDD1uNKk6kgr00JGyHZ8FnEPyw0mUA2OIkJspFyft3SPPdoykvB9ji8Dthvc3D/ZIFEOZyjGweffILJN41CPh7cUHFw8fW2G3wdyJ8Nn2kfc3QZE8JoyCHXtGpq2Yl/dHy/5lHT8ZoJEkD6P64ndvDt44FMOP4lxw2EdmAuD/nfueZf9fVhw7QCOJneEWOqKjHBhDiMOmwSeb5c6qpo3MCcdwJi8TzpkLr38JDe2x3687clRSPsWUMln2rKFF5sUYyVnEhysn7Q/ZTli+PfZ7jbZB2YuRTUE2HDAR1tYoWzHUScVCxaiwUEk8RzZCwFenwydVcqPNo9YhaY8xd8lAOC90lcVAJPFUDoxBpuYMa3XBxJf9fyiynXD0/tDSKcug7WlL9ejSg5EwsbYJOGsurKiBqsbBHo0iXYnWXtgEzJ0Cnb2wqwm21IN7hEw0hpPKIhyHTIQJJfD4h4M9EkW6Unumta0Y/5L/czJxlKw20NwOn42gvEtDUWERjtkV/uPhtMuqSD1dF1nbipxH/bYiPxuOOxCaO2DdTmjrTvXo0oN0VlhY8cuTB3sEqUM5MIYYQkBxHpTmy+SeyvsZH+kWllKUA3va4T9VA/paxTAnNxPGessxK+LjuGUXWva/O+/JARmHkZJceP5z6FNJOxVJIsMu49wzHdDrGuzRDF3mj10atm/p7vkpe+9Zc1P2aIUiACHkGqQ4b+Q4MFLBiXNesex/a83pCT1/uIaO6CgHxiBjVFjEwoRSqKpjRAY/p5vzIVHGFcHuVhk6kgyG2veviJ547EVeliyz2to5Is0F33nt4rB9fz/1kQEcSeLkZcqvdzck75nKXgxPjAqLWJhaLqsYjcQ49/n7/c2yf+nG7w7QSGJjoBYqKnRkeGJUWMTC5DFQ2zQybcXXZz9l2f/f9d8foJGY47T7jwfDeZHK0BEd5cAYomRmyFi0ldug15sTI8MBLrf0jo5EgxIL6TJpH1sI5x0Gj/83tioCCkUsHD4NVm6Vsk/hradlE1LBpWyFNYOhsDBDDzOrboT6ERI+qBh4Jo+Rc4ptjdJWeDyylGK/W84zRqITNBZSqbIwY7jvsirSl7wsGaq6erucR3g84MyAfq+CSynErUlUYWHFDSel7NFpg3JgDCJW8ezR7LQW58ExB0BXn5zcZjulEaltgvW1w3dhEo3zYSioNHKccPahUnmhnBcKK2LJlWOG0wFfnSEXJv1uGVoC0NUL/4qxXO9QI5LK4owPLrfsf/mo+5M5nLg5aX9p6z+oHuyRKNKZWHJfmCEEzBoP0ytkwvCsDFl5oKcfPq+GlmH8tyoahcWCQ8Innlmy8hvJHE5MKOeFIlZiyX0RjjGFcPxXZL4th13aC5cbtjZC1e7h6/CMRmFx4LQ/WfZ/Wf1/CY3h2ANfAOC9L88OaB8pTs1BdWAIIf4MnAI0app2gEn/0cCrwDZv0yuapv16wAY4wPSu8+uCzRYsZosUIfyLEZAZZ0cVyJ0SRXpzwFhYsxM2qvwEEVG2IhCjrYBQexHOoZGZIb90crOk47O7L+lDVCSRHKc378WKwR5J+qNsRSi96/32ou6cQFtR8by5rXDYIc8gQ87KkJsmrV3Dd1Ey1DAuVBTxoexFIGLLRt+x4+rQdYjrbvN1SF6W/9xhh1H5sMU2fDdS0xXHAFcdGUwGW4HxJPAgED7rEXygadqwNNPBi4xIu6zRkpsJowtklZJUSbjSReEwkONI5rvys+IrfziCeRJlK3wky1YAzBwLX9akbqJx5GLrsX60cODUUOeuvz60sTTbd/jc7NuT9q4Tnv9R2L63z3k86ucU50BrNyz7NBmjGhE8yQi2FWYKi2CnRbxMKYOavaldlMzLfsCyf1n3Zal7uYHzDzf/wPUjPcDPLD8iae+aX/msZf/S7eeFtI2UXdYB4ElGqL0wU1iYOS3ioThXOjXaulO3oXrmof+27H/p82+m5sVBVE78g2l7u3djaHvNT5P2Ll11AVBWVBvS9o1JZ4fcM1wZVAeGpmn/EUJUDuYY0gmzXVPjQiVaVQbAIVNgwy7YmcLJRubW8Jnkxt0wLy3CNNKRA8fB16fCw/8Z7JEMHZStCCSZtmJ8qfx34y4pE08VRXUbTduPfmwe7/9Y2Qozcp2w4Gvwl9Wwo2mwRzM0ULYilGCVRdO8eabHOqXLzD+P2U74+kzp8NzXmdwxGil31IXtm1/8J5buS0x6PdTJNqjolPMiMZS9CMRMYVF0u+HzdnvoZ6/l+tBQCSFk2Oq6nbC7OXWbqaPymsP2nXrwm7y2agQkg/BidF6MBLsw2AqMaPiaEGINsBv4maZpphHbQoiLgIsAysdNHMDhJZfghYdRKp65/6yon2O3wQET5NfyKmhMctK3Xbcti6hIGAhS5SRJlbKjvABOnA1LPonrdoU1ylYYiMVejC+VX7ua4IskqzF0hcXRjw2+vUimwsKIaR6NsXlA/Dk09KSdq3cq50UKGFG2ovH8wM+ee1OgrXDOjt5WFOTA1/eTifreXpP8cJJl3Zcxv9g6dnwgSKbCwsiCuR+ZtE7yHS1ZcWTEZ1x7ovz3tjeTNChFJCLai+FiK3J/dWFIm71xi+/YPXm/qJ+VYYeDKuXXv9dBe0/i4zPy0uff5NSDB/9DkEyFhZEDpj4a0tYQkINoPCBzYDhs8A2vGRkJzgtIfwfGSmCSpmkdQoiTgb8C080u1DTtUeBRgNlzDh02IZrGRUi8JVdHFcDe9uR7QJXCIna+vT+8sRb2tA/2SIYdylYEOSzisRdFeamTeyqVRWzMLIMeF7y/ebBHMuwY8bbCPjPQVoRTXFjhsENWivLnjHSFhRXG0JE+9+CNYwQRlb0YrrYCoGfMVN9xp4naIhpGFUBHT/IdniNJYWHFL04e7BEMPGntwNA0rc1w/IYQ4o9CiFGapu2N9hmJZu8faCa+vCzsmPX2WMc8YRRsbfCWW014hKlhwi+s/592/nZg/5+S7ZwRAgTw1KfgUkmNko6yFaHUnDEv5jHnZkJFMdS1yJJo6coFTeFzqD1deuMAjkSS7EolmQ4ou3UeDXY7/ODJpD57pJMMWwGJVxEbSMY8s8w0VESnad68mJ0YQsD+42HV9vRO1Bdph3agF0DRKCzCYZX3Yn7JYwAsbf5x3M9XhDLS5hadv3kSgMLfmf8eFf7ux7T+/LGYnzu1TFZI7E9jp1tJ+T2W/c31Vw3QSCRrt1xk2V/mzX0Raz6cUw5+A4DXVw1tr0daOzCEEOVAg6ZpmhDicMAGKDFtjGTY4ahZUF0P9S0yS+3oQmjrkh7RvCzIz5ZJP90emQDU7YGmdll+cXQBNHfInZbCHMjJhMZWuVM7qkBKSfd1yizlpQXQ1CZj6Yvz5P17WuVkZ3QhdPfKLObZTtm/tw36XHLCjpDPEkKO2e2RX3YbTBkjw2DcHpndWEPem8qY/WRy7H6ABu+apwFQJIiyFcnjoEoo3gPb94R+3nR7sK9TlmAtyJZOj0ZvwuAxBXKC0twhq52MyoemDujpg6Jc2bbHOx0cUyBtSmuX13bky74+F5Tmgd0uz+02eW17D7R3y/dlt8vrNKStAPleIaStaO2SZd3ys6V9a2yV7xoKdekrCuGcQ+GLJzPx9PQO9nCGHcpWJI/yYjjcAZt3h37ePJq0FS4PNLd77UGBPO722oOsDH946+gCucnS0innByV5Ujna2y+PHV57YBOydGOH1x7kOOWz9rTL+cOoArlZsLddznWynLKso8c7l7Db5XW67RhXEjrXae+R96QTp87xH48UiXg6oOxFcshywv/MlrZiT5v52iLb6bcHY7z2YF+nvLfUYA+K8+Rn12gPugxri5I8w1wiX16zt90/l2jrNl/7ZDqkXXC5/esQl8dvOyaP8a99RhdIBVRzhxzTYPDel2eTnTHyQkd0BruM6rPA0cAoIUQtcBPIFM+apj0MnAksFEK4gG7gXE2LTeCcTp7NaEnFmDMzYP8J8isZWD5nXBwPfD3y9zw76NzlhrdWQ+VN1t7tbbcM7u/A/hUwuxz+FL58vCICylaYk4oxCwGVY+RXtOyfpHdHG4lfPzO8yiLYToC0V/9ZLycuVvH1gy1dz3HC2XPhrXVQppwXcTEQtgKGnr2IJ0wkqufmw9dmBrYla56RDLpcXoWFAJcGuPx9LjccPDn0ni31MqnxYTOXWD57+aYFyRtoBA72/kxf/2LAXjkiUHMLc+JRWUQi2wlzKpP+WFOiz+pjJLLCIti2dfTABxugI+f3lvdld/wsrhFFQs+HMxIZ7CokobWhAvsfRJY3UsRIomUWh4LBddghNyvydYNJXiZ8Z3Ibby64g5JNNabXqFwikVG2IrXUnxfeXmRs32CZ5C//8aHx+1teJCcb6cqZH13BuG99m7Y3+ih76kXGbP8MCEx+qvKIREbZitQy+oGfhO0rKWymb9yMsP3bjg0f+pVOjC6ATbsHexR+jBLxFTX+RKDatvW+9srM7YAKJYkVZS9Sx/S91k4QMcE09ZCPzd0DUwY1EXIzpTpjMIgmdERPBFpZMN7XNra4HvCHksDQDCdJ6xAShSISX5kEn/5mGR5Peub36OiFV8+9kY46qTjUS8/2TonPP6xQKOJjsjcG96mW/0vPUBIhaHjoXuptZYM9EoViRFOQI0NLVlQtGPT8HrHGtysUioFDCJgzCVZs/RmaNnDrED10FkauXVAOjGHKUFBQJIOSPBlXt71RxsMW5UJ+lkxCuLdt8BJmCuDsQ+G/1bDpp/f52vXyrMGqi3DtCsVAUP7s8P+9y7BLW1GzV8axZjtl7OzedmkrOgcxYuPAcTDuzAvYpT3F+0feB8AZd8gyjsGqi2P+PB+Af/5w6YCOUaEA2HPZH8P3DeA4Us1XJknV1s4mGfNeXiRzbjW2yrj8VHPinFcoyBwF/A9gvkgxqiyuHX9HSJtSYygGk6pREX7vugdmHKmmrEjmGdzWKHNxjMqXYfv6OiQVGyY/N+Qezi69G4DupqvDXm9UWJz/9T+HtMHQS+6pHBhpzkgIBUmU3MzQuLRxpfDv9dKpMdCMu2Eeh152JgU102HRHYwbgC2ccTfMI3PrBnqnzFJOkBFKNJnOd51tfc24F4b3747DDlPK5JdORbE35n136krIhuPMj64gq2Ick761kL4/PU6ltp0zP7oCACe99JKZkvfuN+9QADYu+zwlz1ekPz2XhLcFWQ8vo/DWH1ne3/rLx5M9pLRCCLkwKSsKbK8oljHvA6HMmD3mf3zHetgIwNhRLSFtNKRmDAuWHAPAkgX/TM0LFGnPxOes8zc4Dx9v2V895YokjiY9yc+WTk8jE0bBO2ug12V+T7wEq7KyS0Ov0UNHbM71AeeS1Cz95xc+QpmtlnrXWJa1L0zJO4woB4Zi2DKhVCbiGmi5+MSjD2bqKV/n1XNvRHN7fGEjAPaudsCvuAClulAoBpuyIhnzPtCRJcKRwYQLfkjday9R0rAdgNKmzQB0aG6c/R185/VLfNf//ZSHB3iECoXCSG4mZDjA3Zfa93x1wum+41tehwVzQ68py/EXw8hyyAHNnyWlGks3nBJ6g0KhGFDGlsiKbsnaHMnK8B/HEjpSkOP3cGY4RgHwtVl+FefHG+YnPLaBRjkw0pyRoKCIBatdI5A7RzoTR0HdPmjpSu7O6sRfWo9h9R3LqN4Me66VUlvdWWF0ZBjPx90wj5y1ywOuBeXYUMRGNLZiuCssjMwoWWXZv7n5YN9xXhZMLZdKjGQ6POf1327Zv+zwuyhbCw35F3JZxutk9HdTKyYwpmMLOaXZALQB2RtWA3BM43xfck89lARUOIkidox/K80Y7goLI1/uu8ey/8Bif3UCIeCgSfDZluSrME6c8woQ6Lz4ZOcrnDgHlqzwt1157NsANO2VAygv6ICyCtnZBuXt65hfUh+S2BNUOIkidmrOta6wMdJ4dN2tYfsu2v+XAefTKmSZ1s6e5GyQXGeoOqKHjtgzqwLOAdZukeEk+8+4HgANKQ/JztpNc4/u+MxlcomUh5Qe/MaQS+6pHBiKmKk903oBP/6lwIlR0zzr61NV3m1nE/S7B04WnpGXzdcXfY/3f/FD3L39ptVk3Tn5vjAPo7MiHvSwEfArO3LWLmfKOVIersJJFIPN5H/fbNm/7Zuh/dNdL1reU+U4K4ERmdPcAW1dA6vWKp79P/xo3RI6l8vPcLatBzIF+dOKyO8spr0KGvOm8vdTHuaYxsR3R/SwEfDbC72tZ/Istv9a2QrF4FKe917YvvqOY0PamvrC5+MAKHWGr5gSL739UN+S9Measr39QWAsAOcf/qmvPdPpBsCVPxqA/oIsaIP6tjyWbjiF+SX1Cb33u28upKRxEwDOvg7AH0oCKpxEMfhUt99r2T8t/8qA87/tuNPy+u9OujbhMZlRs4ekFRkwho7c+fHdYa+rKKzHk/sHeWLrAqCuswWAbPc+Kiimu2csH2+YT6nBWREPetgIQJaQZd4qM7ZyTfGvAFIaTqIcGAof0cTQR8K9eUNIScb+DX7lQc6BiVXfiLRrZGRXU2rKJtbcaj6Gcw+Drvfext3bH9VzjM4FlcRTMZQovvMiy/591z5q2Q+QN7af6Y1/CmnP1mQqwO5S6xJrkTAqLCLR2iV3SZLNsozrTdv3r4Bjx0P3O+9G9RyjwkIl8VQMJabzqmV/FadF9Ry3WBLSludsAaCjryjWYQVgVFhEHIdHJgJOhbPzrTWnByxS6lvG8tYaqbwwOjAioassVBJPxVDD7ng6bJ/bdUFUz6hq2UFtR6BqpM9T6zt22qxzdkQiWGVhRc0e6I5uSWBJYbb/WIaO+BN2Bifx9DkvosCosFBJPBXDnvEvhU8G6PFA95cbyDY4KjJm+Y9TpbYwo3IMfFkzMMm2vjkDshywtPAEPLed4Gs3qiz0Xc/MrRuS4rAIdoCoJJ6KdGPbN29m2nrznQ/RtZvsrnV0V+wf0N4t5K5iKpQW4agohg21ka9LBmPy4aQDYNmn0FB5o6/9pyvOBkDrdZPZ2Uafq5MxHVs4Z801ADw/566E3mtM2KmSeCrSkQ5XS9i+wswOWnvzAtocQuocS50LUjmsAHIyZchZW5IShOeNluErHXuuCnBefLLzlYDrnll+hO/4/MM/paywHYfdCUB+ph0yXJQXdDD/a6tY+nH0zlsz/nbSYt+xSuKpSEem5V/Jir3mKgSnPbStNGui7/joCuukpMlk4mioqkvc4XlFqAAtLNtrfuo7rpz4B7KzduGwyR9KVkY/Dns32Vm7mVb5EADV2y+Ne1xLWy/2HasknopBI9Z8G0ZlhY4Q8l/NAxXPx/a8zGvDK0B671xG4e+sdxFaf/5YwDWFQGWPlHwiZCjJP858LOz9idDYBp/viM5I9U5JTIWiUAw20SgsjGTb9oa0aZly8q319FA98bKYnleaay17bOo8GWfGM2H7+/rPB/Bd48yAk+f6FVuaBv9ed35MY4qW9h54eRU0RFB85E8sYF/hgSkZg0IxUESrsDDi8ph7E7PsDvqj3IXV+edu6/j9Y8b+jFe3W8vLT6u8NuAadxa0adJOaAAajOlLTIIeXFkATg93qTlF46hvKkpoDArFYBOtykJnb89O0/bsDLkYObIsfGlRM+5ccUvYvmvn3sQtn94Yth/gpiN+HXiNJv/m97t8p5xQ/OuYxmS0DWf/9bfs7/hFQL9V+VQz9nS30945JqZ70hHlwFDExbgXllF3TmI5HJzXBN2/ZWPg+bT9Eno+QG4WZDuhzyXrM8fCwfdYf3+rrlpGaS5MKoWVNebXRBsmolQTiuFK9exrmVbzQELPGJ37ZsC5w74v4LzPXZzQ8wGcDijOlXlzYg09W/BV64ShSz45GAEcNws+rIZtof4c/jD3Bd+xlepChY4ohisdPWcAkGEhI4+G9+v8Tou2vsAFToFzQvDlMWO3QVEuuNzQ3edfnERDS/Zd2DNqqciUSfUysqoC+u//7A/AT03u9GNUYwDM/5q0P8HKCxU6ohjOzB11NR81hM8FEQ13rwx0WOzq2B5wPi6vMqHnI2SJVbdbllPtiaF60b9abyLD2QzI+dNJf5FriHWu3/quCXZmBGNUYwCWqouhEjqioxwYIxyrvBeRFBmxKiwioU0NdFj03Rn4/NafR1ZPhLumzwXvfkFS6yQ6HXDOofDx1uQ9M16UA0SRakp+f7Flf/PPHgnbF6vCIhIud0nAeVPnSSHX6CoLK8Jds3JLfOOy4lszobwQepJcEz4eVOiIIpVMt/3Nsr/K813L/lhVFlYUZQY6LMzk46dVRlZPhLtmS70swZxIpOpP5/hDNlyeNDAQBlToiCLV2OxPhe3zuL9veW+sCotITMyvDDi/+pCbAs5vOiKyeiLcNR098J/1sYWTvHNWYps/A4kxnGQgUA4MxaDRd9fALbqdDhhTCI2t0RuPVVdZj+/sg2BHM6wyV7CFoJwMCkV87DFxUKSSaeWwZkf0+XOWfGIdcz6rAg4cB3/6MLqqSInmu1AoRjIDGeM+vhQ21xHT5oi7fzwdbTJxaGjoSPQJRXUSzXmhUIxUgh0UqSQvCwpyoLUzOnPx/gV+dcgtr0O+kJu8kVQXViSS7yLdUA6MEU6seS+GKpoGB06Ez6qhpSv8dcc/+8Owfe+c92ffcYYdmjvhX5uSOUqFIn2xUlgMN8qKYFIXbG0If83xB1qXe33nS38SUk2DF1ZAVwzyUYViqBJJYTGcyLDD3CmwYmt4h2dLtt8h2W/f7Gu799hrfO3SeaFQjDwiqSyGC5oGh0yGT6ugM0xI+79apUOlKDMXkKqvo5+WbZ3aDibnJVadbTihHBiKEGrPDB9WMv6l5Dg8Rt0fPkPt3ssXm7ZP+W/45Dpbv27tRe3ug0+qYs+DYcakEtjXBe+G5jBVKEYUUz4I/5kE2HpU4rsbLp6w7Hfwg5C2ja33WN6zX6H1LuenVdDcEXlskch0SPXF6ihVWgrFcKUs723L/oaOEyz7o+GF6tst+8+eFlrWODgGPphIO7TbGr0hJAmEp65pWAPMif8BCsUwo6rt3rB90wuuTPj5v/roV5b9vznyN6bt17xrXhod4K7jrO1Paxes3BbdOuSvZyaWFHgkoBwYirRn6me3ApDVLTOT2z2GDHuaJtUVny3C1teFx54VcG93jox/3bj/DZxee0tY2dbTo+UkxaiyMKM4B86aC89/Dm0xJvpTKBSpZV2LdFx0uaStcGuBH1JvkSTer/sJAHaR6evLy/DXhncUCkoCKzYG0Fx/VYDCwgwBnH6wdHYqFIr0484Vt1DrTdrX4wq0FR482IXgh++cC0BW0NxiYkElAG6XCLubCnBk3k0UdfuVFh/1/h8Ab53hb/vrZ8p5oVCkM7rjYss+mfSuu99fR9mDBxs2vvfsmfS4e8jOCLQVU4uneq8TtHSGf8fpE2/nW4W3BISVVT50Hj+Y9GySvovhhXJgKEKIRmXR/iPrCh35j1s/I5zKwoqeQpm1O7vTX/LD5umF/PyQa+1IrXZ2r1zI7LfpTpwFDXKXRIO6jrKY359hl0k7398MO/dFvn4wsKp0olAkm2gVFjNyPwjbt7nzKMt7zRQWkchxSGdEe3+g9MGfQNO/4uj3yOO2Pn/pRgG4vceZxFe14OgZMvfO2+vjun1AmH2btBfrb1D2QpFaolVYVLeH33kFmJYffvfVTGERifHeKgM17dsC2nvcPUAmRlsB0OWSC5ftbfJ6gaxGogFjnFOieudbZ/zJdzxUQkfOr5E71s9MNN+ZViiSSTQqi2WbbrPsnzfzhrB94RQWkZhaLD/jW5r9mb67XT1kGjZDjO3gd3qADDPT1VpjsqeG3DPGsJypfOi8uMY42Cz4ikz8u+SLY1L6HuXAGEZYVRSB6PJdWIWPQPJCSIKZ+qm1MdlyhLXcK5hp60PruvcWVtLeLcskPj06dnlWWT5sb4LPd8R8qymVN8qf9fZfL2PCL+Txzt+qhYRiYOi/NPxnPeOh6H4Pp30RfgJR/ZXwk4dE2NASPjzEBswqii0J3oq95mXYunpl6Flnc/TPG10hF197664kLwteWpGYtFxnXt4fAVjWIZUj398n7eVTxbHZRYUiHqZtDP17aqR6v8h/TwuyX7Hsb+s+PaYxRcudK8KHiFw7N/YQt999FnpPvwvae6TaIhLXH+YvbXrSC7fw1ZzkJxH82ixZavnjDfM55eA3gKFXIlExNJlSvNyyf+u+wyM+Y1WTdWnUg0uTW3lExyo8BCKHiATzs7evC2nzaNDWLR0Zp08Mfd7Cb4Y+55VaOa7Tx8f2/mhwF8qS0/bWn1FUJudWLQ2xJxIeDJQDQxEXkRQWsTCt+h6ynXvD9nf1jYr5mdWzAydUHT3wwQZwC8L+1us7DGZkjh7LEyyktgXO+Ux+uJ8/zDrOXqFQSCKpLGKhvqvGsn9WUWzPmzsqdDL07hfQ0x/+nvKx5rvEdmctBc5R9LXA376QbTMnS7XZpm3h8/4oFAqJlcIiVm5dfiM17UnacfDy88MCHSLrd8LWRsAZ/p7lXf6yijdNvNF33OHZwfKuX3N4jmxb5/otkFiVAYVipGClsIiVq9+6NkApEcz0UdNifubvT7gj4LypHT7bIhVbZhhDRw565Aa6XDIRl8st1V5/2XUD/ztObhq92iBtxGllv415XMOFQXVgCCH+DJwCNGqadoBJvwDuB04GuoALNU1bObCjDI+V4mEwqnsk452pUlgEM22Nf+c2uzs0w123wVhsmZa4NzDbYnIRiZzxUyk79nSyP4Rui0XNYKGHjQDkrF0e0jYcwkmGs62AwbEX0aosrEiVysLImubA3RiHXQScO8V4kk1hDvS0xn5fhi2LEyb9iH91whe7kj6spKCHjQAUbloe0jbUw0mGuq0YLBWkFdEoLCKRKoWFkds/vzngfFfHDozmYlzepKS/szAX7LboSi7//Wy/8+Ko58JXPEsXjJs6E7vXhbQNh3CSoWwvui6ythU5jw68rYhGYRGJVCksgjEqJLa2bEUYbMWUosBwsFjVF2bkZ4MnjJ0YW+g/PuiR1M+rko0eNgJQWbQnpC0V4SSDrcB4EngQWBqm/yRguvfrCGCx91/FMKI7OzTGvDoJTgsjdhvMGAubd4E7jKTb+Mf4/LqbAXDkF1F23JnUv/ci/1svd3LCOE+jQg8bAchdJxcPM79/KPaudgBmXHAo3ZWzgNSEkwzhHBlPomyFAijICHRYzClJ/mRn5jjY2x5+UVK/279LrIeNABw94WzqOjdQ53ma0RV6a2BCr1jQQ0cqHTLe9meZciGZNb4XWjt9oSSQmnASY5jbEOJJlK1QAJMKJgecX3/ozUl/R0URbN4tSyRrYeYWh+fcGLC7etRzP6RPk9l9PWh80iVVHfnO+KfketgIwKgCqVI75bD7cNhlzo5TDvZfm4pwku++KRVmfzsp9vxmg8yTKHsx4tETbeoEqyeSgdMBk0ZDzV546ks5hzhvfzl/+D+DSFVXWfxp6zkA9Lpl5k9N03zhJPYMe9zj0MNGAMiQZZ3FqMtp17pxa5BddqUv91cqwknmFz4CwNLWixN6zqA6MDRN+48QotLiktOApZqmacAnQogiIUSFpml1AzNCawZj11Qn3dQf4Zj89i9N23UnwLYTbrW83yr5H0QvTdc0GFMADS2xlUcsmnUY+1Z/QHf9Dkq3Sk14Zmcb4A8lAX84yXdeu5jCXetpHjWDf5z1ePQvSgCjM2IIOygsUbYiflp/YL1LU/hEevyubO+4z7S90Cn/UFfmXRHxGUs2/i5s34L9fh71WDIdML4UduyJ+haKMouxYefT+pcoLyjwtWdlyITCeigJ+MNJ/veI+wH4y6eXR/+iBDEqLIZjEs+hbisGQ2GhE+7vtU6kv9cDxf2rf23anu2wAXD5QTea9hu55r0I8e7HRrfjqmkwvRzW7gRXGAdGpmGmHaK8sPuTB7d7qybpoSTgDyfZnXUZAGN7HohqXMkgYFNnmCbxHMr2YjAUFkZmZP0zbN/mntQmcIyFa/9lrmiwZdi481vWiUABLn/VehF//2nRhZMveulyXG4494D7A9qNzk2rpL77PP5wuP5e6ZjUQ0nAH07y9r4baXVvp8RRybFF5rYy2RgVFiqJp2QcYIwvqPW2hRgOIcRFwEUA5eMmDsjgFJHJsdVHdd10u/mnNlvIsgHdWmlC4+jqgw83RifzBHim4mZyndCp//ZVnMQ5tdKITej8Iub3H/6AXCgsN+xkBifxzN6+gZ7Js9h5a2r+KI27YR7Z61fgycpJyfMHGWUrhgF7esLnt6j0ljV9oTr8wqKxu4Yx2Yn/n36wwToHhpE9dVdSnANVXdDSey8whSzNr7rIyggfV2vGeYd/DMCzy7/mS9rpS+LZK89/1vVTEDkpS+I57ZZ5ZG3bgKZB56RZKXnHIKJsxTBga+u2sH13rriFa+fexHXvh3dabm3ZxpSiyWH7o2XjbtjWaH3N9d/2HxfYKgGpvADIt/un4e3axpjfn1EiQ+w+3uBXohmTeJ59pHSc/jVFSTzP+vhKSvZsxOPyUJ8dXRWWIUZU9kLZivSlumlL2L5r3r3eFx5y+WvmjoqqvdVx5cAIxuWWCTw7esz7g50XozLl50nzSruMqou63nUxv39Vr3Q+Htzqnzfoagyt9Wfkl91Dr9iJq3883TEkL4+W+ZWyHGy5q1k2xBGmayTdHRjCpM3Ux61p2qPAowCz5xyahLzv6U06qSys6ClObILQ1S1/RavciSUBnFO+gon54SsCLPtkbsD5EZNh+hh46lN/m66ySGYSz8xtG5j4y3lkbd+Avaud3HXLmfhL/455TZKcGeNumEfm1g0Ijxt7V/uwy5GBshVhSReFRSQq866gvT+xz9Sk/Mq4SikaeXjtrXT0QW8YB8YcZ+AudUku/PBIeOIjf5sxYWeykniWs5N5Qi5Wsr2qjnmaPz/IMi05oTSVN84jY/sGRG8XNo+b3HXLA0Lfhlg4iRnKVoQhXRQWkbj8oBstq4tEw7TSqdxxdHjFVrQ8svY6OrrNf4HOmHRHyO6qnrBTDxsxJuxMVhLP4lwpHTv2wBd8ISTHHviCr/+9L89O6Pk6331zIfltW7DbenF4XIxtW+ULJYEhGU5iRlT2YqTZCkgvlYUVU4sSc6xNHz2N+09NfL6/fd8W+t3w7Lor2dm+BvCrL7r7+wjOBKyHkuhhI8aEnclM4ikcO8kouZteavGIbmzOKp9jFKC/OTlzi/LuagCyMuXGtB5KAvGFk6S7A6MWMCZIGA/sHqSxjHic11hL0fvuCp3Ybpkb3R/iKvcpkS+KgN3xdMB5ntMfK9Lc58bhzAeDAsPTP9v0OZWl8I2p8Nh/o3uvHjYC4OzrAI9Gee0Kzl8snS7No2bQHMP3kQjBzgijoyIcwyTsRNmKNGJ03luW/Xs6TjRtP7A4stc/UQcFwE2fBErM6zr90sxedw95Gdm4DLZiYo757ovTDuceCv/cBE2dMLrA9LIA9LARgKyM/oC21q4yIPmJBsMRHDoy+7Z5sGOD+Woev8M1WY7VQULZijTj/brfh+07uuJnpu3RlEBNhoMC4Iq/+SfwW5oDFVXCJnB5/Pkvygum+/quPt5/nZU0PBx1GXei2b2b/zbpiNBDSWDwwkkAzt/6C7J7toW1FQDHPyvDZd45788pHFnKUfYijbh7pbXj8upDQu1CtAk4k+GkWPRiYDho1d5q33Fnn8xlUd9ehcflofv29319B99znS8fRjzoYSMA/VoXQkCjaz0v7p0PQImjkpLsjLifHwvBoSPzD3xbHlgo1eZ5ZKnuZbboE0anuwPjNWCREOI5ZNKc1nSIO1MMPdyana7efLr7/GEk/1gzN+Q6IeA7B8Irq6G1O8GXdkgHSn7PRtjeBPhDSSAwnATwKS/MFgfxOhkyt27A1tOFJyvHlyhUb++dMqyk4cpWKJJCpj2LMdmT6OmDPrlREKK60Jk7CWqaYaU38mVPXXwlIHO9eT6y7G1MLJTuTj2UBGDZ8p8EXD8PuTtipro4b7OM9312RuTYXiPTbplHxqYV8kSv8ybA5rCTV7OB7spZdA+PcBJlKxRJo7JoCr19MuRMQ6oudPIy5b9mzouv5kR2wITD6egFZPiIzVnlOwa5W/rG5367oCsvzFQX5xwuZWPPLz8ypvef9fGVjM6uw5PRj9D60Twa2G3Ycx2M7d9OY8E0/nL0Az4HxhBH2QtFUqnIm8qUUdm+81tex9J5cfr4+CugCJu0Fe3aDmweuWGih5KAP5yk3/tltCNGJk6Qmyw1O2PP11We1YizZTc2bxgwHjnfKS9uo75njGzbF3s8yWCXUX0WOBoYJYSoBW4CMgA0TXsYeANZuqgaWb7oB4Mz0sQYKgk3zei/1D92M0V1MkoxJgu364KA81aX/7irF95fFz6EBMAmZP+fPvQvXMwIDh35+6l+GZQxiWdzfZ+vvYSm6L4JhSnKVkjS2V5MKV5uOCsO6U9GebVkcctXrRNbvfcldEfYrHA64OOt0m5YERw6YkzYqSsvsjSjM3Wg9FrDk5FiK4ZKct5wrNjrlyjnZwR+iOaOGpgyitFy33fvDtu3oRa2NAS2PbvuSjZeF/tuanDoSEX/tb6JlzGJp1HerUiMkWIvyv64KGxfw08eHMCRxM7Da/2hbbqz38glB1gnHx5IHjzr/rB9lzx/OW3dMomnMbTsqVU/5fsH/yGm9wSHjpxQ7J/TGJN4GlUXLZ4NMb0j3RnsKiTnRejXgEsHaDiKYUy2E7Kc0pERju9+BepaYfn25Lxz+WX+CaQviedl0U8qjeEfOWuXB7RFUmLo1+mqi94ps6Qao6sdT05+gPpCf/aUcw6NemwDjbIVioFkbLFMzBfO4TltNHx1RgPnvfog3xmVeFb+Z5d/zXdsTOIZLbrqAmBix9qQNis1hl6JBCfkOKXyoq8gH1dbFx4P9GXk0D1+Frj8pZ9nXKBshUIBUF4M2/cEJgg3Oi909cVzG2R43LmzEpepG3dHw+2YhkNXXQBMLGkKabNSY5y/1etgKcshu7MHJuXT7c5Cq92Du8fFzrzZ9LT0Qmcnxz/7Q8p3fg7A2fceyc1RjW7gUfZCMVA47DKhitF5Mf03Pw257qlVsi1Wp4YZB2f6E3b6knga2iKhKy9yc6oDzsFajeELGwGyMoGysfR411/Oxm30uR3U1WiA9P5WIsu5XuNaFLWtSPcQkmHBQOyapmrn1kxhUf6oPwYT47GX+ous4zLHFfzbsn9X2zejG1wMCAFzJsHyavNKJIdVQkUhvLE26a+OmgGJK7fZh1voyLBiIGxF7q8utOzv/M2TcT3XTGHR5XnMcBZavSfH9mPLZ4Yrl6gTTbnEeJhaDvWt0uGpBTkxinPgtIPgivdeQ7OMAE8dyUrYGZGcHLrHKnuRjgyUwmJ6Z/j3VOVGzrEUDjOVxbJN0tG2vinU4TZvpnkpRJ2r3rzGsv+ek+6KYXTRU5wL40qgtkk6PCsK/X3x5L1INslK2BkJT14+f/v24uESNjLsGAiVRUH2K5b9bd2nx/VcM4XFDR/+0vRY57ZvWCckvuyVK8L2PXD6fVGPLRwLn5aKl8UXBP7cj54+w3ecDvYhmGQl7LSiz5FHfW8JuvMiXpQDQzEi6HdBYyvYBUyufCigrzCzhG9NPo23t75Mvzv+CRn4w0nOr/kV59f8yrJmeiRVhlFloVcR0dsjKTH0duN1wc8wPjuAtSvCjlmhGAnsbgYb8JddoWUYH//u//GH5V/wXu37jHImVmXpL59eTsW4+6gYdx91u64Ie935h8tySM8sP8K036iw0JUXwmEDoHdXB2c0XM7LR5lLW42JPHU1Rl8fZPVsoHviLGpu9vfreXp8Tp0vlK1QjGya2mXI6dNrZf4bXX1x9MOXUt/qryogIsWaRWBszwMs7/o1tfzaV8kkHE6vKqPPZDFiVFj4lBea3NV5/rNvsGCubFuyIlSJ8cwUv2xdV2P0N3RR4mmlMUvaQmPCTt2Z4en3AP6cPgrFSOSuU+/nG94c3fu6Onlq1Q3UtK4G/KqLZKCHk/xl1w38pfMGXzUTM9b0SUdPuDxfuspCV17oJV131l7BAVMfBWDtlotC7lv65Qm+Y58ao90bSt9TAgQm7NSTeNLvDv+NBaEcGMOEgYyNj6SwiEQ0CovP94SP8Tx0dOweQrcWXhLutq3jv7vqwN7MnGmPhfTnObMA+O/678f8Xp1YQkdShZmzw+jUMCb5VAxf4lVYxEMkhUUkolFYXP2Wddbqu0+8M+b3bmuEzqBws7qWTbjo4eJ372Rvdxv9dFHXt47X9/r/8Dts0mnw7RJr5YgVsYSOpIrqm0JtxYRfyHLPAKJD2YqRQiIqi1iJpLKwIhqFRXCFgGCs4tfDsbcdGlrksTF05LPaDWTac33nfVoXEBhK8vwmOZc5Z2b8OS0GYsfUihe/Zp7r49ilF1LcJGXhjo7YE/Qphh7xKiziIZLCIhLRqCwWPhs+b8ji8yIrWjbVb+aSpy7l4e/LTVPdeQFw+N2Btq6ho8p33OuW1UqMTg3dAXrBnNhtlE4soSOpYOl282ited23UZ6xC4BMT/RzC+XAUAwbXtkafqFy+pRryc+G1i6o3i7DGe02OOdQ2N7+Ah3dbUAUNRAHGH3HM3qfZCBDvDSqQpESLn/NulzrTw+/h0274Xtj/WUY82b9Hbujm6c3rWaUs5S6vnWpHmZMzHPKiY1F/uGIBJdVVShGOj95LjRM1sid33uALfWBzoviX52CU+RQlucvqbqzfU3KxhgP39z/GYpysmnpKovrfqMaQ6FQ+MNGAFbuXIXm0djcUMXCpxcxoWg0L/9YVh665XV/fovf/+ckgABboasy0gVRdDfCUYfmmhD5YhOMaoxkohwYirQkHpWFFZomc2B8Wg293qzeJ+0v1UofbbCOEf367Keiesf5NX7v5sTudSFtz0z8TUAZ1ZLqz4Cg0qomSo2M6g24J8/C3tVOztrlTDnnUJ9awhj+EY+zwjSUZO3mmJ+jUAwW8SgsIjFxNDR1yLAzgCmj4MQDvsH5zz3AKeVy50dXXpwyyr8T9I/m6HJyVIy7z3ecnV0V0la36wpf2AjAxFJZmcTYZhZOMmrTKhoc4wAo2/wJAJ4e6f5c+M6pPpl3uHASK3b+1m8rJvzCayu+ULZCMXSIR2ERiZxMOGWO/9wY125M2BlvEs/lXX411z5vFQFjmx5O4jRUJrFnVoW0BYeTzBydJXP4aB6me0s3X3P0m+Q4pAtUDyUB83CSSLw3/0nf8bFLL4Tl62N+hkIxmESjsjBjU0Po30XdedHrggx7aKSEMWGnWRLPp9dEV770L7v8yo7dPWsD2vRQEj1sBKBV2xDSFhxOMr6oTqrXNY2KIqmUGFNwI1kZcjGlh5KAeThJJJZl+8c8rz/68u/KgaGISLlJok4jiYaUJIvTp1wbUG7JyOK1t3J4zi/p7Yeu3Ls4rOJAxo86lAdXPEVfrr9AbE6nTARmdFqMKqgJaYs1nGT0nk2c234dWy2usVdt4IA75rH2OrULqhi6BCbuDCTRkJJkcf+p91gm8br4+Ss4Z/Z9vFh9DaU5+Sz61pXMe/nXfN6wlvoOaSOa+rcxfvR+AU6Lhn7puDS2xRpOUphTR9bEBwDrsrMLDpLJkJesTn7SY4ViINCTdoYjkZCSZPHHcx+wlJL/37JFrL5OLnRW127nqVX3mErAHVlyuq2HjQDUdnwR0BZrKEmvrYY1fbeGjV/XKc7bhSfzXvbUXRnT8xWKdMEsUaeRRENKksHiCx7kkqcuBY+G0AQaGh29HSz/md8R8uePpPNi6efSpvS6OgD/OYDNLkNRjU4LXZVhbIs1nOTVOpm3prI0O/xFjlqquY1pDL7tjYRyYKQ5VtVFBirvRVaj1bI7NnZ1WX/gxuVE52WMh0ZDGOaWfTVsbdlJn7s//A0xYkzYqSsv9LZz268DrEurHnCHPNfDRsBftrDfDp7cfAC2Pvd51OVUFSOH1h9Yx6oPVNWCPs+usH05ttiede2/wv8RvfNb0XvqY8Xl9u+QNHW1c8lfH+ejnckrUWRM2KkrL/Q26bwIVFiYJfHUHRh66EilrRpm5bPXM0ZeICbQoI2jd5ecIMWjulAMTyrf+IVl//aTByY8oK5zR9KeZeWQhORUFjBDd14AnPWEVFe4+7zGw2Kd0NhZHdXzjQk7deWF3mbcNTUqLIKTeHoyZXjLN/d/xnfNvr6dchxdPRTmyjxfj75/qmUST8XIY7rzbcv+qr7UhAcEs7V1W9KeFSks7I/nJm9T9utTvuI7PuSOSzn9wMAiAh6zsohB1LdXRbxGx5iwM1h5oTswjA7P4CSe1chrRZHfmbrLq/jW+tzg8Cbx3P5ryySeA4FyYCgi0lcxbbCHYMlNn1jLtm/5qvyjv7waenrhlCnX8PqXsi8nzD1GhcXRB90e0jYc8TlDvhtdyIxCYYadisEeQlgufd460/dD50jJZm0TfFkDT/7vXayqgd2tsCFXOmbOmhY+WeBTddJGJJLEcyjgCydRtkKRAGU5Ewd7CJZc8tSlYfse/v5DzDWYOmNcu5kEPJhn1l5BU982xuROSyiJ51DgvflPwotLBnsYiiHMlMLEKn6lmouX/sR33N7TgbALbMLGf6582Nf+p/kP8Z8N0NYF8w+Vjk9deaGfm7Fs5WU0dm2hPH96Qkk8hwIynCS0+psZyoGRAFbqCEiOQiKeZyR7XLt/lLwPjFFh8V5t6EJgY7NsO3a8dU33WNE0mDMRJhVCVWKlh6NGDxsBmNgmPSbnrrvO178Vf9gIQOEmqbZgpl863ra/PK65dVloudM4UMqNwWEgbEU8CotJr1xn2b/j9Dtifma+I3neeF1lceXrPwvpM7bde8rvk/ZOgPIiGFsA4wrhrQHI1ekPG4G83C0ATJ5o3AWSdkBXXQBUFu0FYPvsgwDoFaOpW7eHZX3Sxp6vWe+yR0K3SyqkbWCpO8faVlQ8n/j/R7wKi6nFn4ft27Lv0Jift2C/6Caq0aArLMI5KfV23UmZKHZDVdQ3NoBNmFc5SzZ62AhYx6/rYSMAWd48O+ubjU+SCfn+ve58yg/7MKExnV8rN5GeGT+8HbfpiPOa8Pai767EbUW8Cov6HmsVQ3mWtQoimGSGiBgVFsbEm8Ftiy+ILwcGgObW6H/I/7laUSfXIXOnwKeboasv7kfHRJNru095sbtXqkj189MqvH8HvGEjAJ1sBKCqZT/fM6YXzQBAa7ka8u5LeEzJCn9VDgzFkEdXWFjR3Qf5dujogX8HqbGW1F0AwIKKp31toyv8GcVttu6AtmjiSJ+Z+Buf8yIcyy9b5lskRIPR6aAcEApF7ES7eKlrhuNmwGP/BZdB4bm1fgV315/M1d94w9f2Su31vuNe0RnSdvr4263ftesKn/MiHHroiNGBEQlflYApUd+iUCgM6OUPzTio3H+8cluo86KuZRN3/utEyvOn+3ZXn1l7ha9/Z9sa7Bl2Gjurfe3nH3Cf5XgOz7kxwFkRjr7mq33Oi2h4/rNv+I5V6IhCETuPzP+j7/jipT/h+P3m+s5X1Ml/27pg1fZQ50VdyyZuf+d4ygumc+ER/ucsWymdPDUtqxF2QX17la9t3iGRw1z+d9xtPmdFOOY4f+lzXkTDztorfMeDFTqioxwYCTBQOShiRR9X7Znmi2O9ffxLgzf+SCVPk43TAbXNsHZ37PdWtezxHhUBMHPyYgA2bVtoed9z+/t3r3XlhbENAnc3zXY8J/5yHnk7NzD15nlsuTk9f98UkUlXW6ErLKZ8bO4E1Nu3fi266hqpIFLJ0/tPjS2rfzS0dMILK6C129921rS7uLv+ZMv7urtkTp1iQ+z7qw3e3Y6y8Lve22r8u1G68sLYpmPcsQjexZjnvJ/y0V3M15aydPd8y3Eq0pdkKCxSxZZ9hzI6903TPr19T+dJAzmkAAYqtt0YOvKySXXU7x/8B5Z+vihi7Lq7301ptl8aH02lEqv4dSPGjRbTzZcxqgzqcCAZKotUoCssNrSY/y7v67mHWUXWf9tTTaQQsUS47bQfhbRlOKCrN7Bt/qEP8uSnP6G+zdpWaG6NMflTfefRhKmBQWWBifLCizFhp+7MMLa1uuW7CizfNPAoB0aakA7JOocrORmQkQnra0NLF4XD6o9/ideBEQ/nb5cTjWcqQ3dRCnZtCGmruXUZU29OLHTEGHqSs3Z5SJtScwwt6s+z/n0of1b9f8aLAMbmQ1MpfBpl3iyjwkJXXhjbdAdGrAQn9zRyzuEfMSazjcZ2/5RiWd/lzNeWxvUuHaMiTA9pM7apcJKhxZgHw0/QARoXJTZJH4kYnRcr6mBcKWzaDdFMLYwKCzPVhe7AiJXPe2Sy8EOzfmXaLxw7Q9paOsviepcRPXRkkl42vtbv6FbhJEOP6U2Ph+2rKg1dkI90LloiNzEfXRC4Jvj8Or+KQldfgCy5PCof9rZHF26mqyzMVBfGCkexsKdvK3/ZdUNAsk8j7Z7t8sCYcN01Ia53GTELfzW2xRNOohwYw5jBVFhEIhUqCzMcNphaDDWtMGs8dPZAU4c/bASgT+sC/G2jnVM4ufQ3ps9TKIYjg6mwiEQqFBbhmFQICCjOg6llUFUvJwoN3ooBesmzuz/0KzGM4SQKxXBnMBUWkUhm9YBI6AsTh03GtX++Ff78qV91oduKHftWcee/TgQICCdRKEYCg62ysCJRlYUZWYZVtdF5Ad5cfJVyc6StG25/53jAYCuaV/nagsNJFKEoB0aaoFQWqWFKETR1wa5W+HCjLI8YD+UFeynJkl7WglxZVnamQYkRbTiJrsAwwz1jlu/YqLrIW788oC3WUBJdYTHuhnm4c/LpnTJLqS6GMEphkRpG50B2BmzcC++vC5V6xoJRdVHXuy6kLZpwEl2BEY6a3lKeX30k88f6VReV2TUAAW2xhJPoCouD75mHKCigpWI/pboYwiiFRXKZa1JgaeMu2JJAYnCj6mJn+5qQtmjCSXQFRjiaOsbJ66c95msryt8W0ram+sfRDhvwqyyubv4/eT7Mqy8Nd5TKInH2Hy3/3dcd2revAz7bEr0SPBij6qKmdXVIWzThJHpp1XC4+8bLgyxoy5ZFFVyOzYD/HKCgO7ZCC7rCYsERK+ixu6hvcqgknoqBY3rjnyz7q8b8X0rfH2udd4cNOvthdwdkO6X3U/+wLzjYn7DTLImnkT11V/qcF/FgdFpM7FoX0Lbl9R2+vtItnwFwxIPz6PWGk7SP8zs1FIqhxD93h68McszY0KoiycRY0swMY8It/fozDjqKUw4+Dw3Iy4I//kc+w7gLoisvwqku9NCRRMNGALK9lQP0tuMnj6XXO7mYWNIEeENJWtsAAsJJFIqhxK8+Mg990PnNkalVROpScDN0ebjReTH3dr90PD8bnvxkIZoGP/iaf56g58AIp7rQQ0cSDRsBaPFsCGk7osJfJF445QJEZBgyjyoUQ5Cr3rBeON9zcvgy58lAtxWb66vo6O0IaFtxvf/zv7Ul8PpHFywmNwvcHnjiY9l2/fHvAPhyYIRTXeihI/GGjQA+x8XunrUB5wATSv22wmhLKjKlZ9aQ0iutUA6MEcSeC6xj50c/PXx22vKd0NUPtXJuj90G08pBCOnIiBWjwiLaJJ6JkDlHOi5WL1oWt/JCoYiX6a4XLPurHGcP0EhST4YNjp4+h5dXf8DxB56HEDBzrMyHEW9VRKPCIpoknomws/AQAJ7f5FdjqCSeioGkuS+8g7/Embq/kwNFcN4LIxXFiZVQNSosoknimQhf1vudnAeUFgKxqy4UikT4247wCfwBvjtpYMLLk81+ZRN9x8E2QiczAyaMin9uYVRYRJvEMxHqWmWenBnFWUDsqotUoxwYw5hdZwc5LKr8SSIdQf/zoqeL/m8f7jsv/toBAf0dN/05LoXFe7V30dhdE7ZfMJZzp1tLmnSCFRbhyHbA5CJYvwfq9skKJIW5cqJht8UfRhIvxoSdIUk8F8F3Xr8EgL0cBsCni5LnqDBL4GlsV6EkCoBpmwLVEtkVwndsF248+aMMvX3MKn3bd7azozXg3o7es4DYVRZXvi6vr26qNu2fUiTrgd5/WuTJfbDCwoyLlizEaXfw7uUPMLF4DC63tBel+ZCVIb+6+2P4BpKAMWFncBLPpbvga7P00JBpADy/PHklDw++x28riqukGiwjw9++6iplKxSQl/liSFura4/vuK0vMPbqyyZ/QuyOvsAYjO94FyuxKiwufV5O3jc3mmfanT5afj6izYkRnIQvHFe8+BDf//qleDxSBt7ZA84MyHFCZwIhZ/FgTNhplsSzpl2GrY5zXYe9+G4A3Puu9j+g1B86Eg/zOn/nO8529Ia0Lcv9eULPVwx9Pt9zd0hbe1+t77gjKJaix93LLz/2O9RyHOMC+n9+2C1xKSwWPr2IzQ2bTfumj5kORJ8PQ7cVFy1ZyOb6KmaUT+fRBYsDnJxG1YWmQZ8LmjsgPxsmjfKuQzxmT08detJOXXlhTOL5j2aZA+3bJb82tSVtJKZqWXDECt9xZWmLPMjM87Uv+XSuyV2RUQ6MkcR0fzhCYUlgl337JtNbsruk86F8o7nXtHq/1HhLF714ecD5xjr/+PTJiZHF50mJ5vWvXMeS71/DTW+8yourVuHxQGPXFt91fZ5OIFCKZQwniYZwyouvz34KgP+u/35Mz1Mo0o2uOv/+QE5GFz2TDvad28Ues1sAaO+vZYXJpAXg0NFXm7YnSnC4yKa6wInKjPLpAeePLljM0XccR0dvB8suvJmPtq7gipekfTv70eN91+mJtZ781P/8eBJ2mikvjBMGhWKoMy7XP7eoaQ+ueNFlek9N+3Z+99lNYZ/588NuScbQAjALFdlc73eCmNkK48Lk8f/+hfc3r2VN7SoATrjnOMBvK3RpOASGk0SLmfLi+U3Sbp4z09yuKhRDiRlFk3zHKxsDE0U0dmw3vWdLs8w7d/Vb5uuNu0+0VnXES7C9MNoKPXxkc31VgI3Iv+I4uvq6yHHmcNGShayqkbbiu384zneNmb3Qw0mixUx58fQauW66YM79MT1rqDKoDgwhxLeB+wE78JimabcH9R8NvAps8za9omnakJ3xWZVKheQn8hz3QvzP6/D+G85xES3Hjg+VHAXGu3bxqz3+80RjXeeMncJbG1bw7qZVOO3QE4eX85UabynEibdHuDJ+dNUFwNi6lQBoTcL02kRCR4wKi6GuuhhJ9qL2TGtbkewKQ9UzI6glmqN7TjjnRTTce0pozgx9pxXA1eMKaXvonPjlk7mZ2diEjV+/8VTczwBYumIRAPPnpqa6gF91AaMKpEO5MDvP1/fxBn+4SCKhI0aFxVBXXYwkWwGQeW14e9F7Z3L/D3WFVTgOLI7uOVbOi0iYfe4vecpfMtbj3d40tsVTccC4MLH/5EhynDnYbeGvj8SS5XI8Cw5PTXLVXY47fMc9tk2+tjKxGwic8CcaOmJUWOjKi6GouhhptmLKx9ZDT2ZFskibFoeOju454RwX0bL4gtC/zfrGh+aN/TJuhIRTcHb1SWdsjtOfM2LBV/1VmfTcOMlA3zhJZSUSfSOloX+d79zurA25LtHQEaPCIlHVhZFBc2AIIezAQ8DxQC3wmRDiNU3T1gdd+oGmaacM+ABHKOOeuCLgPDiR7q4f3JeS966u+hKAnzZIuanNEThLePen/zC97+KlP6GqsYpjfn88s8srWV+/3denAaPzZnDN/7zpizcbiLgxK/TQke+svSSkT8w9OKRNIVH2Iv1odT0S0ja9OM93XOi4OGXv3lC7ETBP1vn+de+a3qNLPo++4zimjq6gprmBC564kbzMPIQmyHTkcMMJ7/hi2QdiAmGFHjpSWbA0pO/Lho6QNoVE2Yr05IkNgUqkijyn7/gHs+JLehsNG3fLhXy4RJ3h7IXReSEWfhWQu66bG6rIceYxJm86F3pVFvpOajyqi2Sgy713cYdpf0PbWADGmfaOXJStSE+u/yDQHmTkZASc335UavJJ6erNcLbioIlzAKnM0q958Fy/k2Z1zRo8mnSedvR2sLm+CpuwkWHP4YYT/XZmMO2FMXTEDF8VkiHAYCowDgeqNU3bCiCEeA44DQg2HMOGoVwqNcddD8D0tiUhfVUFC2J6lpnKQndcxMrmhiq6Xd2cdfAx3PrdS5hz2/fp6e8DIDsjG6cj/kR8ZqxzScO5v0MaWD1sBPy7o9GEkvz9lId9x7oaw9iWCoaq8sLLiLIXyVZYDCT7euXn4JM687jJEydE780Pp7CIVGXEjM31VXT1dTG2cBR/v/RuFiz5De9t/Iyuvi48mgchwGYDT5Jy5Dy7Ttq08/a/F/DvdkDgjodOuHASo8JCV2MY21LBUFVeeBlRtgKSr7IYKLa2yk3tGz40Ly9+2zduNW03I5zCwqrCSDguWrIwoKKAka6+LrIycrAloMQIJljFpYeNANR2fBHSFi6cZJzrOt+xrsYwtqWKoai88DLibEUyFRYDyZYmfyi4ni/LiJmC0wozlUWstsJoI+w/OdLnvNDRFRs2c3F1XJipuPTQEb20qn4O1uEk+pxjIENak6G80BlMB8Y4wBgsWQscYXLd14QQa4DdwM80TVs3EIMbqYRTWJg5LpLJH/733pC2hU8vMj3WWXzBg8wom8600eN46JyfcunzDzBzzH6+/vPn/pH2nujHoIeO7Or+MuAc4g8nWXDIhwAsWfmNuO5X+FD2Is0Ip7AI57hIJsGTD+PEw2wS8uiCxcwon06G3cGfzr+KB99/ifc2fkZeZh4zyqezsb6KMfkzok7wqy84AGpaVoe0xRNOstkjZdgzbEN2MZAuKFuRhpipLMI5LpJJcILOYPsQfP7ogsUBCxNdfWETNnKcOUwdM53WLlkOMRr0BQfAjn2rQtriCSd5pdYb5jo+dWGuIwRlK9IQM4WFmdMi2Zgl8zXah5U7VvnaRudk+drn3r6QgybO8fXrtmJG+XT2dcRWoUhXfu5oXhVwDvGrQVNd3WiwGEwHhplPKvi/eSUwSdO0DiHEycBfgekhdwFCiIuAiwDKx000u0SRALGqLAaKR+b/kclFsK8Hrv524MS/qk5+GY1HskNHdJXFxAn30+buYEJ+KXYE/1l/QVT3n7Piakqcu6jpU+LOCCTNXihbkVpiUVgMBJvrq7hoyUIeXbCYPCeMzoEH338Fm7D5Moi3dcOHGwJtRbJDR/Tdjb/u/jnufifZ2Q5sAk4olu26AyMcMyb/kX5bPRme0CTGigCUrRgixKKwGAiCE/KtqINDJh3sS943o3w6j8xfzLtfQK/Lf12ypeC6wuLZdVfi0LIpz58e0Kc7MMKxzvVb+tw1jMmcktRxDUOUrRgixKqwSDX/+KncdL39rWdDKpMAvrnFFztg597AX6pk2wtdZfH7/5xk2h6JOr3QQYn1denGYDowaoEJhvPxSO+mD03T2gzHbwgh/iiEGKVp2t7gh2ma9ijwKMDsOYcmM2pAMUiYJd4Jxi5gW4t5X+Vo2N0MHb2gRfEboassgpN4rnP91hc60q5t9LWBP5QkEZpLZ/D3uXdz/LM/BOCd8/6c8DOHIUmzF8pWDD+syiDqk4qb//pLbv7erXTICDNynDm++wqyYeIoqNkb3W6JUWFhlH/rYSPPrruSne1rfMc6ejhJvLR1lbN523yOP1CWsnznS+uEiiMUZSsUYbGyFQ+8409aPvf2hQHX6gsSgDmVsGJrdCoMo8LCKP/W7cbSFYuSpuIy4tQm+sJHWrKlKq4owWR8wxBlKxSWGG2ArsYwKrR+++bjvLjqP2FtxYwKaGyF3v7owtn1jZPgHFxLll/KkuWXJk3FZaQko9J3/K9WmVz5W4XJrwKVbAbTgfEZMF0IMRnYBZwLnG+8QAhRDjRomqYJIQ4HbEDTgI9U4WNG8QrL/s37khffFImx+eC0wfZW8/49bZBhj855AfD0FzJuLLsoO6FxHVSSzWRv6Ehlsfx11UNJQIWTxImyF0OMR9dZ765etH/q5eM6h1fO4sn517KzHdxaaLlEXRIera0A/wRC2OMPcC3MrfMpLzqQzlGjEkOFk8SFshVDkGveDa8quOu4gQmVeHK+ebUD44Kk3wUtneCwRR9GoiftsyVQwqRFyNxCr9Rez+7utb5jHRVOEhfKVgxBfvoX65x5ZiHpyeKQCf65g1nVEaOtAGhohUwH9PRH93zdVogEE2fs7dvqCx3RN1OGWyjJoDkwNE1zCSEWAW8hyxf9WdO0dUKIS7z9DwNnAguFEC5kQYxzNS2WKaZiOGGMRfvWjIO46tgzOfvx22nplhn5g3dWtjTIhUk0LFt5GQ0d1VQUzQjpM6osjMqLiRPuB+6nKKeBftpxAQ3dvbT2NqNpNo4efxSayEH0BQ7inBX+ZFwTWr7wtRUXNQIQWzXokYGyF4pYMNqK3ftqePX6J7j46TvY1izrwQbbiqZ2qG2ObodE3xkRInSCYVRYGJN4/nW3dET8dffP2d0jFx/9XYKNfR0Impk5pgQPcjWUZ/irPGOyP4wlP3eLr61Na/S2KgVGMMpWKGIlOGln/hXH+dqDbUWfC6rro49rf+LjhdS3VVFeEOg0jUXFVd9eRZ/W6bveY+I50ecmEKoUdXXuZFLu1OgGPIJQtkIRK3+64CrfsZ7zQg9ThdC5RVVdbM4LM1sBfpVFcBLPZSsv861fel1yLbS9aSXCJmigij53NxpaiEPk1Qb/uqaud52vrcW1nYl5QyNMdTAVGGia9gbwRlDbw4bjB4HEdHSDQM0Z4Wuyg3k1knjuGQwGUmFh+v76KnKdWVx5zK8550+/ZHVtla8veLIxcRSsr7XeJdFVFw0d1fS6O9jZtoYJyFJJT7dczgVfiS6GzEiPp4d+VyYd/R7yMmzs2lcaoLo4h7+E3FPcuAlnbzuAL5QEoH6ntHxfXpse//+DyUi0F+E+903zwt9Tuiw9flcGUmERjs31VfzutIt55IO/8PKq98jLlGVedVuhaSAEVBTDxl2RHRhLll9KfZu0OX0euaCYVBx/+eMel4cMWxatnRXk5m4ng6wg1UVoHo7i3EacDhkHo4eSAIx1yjw6S1YcGfd4hgvD1VZ0XWQ9T8h5NPSzP/FF67CBmrNSn3Q3GgZKZWGGWdJOMF+Y5GRCthM6e62fqe+k1rdV0evqYEfzKiaVHOzrizUOXvN6TIq0iTQiS8MaVRdGB4aOyybzU2qii377Zl8oybRCOfXfWx9f9bfhxHC1FROWXWXZv3Ne6C78dP5qeU8V30tgRMkjlQoLK8ycnOAvmQqh65DxpbC1wdrhmWxbAdJejHJOYU/vVvo93UzI/0pE5UWLazv9Whd7XOt9oSQA4/IzgfRThA6qA0OhiIVHFyxm4dJLcWseLnjidrpcfil4f18fexvqeOKBOygsLuHrx36XsaPLaWyV8WfxuMtbqOHFrddw1hT/BM+oxqjZ6S1dBF41BozOH8VBFaW0dJVRlN0CwIQx3fzyiCfp82Rw52cX8Pxcfwm0S96UpcU7dnXg7O2gv7M/MCJToVDEjD6BuPyZK7jp9cdp6ZZxZjPKp/tsxZ8fuIMir60YVVbO7PGwrja2MBIjwaUQjWqM7431h4XoaoycbAdZWbspdlQC0KZ56KeLKsePAOjpngzb/E6gIw64GYACsT/52VKN0d4R31gVCkUo+VccR15mHh298oOl24uW5iaefPAO8gtLOOr473LQ5HKWV0F/nCWXG9qrePLTn/ji241qjHAqrsUbzgTAkeVA65K7Mou3fg+AMfaZnDHpDt9961y/xWWTqot2zw40kRHfQBUKBQDlef7jubcvZEb5dDbXV4XYiuB1yOQx5TS1y7CzeKYWwbYiON/FvEMe8B0vW3kZAE2u7QDYHDb6uuVGy862L7j78xNw2rK57JBXOa3M7/BcsksWHcjMsGHTklgfOsUoB0YKiEctkS4Ki3Tn7csfoqkbzn5EeizvPOU3/ObqH/Hxv99C2Ows7vs7doeTO395GQcccSLfXfQ49pxRps/SP+yAT3rl8GTjcXlo7NpCdlGW6X3JZN+YmQB09HdQ3LiJhpIpAUk8D7zTesdNMfSJ57OfLiqLdKY0G/6+6D7GX3ccAsGBY/cn/1+7+fjfb2Gz2XnYYCsOPOJEzrjycbQMc1sB/tAR3VZkOuSMRtM0bHYbDe1VlOWHSj+Txb7OMQB8uu0sTjlMLnKMSTwXzP0oZe9WpAdmCotIpIvCIl0xVh3RFyV5mXlMKa302QuEnT/2/x2Hw8ldv7qM2YefyImXPE5uobm90HdUIdRe1LdVJRzfHg0OzwSKuq+hO+NOXLYaMtyT/Ek8CwdnB1sxcJgpLCKRLgqLwSRcKMi4fP+x3nf0HcdhEzYOqJjtsxVC2FncH7gOOfknj+PMi9NWpN5UUOTdRMl02GlxbWO0Y0pAEs9IFdIGC+XAUETNjJJVlv2bm+OXUkdDRR7YbdDSI8831W3ipFuOR/vnOlwuf5CZxy3rm33x8Zts3XAIF9+3MuxEIxWsrmviP+u/zfyveX9erXWUZ2rUd+VZ3+jF6LQo2rwcgLkXHwpA39RZKpxEMSSwSuKZ6vCSnAw54djkTbXm0Tx8ueML7P9cbWor1nz8JlsGwVb09IzlwGL5s/iyX/68nLZ6AKZnRP4ZGZ0WesLgaw97CoAGzxQVTqIYEvzs7ess+39/wh2W/fESXDJVp6uvy9Re9HntxdpP3mT7xoG1FyW2SQCcMekOXt7hrS5Cja8tEpUldTjc0nGRme0t9ThNPqe5o1yFkyiGBKlI4Gl0WuihIEbC2QmIPLcYjHXIaG/55PP2v9en4hJ2wZ7urYzJiS4XjtFpoScY3+qQ+TdcfePSIpxEOTCGAcnMnzH5vRsByMvfh03rC+gTaJCfC4BWNp7u6cfENM5EsoznOWFUDmwwFK7q6e7G3d8HLvMMOR5XPx0t9bz2wI8575d/DekPll7pSTydeU6ynVn0aV3s6vySF7f6Y4iN4SRGjOEkOhM9MgGXLacX0KjMr+MXB8vQyp1dFTTd9Qa6AryibiUAztwMSptkkr+m0pnhfhwKRVxM+mv4zyDAju/FFode3S4nC7UdO3B5AoPCJxd56HEJ2voy6Owri+m5C59dZNm/+DzrkOTJRbCjFXrdcld15fZVaB5PwATDSCRbAaHlzYQQNHZVY3NI9UWvu5OaltURSyEaw0l0djgXkeXoBkDz7rjsyPw/eaBlMqnvQUZnFwAwevZT2O3y2sKsBgBau2L7+SoU0TCleHnYvq37Do/pWfeukjt6G/dtpcfVE9Dn0dy49V98t5OxGeOjfu7FS39i2f/I/NA8MgDGjU19UfLogsVctGQhK7evggTshTFmXU/MJ4SsLCBswhfnrtsS8NsXI8ZwknNmytDTx3ecR59bfv6xab62fk3+TC+p/Asl2TJkpI476bXJfBkeLYM+m5yhZJp+VwpF/NR1/8GyvyL7p1E/65r35Dylak91iK1we9wI76c3k0wm51fGNE5jgm8dM6eFTr7TfxzsvEjG3MLMVpQXTJe2QkCvuzMqWwGBaxqA5zZexe5umaBTw4MQgtqOL7hnxYkAXDX3Lf7RfCOZGXYAGvrltb1ujWbXNgBKHJNN35UOKAdGBIZKck2AvvUbTNtrz5Tfw/iX4hurwJAFU5PHWn8P2t6tAFTZzrC8/4YP5U7iju6akL7GnY1k2bK4tMncuD10jjSKnX1w9mM38t4GuePY0dshc0ZX5MNF3olUvxueCCzz6nH1U73yH7Tvqye/uNz6+7QJHJkO9nRtodfd6ZN57umS8eajo/RcJkru16WS5f1TH/GpMfq8vqRNSn2RtgwlW5Frrzdtn/LxrwHY+rUb43quRmDGXCEgwy4oy5WzgNMqzcsU6vzkORnWVdVYHdLX3tFOjlOWODabhBgln5ua4IdPLPTHqApkLbOLDvcHrjd1wWt+mxmLrQB/mbOG9ip6XB2+qiSpDiUxsqJJxrf+d/2RPjWGXqxg6Ualvkhn9L/LZsT7tzpV9Hu2h7SNzvVXktzTeVJcz/Vo/iQSPoeC9+/w7d8MTUoZzCVPXUpVo/niw+OWi/twtuIQ767qFw3yGn0RE2IvIOG5BQBC+JL06egJgc2qDiSbTXv828gHlkoHh9OpJ/O8zPQeRXrQu9B6bpG5OH3sRWP3DtP2ll4Z0jKryDq5aDjcnlBbIYTM8wBw33fvNrnLj+7oNLMXHb0d2ISNi5Ys9OW00O2Gnriz2eszHBBbAdS3bg6YV9S3bgagvDC0UmIqaOmQ9uKrJT/3qTGyhbQXFTbredxAoRwYwwB9YWQ1IYqWbcf+OqRtuudl84uFdxFkXxra554f0jS1eArVTdIZ0Nwoyxn29fTRTz+ru7xqBWEjy+HPPWETMKUItrXAexs+oquvixxnTnTfzKmzoDQHT3MPm5f/jbkn/p/l5X39Xexq2si40v2o7f0Cm8NGpj2X0gzpgQynvgjHrZ9eyILDPqUstwnaGqjvKkHbLo37st7T4NTTfNd+57WLAfj7qY/42mbeOg/nTrnAyuqUFUoO+vGhdFfOAmDTL9Pnj5ZiaKArLHRHRaJMy7/S+688f3X7nSHXZNpgW5v05v/qo1+ZPuc3R/4m4HxG2XQ2N3gnCV1yQuH2uGn3lkxeuWMVdpucuGRn+O3BhALo6oczHl5ouatiyg/m4kZEZSv0HdWKIqmS2rFvFRoaWY48yvKmmyovrJjU9yAb3XLB5syW2zwTs6XdEa2y7PJ/13/fd/3XZz8V0DZ/v79RZpOJSrMKZNnma+f8SY61t5ylG78b03gUCvCrLIzOini58uCbQtqu//cvQtqqmqqp6q7m8tfMFzr3nxoY2z+jXE7oN9dvprPHX7JcX/DopQ5twuabOxgl4T94Ig5bEevcwtWF05FDRdEMdjTL8WQ68nyOi3A7qmb8aNKzALxScz0N7o04bdn8aNKzvL3P73Su6PcvMOoy7gxomzzxATKctXIMGVI1d+BMKQfv6K5gW41yZihiR1dY6I6KRLjr2FAl6BV/u9r0Wn2z49LnQzdB9Q1QIzPKZrC5QToDunr99sKjeXy2AqQqo/2+d33n21oCnRdRE4et0FUYO5oN84r82G3FufvJ/4vnNlxFY1c1wmZjTM5U7E6775pvl/jngv9ovjGkrS7jThzaLgB6bVINU5u5CLtnYoCdGQyUAyMC6bRrGolU7dqEVViYOS5MuO0b/lj4K1//GQCdQm4TujJdAddmO7KZUuiduCOoLII+N7g1f8WRRxcs5tTfncLuTq8DpclvhDhVLu6NO6uaptHdsc9yjPMOeYCnVkkDeM7Mu3l+09U09W9jdM7UmBwX35j9NAAfrr/A1+YUfWj0UiZ2kWWXxnZept+wLuuNXlqnSF+Gkq2IV2ERiXAKi3COi2D+eK5fAnnJUzLeclOfnGzgkLHpOroaY/oYaRdKsqEgE3ZLXx8zyqeb24rXNvjtRIi9iGwrLjzijz455/xDpaNi6eeLaOiQyotYnBf6ouOEYoNDSXhDcZzy+9YK/TtLujNDMfRJN5WFFfEqLCJhprII57gw4+Hv+zPyX7z0J2yq2+w7N9oKgBxnDjPKpweUQtQl4bqtAJI+t/jB1xb7EvXptkNfoMSyGHl+k/zs66Ek8v0e+rUe3t53I4396wECHBkBdkUxZEknhUUk4lVYRCKcwsLMcWGGMZRMV1cEKCmQTk6PV2X+o2+c7rveGDoyULZCP25or6K8cEZMtuLpNTKk/YI59/va+jw92BDs6dmK2xuW89I2/3ztzMmhm0/pjnJgKOLHRGURiXtP+X3U15bnQoYNtgV95i9aspAmdys47VJDNrbA3+nRpIRLNyDIWPXsvOKYxzrYGBUWM2+dR/b2DbSPn8UWpbxQDDGCFRbRYFycRCLLAePzYXOzdHYaaXK3QoZdyrnGFsAP5krJJ0CvK+hJQ9NWGBUW8/f7mzxok4Zz6W6lvlAMHYIVFtESLteFkclF/uPgeHYYGXMLo8Ji8kTpMC7wOoO31fx4UMakUMSLmcoiEsEVRoxJPI++4zgA7jtTblI0BfpBA+4Z7rYCgtRc4k7cthoK7ZPI773G4q6BQWjxFr1PY2bPOVRb9o/PB3sYQ4bSe0NjRI00XbnYsn9ru3XW3yn58WW3zsmAK567nr0dUhqty7tyM/Po7uvC43ETUmPI+Pts6HPacxDCRnnB9ICkObrqAqCmdTUAEwsP8rV9/+DYjOM3Zj/NIaPzfUn1KktkqMz25hIAymy11K3eFbXqYurNMiwov3YD9q52XC7omO1PnrblZr8zY9wN8tpdtyXm4Lj5u2KFpmmHJvSQIYKyFbGh2axVV8IT2ampJ+gyw0w6Gi33/ON3bGzYCfhtxcETD2bNzjWBtqLX5Xdg6PZCQzo48NsKgBtO9EtIjUm0dBn4pBJ/5aVYdkh0PuqVctISRyXt3kzf+ewnh+TYyX4F02NSXcwfu5Ty0VLBkdUhE3xu757o61+6W/7/nP2p3CV74YjE5L7KViiseKE6/Of57GnWCYUBLnvlCsv+B06/L6bx6KEjj374dx758HXAbysOmXgwmxqq4p5bGG0FBJZHDLYXxjlItDy/6Wr2sYMx2dMA2NX9JQDjsg8EIM+bbTBa1cWcaY/hscs8ZiU58vtpafcn7FtT7XdmLDhcJnNdsjy2xK1GlK1QWBFJpRlpEySRxN/BDgxj6MiKOn+/z1ZMOphN9fHbiuB1iJWtgNjtxdNrLmdv31bK8qQ6dWe7DNGfkD8HgD09W6gomhm16qI9R6rQW9070EQ3+U4bdpc/F0d+l9+ZMWuyLFSwYdslMY3ZSLS2QikwFFExI/v9sH0TMkbz7+Y9SXtXph1Kc6QUXHdeGBmVOx1yIeefu9lQVi21476bgxYmXvQFSSrQw0YARhfWkOGYRmFOg7clI2XvNTLuhnlkbt1A75RZkS9WKFLMsk23Ddi7KoukrdCdF0b2dcCE4jnsqVlLV3uz3y6UevNm6PYCv71Ipa2AQIl3ZrYMpWt2bSdjAP8aj+kITZKqUAwGVg7N2v5axsdQkcQKY94L3XlhZF+nnFsI79xifRrMLfSwEYDaji9wZDto7B7Yz+6CI1ZQntdOfXv+gL5XoQjm8lfDh6dsb99BZf6khN/xxHz/32czlRZAa5d/HZKbJrZCDxsBuRlrd9pp6IgxX0eCzJj8R7Kz6+juHjcg71MODEVEhUUwGTZvQi8hywZl2B0cUeGXRu3pttHYVcM7O2SimI/rAhczF8y4IeyzbQKmFkOjV7ZllHpdtGQhXb1w3tzFaEDn7L1s/svxuM0epAF9LsiwM6HoQH501GMBO6g6RoWFrsaIVXURzNauava0yl1PXY2x5LMjAJiX+WlMzzIqLHQ1hrFNoRhIolFYBLOzY3tAKbROm39HojRzAtVN1YzxyNWF2QTl/tPCqwTG54NDyDw5wbbC5YazDl6M2yNtxT1/OR63qy9kUgFIe6FpZGbkcsOJ7wbsiOgYFRa6LYlHdWFkZ5ssLzQmYxp5OXWUOCrZzy4TG2oF1lnVzVi6ez7slsfzxy71tykUg0A0KgsjW5qlIqC7v9vXtr3XX9XA3eemMs+/SNGrFukYc+gYMTovVtSF2gqA07+yGJe3iFLn7L1simFu8cTHC3ni44UBO6VmO6zxKC+MuLpdlHu/f12NcfpEqXIxOkajwaiwmDPtsZA2hWIgiTXMtGqPXJx39fltxdZ923zH00qnsrmhiqklUwB/Ti0dY4iq0R6cecj/hLxL79dtxcXfWExdi+yLx1YEkwpb4e5zM6pQfu+6GuPcWXIuZcx9EQ26wiIfrxrDFai6GCyUA2OEYr/KumKJ+57ARfLm7qN9x6Nz3/QeNZBsJhVCZz/sDRN3lpUBdhu4PJBbOIqxU+eyd9cmup3eBZIuD7cJbPYMNJugtn29qfMiVta5ZMKx/R2BmdONCTuDk3hOPSzQYZHshJ162EjmVhlikrN2ua8NEg8nUSgq8v9p2V/XfkxI27yZfiflnStuYW/XtpBrEqU4CwqzYONe836HHfKzoa0r0Fb0vfA57u8fAGjQ65aSL5tAYKPX3WU6wYiHZ9fJ0Lnz9g8MsTNKvI1JPPUqJDrJTtiph40AZPZ3hrQlGk6iUAB8WG+d5+ob5T8LODeGjV31hpwUV+1Nnsog059wP+yOKsD0CthcB+4o5xYem0Zt2/qkjHHpCil/D04AbEzYGZzE85WaQOdQshN26mEj5XntZGW4qCzZl5RQEoVC595Vt1j2B1cuMm5mLHpJKg7MSq7HS7CjMxzTx0Jj2+DYiiXLpSNmweGBOcKMCTuDk3g+tyFwYyjZCTv1sJHs7Doy7L1k5G31tUFi4SRWKAdGEqg5w9oZMJSqE0RDNBnJx2TCBXGUK+7shz2d4fttAmaMhY27ZJ6cHx0ldw4e++BHdLc10aLtxY1MzDdhzEHUt1XR5w7jDfHy9Bfyw56o8mIwyNwqsxzbu9pD2lQ4Sfox0mwFwLVzQ8snJoMeF2zZF5q008j+E2DFFujp99uK9hPrefKjS3B7XHTYWnEhlWRORw59LmtboU8eElVeDAZmYSMqlCR9aZpnbStKlw0/W3HPybGVKo+GA8ZEd93YEtjbBnu8f0ojzS1qmtdEfGaydlMHGj1sBCArw5/ouDy/PdwtikGm6Hbr8pwt1/9pgEYyMDx45v2RL4qBokz/sZXzAiA3E6aUQXWdFFmMZFuhh40AOGw9gFTYZmfL0qupDCdRDowRSrDCYrDJd0qHRKOF8+LRBYv5aBOsrw3tszuc5JVU0NHWgdvVEdQrqG+rotfbblRjpHohooeOJAOz0BHdSZGzVu6MaIY2pb5QJAMzhcVgYhewcts/ePi/r7P4AvPEXI8uWMyOPfDJplAHR35xOXklcqulu60Hl0s6MMoLplPTvCbAVhjVGKmeWOihI8kiOHRkT9F03/H4vasBaS/2GtoVikQJVlgMJtHsqD66YDE9/fDPL+UcJBjruYW0EXrivYG0F3roSDIwCx2p7ygCoLK0BTwuPB5/m0KRDIIVFoPJVJlnn6WfvsP+E483vUYPJfnnWujqDe1PV1uhh44kA7PQkY5uaWjzc7dg12xo2Hxtm1OkvgDlwEgKw3HXdCBx2mV5s60tka8dXQAtneYTDZCLEN1ASPVFN5rm9i1IABraqyjLj37SroeOtGsbA85BhpPMnCyNz6ZtCwPCSQYC3Ukx7oZ5ZK9dDja7clykMcpWJM6UYviyxh7xupI8Y2pOc4LthYYnwFbU7FuD055DeUF09kIPGwF/5m9jW84omTz0tDJpQ5It+7bi+bl+OfqVb52A0Nzstk/iL3Njz7WhSD3DUWExkBidF4fe8RPLMquZDllpOaSqsgEzW6Ef69S3VUVtK/SwEYCaltUhbc4cWVVEX3wYw0lSzZJP5/qOrzv+fTLtLvpcIqBdkV4MN4XFQGK0Fff/6xUeXWDuwNAZlQ87e8PPL5JtK3TlJ8COfatC2hYc/lBADj9jOEmq2bzNvyF80KxfYrf3gicroD1VKAeGYlARyKSd9R3Q0RfYp8e4GaVik0bDr/62CI8G8w/1774GJ8Gpb6uiokjGsOiGJNORR7+nm7El+2FzyGzAT39xOTvb5ELjvk9PYXT2VAAu+EpqDMAFTXLB8nRpbAm3wmHMgSEAPO6oy6lOOUdWKdr6vCr3pRgajPMmwv/jB38LaNcTdBkTc+VnQ3kR/O6NhWgQNsHebW/Juu/GSUemIw+QFdCETWCz21iy/FLf5OGO906g3OsEDY5FTRYl5XLh0lwfPvN6LBjzXdg0mXKsond7VCVVZ/1uHtnbN9A5cRabfqkW1or0Qy+jGFwu8dA7QifSxrKJID/n+0+Anz4Tu60oL5guN0tcXQELErPd1lTutH7UIfMJHJmX+K62nusCIMvhAg2cDi3qHBiXfXImAA989aWEx6JQJBvjfKEoy98+9/bQ/FfBtgJkvpzfvL4QjxbeVujrkFhtxW1vHefrS5W9eKVW5s85fXxyVFx6vgu7vRuwIWy9UZdTvfbgJwC4c9UPYn6vcmAMM2rPtI6bHf9SYpPPGZnvhbR5kNrML3t6QvoAsoV5Zuur3riGcfmlnLLfETzy2RtRvd/lBqdDxrRbUV4w3RceYgwZaWiPrazQB+1yUnBU/k1hk3jGy/++LzOo/+Vo88zp0aDnu7D1+GP3s9evwJOVw7gb5oU4MaJ1biiGP1M+tt793/q1xJxsT28OLaW6rdWfzLOzNzQ4/bZv3Br2eQufXsSFR5zAX9b8l89qVvjawtHvhjGFcnFiVnhExzhZCE7gKWwiapuh59LRnZ9mSTxfbYjPdiSrSsCoFu/3Ypdxqs6edn9bEAfdLW3F6quVrVAYk3eHEk1eLCuu/Zd5ZbLqvVsAmOA0L6UarkKRcUd1ZY1cGFy8NPyOoKZBZgbY7XKOEQ4zW6EfG3dXIxGctNMsiWdw4r1YqEba3mmEr/gWifK8Fu+RDYQdofX42hYc9G+WrP5mwPXf3yerSDxV/Ku436kYHmxosQ5ZmFWUmFPerFrZ5kb5+ZtSMNn0nofOMc9xN9VbQPGp5e+ycoe0FbrTIhweT/TrkERtRXDSznBJPOPl9b2/BOCUUeHnXpHI8+bA8ABuPGTabBTl7cDldjJn2mMh85ZkJQNWDowhRDwJAPs2bAg4rz8v8Bnlzw7e5HTu2Ol8Ub81aucFwJodkY2GGXu6t+JxuelxdVDTsprcvCIASh2VTCiYw57uLVQUzYxaprn/DLkQcfWPpyBXln478gBpAJo6S9m0LTmVDCJhTNSp58HwZOWoBJ4jnMxrrW1F752hn/vs/sAg8el7Hws4rxo1sCX2Ln9NTlLuP/UeshwwZ9wUnvz07ajvr9sH63aGDzcLR0N7lc/h0efpBAH1bZspy59Opj0XhKCicEaAAsyKx2vOA2BU5hTqetcBsHT39wEotE/yhZOkmheOuMfnNK3o3Y6zr53e1l7qxx84IO9XpCfTG62l51VjzJMDeqj3HffxRECfk9h30xJFr0YQHDoSDX0u+LTK2nlhRn1blW9B0uvqYEfzKrIypHqrLH+6T8kV7U7q/Z+fKu/NneYLQfvDytMAGJM9Namx7FYsWX44Cw76NwDlJb1k2vugu436jtQl5FMMDeJxZLb07Qw4/+fuwEpFx4wd2Lw5mxukA8FoK+7958tR37+8OvZ1iJmt0O1DecF0JpUc7FNsRGsv7v5A/rzL8qZT07patn14MmW50wa0KEFf3wQAnM6d2O095GZk4nJn0dwdZQblOFEOjEEiVdUIghUWwQ6LRNnce2zYvmxh3v7oulDP3oziSdx0zPnctvzPnDXNX1pUDxsBWL1rja+tymtwxuZO8cm4l37u330NF05iZGzJfr5YUwC3rZd92g483R563Z3UdnwRUqosGehhIwCT+qVD6Yqt88kY202fIyvcbWGZ8It5ZG7dQO+UWew0KCmmnHMotp4ueqfMCquwyNy6AVtPF9NOm43wuH336ahwkvRk19nhP8fjXojPVgQrLIIdFolywYz4dv8ue+UKALa2SMfgz//+c/581lWMLR3FJUdLp8bCpxexqX4zmtfToO+y6tLQTfWbmVo6jZZOIsq4zexFcPhZv9ZDY2c1fZ5uNM3Djn2rwtqfRNFDR5xZVb7zVm1HXM+a130bY/q3U987lqdH3+RTe5396VVU7FlDX0ZeWAVYRvUG6OrikIsO9VU5Kti4nEMukvaic6JykqYjqapGELw4CXZaJMKd3wpVa0WDHjYC0NHbQf+9H/rOD79nEY/M/6NPeaEZZFjGndbN9VXMKJ9uaisgvETciFEm3ufuBqQjNNWJw/WwEYAmtyzT+G7HD/HQi51MpuXF9ryTDnqVUXn7aO2qYMnKEwG5WzqhYA997owQ1YWRso2yZPzVnlN8IWp6KEljzhRujm0oigFg2g7rRW71pJ9a9ocjWGER7LBIlHDKKyv0uQFIW/G3S/xjOuyuS3l0wWJT5UWwrQAYXzw9KbYCoM/V5VNk6I6NVISc6WEjALu71wLwp63n0K/1kGHLglGxPS9v9D1kOGsR7vGsqZb/37MmP0xedh0udyYd3RWsqTZ3ZE/wyLXdL+euxiZkfhA9lASI2lZYOjCEEAXAaE3TtgS1f0XTtC+ifIfV878N3A/Ygcc0Tbs9qF94+08GuoALNU1bmeh7hxqxOjuswkjMQkg8Hq/MGlmmVNP8xx5N5qnQNLDZ/Nca0a91e7z36/carzXsghZnFfDjA77Hn9e9yr7eNjkGTS++Y45+e2ZGaN+enq08vebysIlrjBOGZSvlDmRGdgZ7erYyJmcqdS2bAq5vdW/3hY7okwJjKAmAG/kHetO2hb4knlMLpcz1o23fDRlDmacm4DzD1Y3Q3GT2d/p2RSG+cBI9LMTW04XwuMlZuzwgVEQ/Bn+51Rg3paNC2Yv0wPPTeXSH6bP9IfDzP+W//gmw2ebj1q8HxlMH2wP9Mw/+UI3gz3+stsPXoYHNZuOW4+fxwba1vFO1klMPnI/HE/j7G3ysv8Jmgyxn6PekLybMFhLBE4YnP/0JDe1VCJugvGAGda2bAxMCd8iJhzGXjh5KAjKc5LHtUoFxWtlvfSEkJd4Efbo9MWLLCNytys2qQ3iTgOmhJBBfOMmpb8nvvVSrQXjcOHu7fG0ANWv9ZRId3e243GDvtS4tGw/KVqQH06rvsfxbUD3NvxAZnfdWUO/YgLM9HSeG3J8Me2C8VwTNSXw3BT3nu3+SYQweT/CAQq/VyTPZS9B3Tc0WEsFt+qKjwVuauLxgOtv3+n+l9FC0pSsWmSbtnD/3QZ5ZewWNXVvQPBoT8ucAYM+QCYvPmmZeYrbFvT3g3EMvGm7cdPlCSSD2cJL5B0q1W1muhk14yLL3+toAln55gi9sBMDmtVHJnlsoW5EeTCz8yHtUaNpf03pkwPnGVr+TYWyuLaBvv8LQEBBTexA0z4hkD4LtirFff57ed/L+geONiOEXO9tkXhGPrdDv03NjGGlorwrIuxWctNPI9w/+A0+t+ikNndWUF0wPm8Nvb8/WgPN+rQcND32eLl8oCcQXTnLYzCcQjnrstj6cDkFJ/g4OmymdEp9t+kFAXh2b13hrCVqLsA4MIcTZwH1AoxAiA/mh/czb/SRwSCIvFkLYgYeA44Fa4DMhxGuapq03XHYSMN37dQSw2PtvWpCIiiJdqhF098GOPbKyR0UxOGxQ3yINQVmhlEk1tEBpvvwD39whyweVF0tDUL9POhVG5UNXH+xphdGFkOOEve3Q2w/ZNgcaUqZpt8GhZTP5cNdn1HfupCjTwb4O2L5HGpobvnU//R4p/+7qvRyHHRZ99X72dUFFEWQ44NpXFtHv9u96Pr3mcovv0M9zG66iybUdgP52OSnXPBrlBTN8zoxzZt7tc1YE43DupKhMGmWbTS4Rp0z9BdlOqSWrKJITjZMPkgkG31gtHRlPl97IvG45kSipk7/e3RtbyezvkBZ1VHJkmZ6sHJ+DIuK1OfnYutrBZk+K6kLZi8hY2YtI9iBelUUy8Xikrahv8duDfZ3Q0SM/mzab/Nw6HbJaUFcfNLbCmALIyfTbg/Ji+Wtfv0+2l+RBZy/saZNJN13Y6HNDp6uLivxSmnraWbz8dWwOGz19ULMX2rphUukMfnXyg9S3wD3dl+J0wA0nPMTufXJ8+d7x3fTaQjRDsi3jbqgVS5ZfKndR3Z3g9tqK/Ok0dFRRXiBDSIzOCiN7e+VE4ZWa62UYCvDnbefSb5O117RMOQMy2hrdmdHVIx2hWXZBblYdJY6ZFOTJ57WFVmaLi11iIuNaVllek5kpyMyElhlzyfhiBbjdtO13eGASz+8+FfO7la2ITOP51nOLMc+EtwfpUo2goVV+Vp12aQ+6vXOJ0QWQmwlNHXL+UVEk1wZ1XntQarAHZUWQnQGNbTK8o7xI2qHd+2SS3n6XwOWRfUb1RWNHCwLhsxUOO9xxxmJaO6G1C3r75QLioq8vxmGXuXJ6+uH6lxfi9vhtRXBOnHDojk5A2gsvWU6ZdfjCI/4Y4KwIprGzmmfWXiGdoAJq279EeD3D9ky5+Hux2l++UHdmHJl3E/9uuxkAl01ukozKceKmC7stjKcmRur3CioLWyNe55xaBEBHvYeM9jZ67TlBSTzNHTBWKFsRmZxfXGjZ3/XbJ8P2xauwSDYdPXJu0dEj1yECaQ+ynN61Ra+0AWWF0nmwp02uJyqKA+1Bca58RlOHvDYrQ9ohjwZ9boGmyfvcD3zke/fhv1+EEII9bdDRDQj4/VmytHJ9C3T3LsRug8uPXUxHt3ynzQY/e2Eh/e7YbYUxB4ZxM0R3YughJEaHhZGGjirfRmyP9/7f/+ck+j3deDQ3O9vWhGyigEzY+fKO6wBo9mwHwOF00Kd1YQv0L8WN5ppEVnYd0Gd5nSidJMff3Eympw0NW1ASzx9G9T4rBcbPgbmaptUJIQ4Hlgkhfq5p2itYb5ZHy+FAtaZpWwGEEM8BpwFGw3EasFST2r9PhBBFQogKTdPCVPQeWkTrAInV2WFUWdSdE/iO4HPt4WVsbwSXRy4wjOxq9h83dcD8UY/LEyfg/Rs9R1dEtMPSvT/yXWukw1DxsCSrhHe3raIg2+8JrdkLL9Z4M2jv8+9Idns/A9UN3jF4x9cfY5xqrBh3RY3KC915ES+jWqvQvB+dLFcnCEFPRh7Caz1e+Z/wlU/0sBHwqyhy1i5n2nkybMSTlUP185+bJuncFRRmYnyGRtISeyp7kUKsQkgg0MERrLKwIlhhMa3+kbDnmgZv7r4YjdDP+J62wPNNPf7Jam3Q3HfbHsjp9E/Gt+/x9zV3QLtXPjJ33EzWNmzld/96zmcr2rrhlneugAwHZxxwH6u8OUH7XPJr7U7/c4zjThXGnQ5jEs9Xaq4Pd0vU5GbpibH834B+/GV1+DABPWwEINveA3aodFZzddvF8DVwN3axs66EXWUHA/DaiQYlimETfe4l0lZ0d0OGWxrdnB0bmHmr/F1MoBqJshUpJJYQEqPCIhLBCgvNtjTwgqDzzbvn0+oV7+xs8rc3B9mOxlYCdv+CMe4G1rf42/e2Q7s3b3j1jX7l4hH3+hWN1/11EZqwccHBD7LSsPnY4b2v3mubar1zHXewYiOJGBN0BiftfGbtFQk9u1vbgcP70XHj/aF7sn32Yobt52Hv1cNGADIc8gczumAHfS4n2fYcejvGs937c1r65QkB9+oJO89dfz0dLvnDy+xuR0PD6e7h3PXSDj43O+5qB8pWpJhp28LPO6sn+xfCwQqLSBhVFu/XBYaQ1HcFnk+y/4wd3k3M4LlEzV7/cXNHoCPPDN251xS0ntE/82cc9FVf26F3LfIpSLfUQ79mAw1WbvPf1+Vdh2xrlP/uGaB1SLiknbrzIl729m3D5k3i3adJW+HQcnxqtVPHhFdf6GEjAHg3cbFVUTzuKrZ29ZJtz6F2010BygsdPWHn/Fmv0438IWaJTkBD0zTmz3odgKUbTon6e7FyYNj1D6imacuFEN8CXhdCjCc5KrFxgFErW0uoV9PsmnFAiOEQQlwEXARQPm5iEoYXmcFWUSQjj8bogtSEExiZ4JZ/xA6bBAdNgD99CMfP8oeDNLUDNUQ9kGDlhZ68xqjEMAsnycjJYELObM6YdIcvw7eeFEvPfWHFqOxM33GmXXpl+nrGSq8tUNciMwLpygtddQEwybMR8qHT+5HLOaycrs/8SdAGC09WTrIeNWTsxWDYChh8e1Fyd/hyVs1XPxzxfiGgJB+a21NrM87d7x5G58G5h3fwgxcWc+HcaxhXItVb8SwwfvC1xTz56U98ygs9/tQqLn3pikUIu+C6494JmUAYc1+EQ5d9AwiPnCyUZk71tZXYQ0NIckbLvDuOTLk70+OWAez17k0U5ZloVocuylZEwEphMRBMt79u2V/ljjzJnDgK1u8EdwqNxbxDHuAmw1Dyr/k2717+Dxzej9/3/7yIPlf0z9OrBOi7qZHi3HWEEFQUzWTB4Q8FhKhFq/YSXg9tpiOPPk8nGh7G58oQEkemnDMYQ0h01QXAXpdca+eSC0Bdey8V+f65ymDRZ489v5cJylZEwEphMSDYl1r3u+dHfER5EWyoTc5wwqGvG3R78dt/LOOh8x702YpdzZErlhmJ21bYBBVFM7jwiD+G5LqIRsUhDHE2+rFe0t0shERXXQDs6voSgEzk3KKvqw9nzuDPLfo88aXjtLqrXQgxVY8783pAjwb+Cuwf19sCMfOeBv/qRHONbNS0R4FHAWbPOTTVa/KkMBALmornQ9+hx5PpsWIHToQvdkTO1q8rLOJhQjH8zwz483/l+edb4AhvGeSiHMgyKUkULo4L4KVt17KnZwujs6aGvSaYpv5tYfuSmbTTir2F8pse1VpF7aiDLFUXRnb+1v//GJDE87eBOS4iEVydJInlVIeMvRiKtmKgQkiqyy8OOPfZBG8s+wGF8EmVDAWxwqiwiJVMB5xzGNzx/qts3lvHhlopDc12SruVl+XfTdGxKim2dMUiGtqrKMufHvYaMxo7qk13O5KZsNOKzh5/ivSWjgLAWnmhsyz7BsiWx74knn0yiSfAGVGG3LmnS1ux6eplyVBdGFG2IoUMVAiJ8AQuTDRN2gt9bjG2RCom9rZHXhQkUsJPZ+3uGsryp7OrGcaXAEKGqpg5Pa2S4+mhILHYi/owpZaTmbAzEtlCyrK7tR3kMd1SdWHkzdWn+Y6NSTxfW3kiC+Z+ZHGnn+dm3+7Lh+Gq6/S1JQFlK1KMUWWRKo6uCKwyomnyc6lvStgE7DcONuyKbCvC5YKJBqOz88+ffEpJ7jzmTpHvLCuEDDshDk8rW6GHgujllaPBqoRqMpN2WjHKORmQaowK5wxL1YWRjj1+VY1PjeEez776qzhg6qOA9O5ZsXTDKb58GFpbo68tHqwcGAsBmxBith4PpmlauzfhzblxvS2QWmCC4Xw8sDuOa0YMyVBcaJosLVi/D4rz5GKgvUdOPI5/+geW975zwRMB5wsO+TDMlZIlK7/hOz5mP/jratjnVTfu64Sb/nsLTod0ouzqkbsIxqzaR+YFytuDGT9mNmdOvtOnvAiXxDMRjDuk1dv9MWn7zbie4kwHE4qn8NoqmZ19hjf3hc6ybH/SLF2Nobed/llifzRsPV1kbt3AuBvm+cqnRuPI0B0WsTg9okTZizRCXBn6/7vPcKzdG91CtGaPDPGw22ReiX4XuFxw/FesS46988UZAeebPb+zvF6fbL+970ZOmPwVqhvP5LX1KwAp1bz4hStw2sFuh817ZbJMo+z6/APus3x+RfFMn1zbKolnIhgdrqdV+EujPrb9PIS9l9H5Tp9NM8uz07VHqsB0JYZ+DkBhYovS0a3VnLFR2pzxTfLnV1s6x/Ke1VenzGmmbEWaEVyNwLiGiDZOvqUTquvlv+XFclHS2SPnHC3Z4RcdRd2hzk5jxnwzTh8vF8fGBcn3HpPv+LIGbnh1ERkO2NS4GghNlmlFRdFMQDpFU1ENwGwM5+1/L4AviafNLnBkOzhryl2mkvlvFtzsO9bVGHpbJFsbiQy7i/L8VhbM/YjKYhn7s31fKQAL5n7EkhXmoQS+cJK6xMPnDChbkWaMK/h3UMukgLNdbd+M+AyXBzbshLoWqQLPdkJLl7QV/2q1nvd/qzDwb6eupg6HrrIWGS8BsirO1JulPWhshfMevdS3DqnaEzlhphG9WpmZmiJZmCXs1Ln7g5Po9/Rgy7Bx/gH3mebkOmPSHb5jXY2ht73WGD50Lxpstl6yM+oYO/VRCvPkBvEBUx+lO4LqzRhOkghhHRiapq0BEEKsFUIsA+4Esrz/HgokOrv5DJguhJgM7EIao/ODrnkNWOSNSzsCaB0ucWeDSW2TdFg0tMqvVGK3Sff1sk9CFR6aFnknN1GM8qlebzK9l3dcR0aOSTmTGHD1TUBzNge06aEjIxFlL4Yne9v9agc9nj2VlOUW8va2L6DlTM7dLzDnTJ8b81IpScK4yNGrBDS0VzEmb1pCzx2dOYXWoEoBZtVHRgrKVgxPuvukvXB7k/2mGqPz4pbXZTiJjssDLus8cgljXOToyfiWLL80QOIdK+cfcB/PrruSPT3+ghuJ7DgPdZStGL7UNss1we59ka9NBjeeKJ0X/9wYqKIciHWIMZTMWFpZJJhotyxvOg2d1b5zK9X6cCSawJMjgDuAj4B84Gng64m+WNM0lxBiEfAWsnzRnzVNWyeEuMTb/zDwBrJ0UTWyfJG1RGCYk4yQEyFgQqlMqhXsUAhWWERC62yKeM1J+8vs4+9tDO0zKix05YWV6uKlbdf6jvVYLj2UJJg3muRugDFsRJ9YWIWSDBTRho6YYQwnAcKWTLUiiaEjwSh7kQZEq7CIROVomVQrWIYdrLCIRK7Tbn2BC2xFz/OHOfO44LXQHQyjwkJXXkRSXegOieCShcHhJMbcOY0d/smAEIJed6evbdnKywIWSQNJNKEjZvjCSQoArx/mjA/k9/vyUfdzzJMLOGbLAv554RLL5yQpdCQYZSvShESqEeilCcuKQOwwv8ZMZWGFzSIt/vfG/o7M/FeRuRVh9t1Xh4SA6gqH4GSZ4TA6I4xlCxuCQkP0/DfzD33QNGwkXCjJQBJt6IgZxnASwBdCsmTFkcwv0+eH1skckxQ6EoyyFWlCNAqLSGTYYVSBrFoYHDESrLCISAQfwDNrr2DT9ff5zj+oDuw3KhyC812ZYXRGGPNpBYeGGJWeZmEjVqEkA0W0oSNmdOy5Cj0fcy34QkjWbrmIkw56VR5HeEa8oSM60Tgw+oFu5DQoC9imaVpScjVrmvYG0jgY2x42HGuAeS2ZIUQi5ROTgdvj/4y7PTB9rAwbCc4Gnky68rdz9hGfMrFwPz7b9Q++MTtQU/Th+guS9q7xY2aH7RuVNcV3vLt7bUhbrJx68JveoymMLc4FGgxt+MJJgjGGkwxzlL1IgGSEiSWCHscO8t/CHJhaBptTuN+0au9GOvL/wIOHXsj/vf07dvdW8/a+G339JxT/OqnvM4aTGJk/90Ffzgtf+VRii4U3ojtlR+c7sbldNLnXRxUiFxA6MrxRtiIBehda24rMxam3FW5vHi00mffi0GnwWXVqq3k8v+lq1l/td1jUdnzhS8Kd7FxWejiJGeUGu6A7PcrjtBUAL26VTh5HtgOPp49dnV/62s6aEl6FYQwnGcYoW5EgE18M70SsOSv1Kh/dJgjv8QET4LNefyWhVFC3bxP/udQfcpF17TeZWHiQ7zyZYed6OIkZxhwZutMjlrwZweibOLYMGy5bNzvb1kQVUmsMJxkOROPA+Ax4FTgMKAUeEUKcqWnamSkdmSJpbKmXJYA0DUrypLwyGc6LpZtOC9t3zIGvcMS4r7Ci7h3cWnRpwEXGTvpLLsfTP4HM9p+F9J85+U7fsa7GMLaZocfKAjxafXZIWzR8dT+ZZfmTjfMZUyDL/zS25cf0jEgccIecjK69LvZJZwrVFPGg7MUQprlDliJt75a2wmFLjq0Y57oubN867UZ+csgJ3Pf5C3yxtzrsdUb29Gxl8fozGJU1JezkPtZdWPDL0JeuWERjRzVl+dNjVl38o1k6X0SGTGeVLyZZXR4XC77yTwCWfHFMzPe+fFTayEyVrRjCeDywvAqaO2UurdxMaTeS4bz43liZx+G9FvlZOrbI78Q0ho4U3HJ8xGc1dlZzz39PpixvetgFS6y7sMH9d7x3QlT3BPPcRm81tP3uYU+3rPM6Ojv+DRYzKsbdB0DdritivjdcvotBQNmKIc76Whm+brdBUa5MlpkM54Ux1DR4XfD0msv5yliZ6L+9N7oY2Pr2Ku56/0TK8qebzhmMubOizadl7L/9neOjuicYY66/Rm/YyJjcxMJbg9mKzNU3hdg3XNduuSipY4mGaBwYP9I07XPvcT1wmhAi6RkAhzOJ7prGo+Aw3uPphbI+v1QrAyCFi97T5/4TKKK66XPyHHnkOfJ8fa+sMJ9wH5l3E86Su+mkJub3remTMqhd7b2+tvq+dYA/lOTk0t/E9MxZk6UDfsO2wNKTTR0ymdVrq471KS/CqS4GEj10xCyh5wA7OJS9SIBEbUXHj61/1HmPmT+/8o1fADDODZO7AzOBPzvtt6b3JIPPun7NmJws7l7+Cg39X5JhEzjIochbOvDwnBtD7jn/gPt4ecd1vj/isfDsuisB8Lj8qyyzMsyx8GqD/NmdVhb4cyq0S8fFV3NuiipEbqA45skFvuOyHZ+FtEUKJ0kiylYkQKIKi8n/vtmyf9s3zfsnFvorUxTuHyoBf355aha9L269hrU/9Tsri2/7NpkOWTrUlmEzdWTOn/sgT39xeUgoSLQsXbGI+rYqn7JCV1oYSynHWpUouIS7ju64OGvKXVEpLwYCf9gIVGbtCGlb2jBg0RTKViRIIiqLGbkfWPZv7jzKtL226z7fsSMXxhqq+2YCLZ1XxD2mSDyz9go2/8LvsBx/y1lkOvIQdhFWobDg8Id8VctiRXd8at7JUzTl2iPx1CoZ2mdM3Al+x8X5B9wXdUjtQKCHjlQU1QWcQ2h4WjKI6MAwGA1jW1pt+SqsyczwliiNobDTccsuDNv37rwnw/bZBEwuOZiG9i109bdF/8IB4KJpL5i2542WEwljiaDhhDFHRqpR9mJok2GXn2F3DLYi1ookRs6d/T+UZufz4Iq/R//CASCcWuOVGplh//SJKYnzHnRcX6zjwDvn8eW1ylYoIpPlnVtEay7aLKqRABRY5MqwC39ejOLbvh3lGweG6459O6RNrwgwnBPrnV93MwDPVNyc0vcoWzF00XPkZDllFbNobUWs1UiC+eHh3/Id5/z8W2SQE+WbU8v1x78T0haLSnSooletNFanTJRoFBiKQSbWXVlNg3EvLqPXBZkOee5shTXbQxN3JsI8+z0hbaWzj0G05FOx+20atPEs3T3f5E4/RtWFS3TLhVPGZvpL5B//aMJJdIwqi3iVF0YqClso3G8p+5fLEJiZo58mP1NOov537nuU5rWb3hfLH3U9dKRw0/KAc4gtnCS4PKrRWZGCkqmKNCWcwsIKjwc2HPtbnBnSVvT0w6ebZfLdZGEvDo1Nn1Y8hZOnHsfja55iv9Js2j2lfLKrnXz7JFPlhVF1oeen2NX5JYvXSwdJuHASs0mBUUqejDLM7ezgH8034rHvpM8mx9bslrbijdYfYA+TbXx0hSyfuKfuyojv0MNGACqL9oS0RRtOYlRY6MoLve3AO5WtGCmEU1hY4fFA1d4jEUI6OjVg9bbkVjPTw0YAGl3rfW1rLvPHbxcUF5PfNx5Pv1RSBX/udeeBMZdNTetq7vnvyQBRh5OAjFX3haMZknjGS2O3TDr+3MarqOuVStGH1p5OvyYl7i9uvYY93VtDQkk+6ZILtq/mRFZx6WEjANnZVSFt0YaTGBUWuvLC2HY+N0f1HMXQJpzCwgpNg/LMK+h3g9O7DtnZJUNJkrgMCZvc/8vL5Brhhrf+xISCOWjeXRkzpYJRdeGzFy2rfaEkYD6PMFNU6G3JKNfe2CXnO0+vuZydHbL8+b2fnEKft6LiM2uvCKtE1UtRRwqZ18NGALrEJtmm+dtiCSfRVRa68sKoutAdGMlEOTCGIc0dsHKbLA3kdMg49q4YS4pZqSzCkVs+g+zSiez6+BnKRkW+/uSD/oZwZPPXrTG/yhc2AtCqbQhpiwc9bASgIG8rDns2OVm7gTGm1+vhJArFUObdL2U8qk3IeuzdfbE5OmOtSAKQac/klGkn8OLGV+ns98emTsiZauq8ALDl1lGSZae5KbZaqnrYCMDO9jUhbfGih47U9a7DmWFjb/9WCuzmXh89nEShGMqs3u4ve5jjlPm0+qJLcQVYKyys+M/3/TkwDnvyl77jcEk792lhyqFEgVk5ZWNbPOhhIwC9bplUaHfXOkSY4kyjs8Pn9lEohgJ1++CLHdJGZDrAZpNzi2iJuRqJAd15AfCnz/5OqaMyrMPy6S8uZ29vHIsQwlcvAlllJJ5EnXrYCECPt+RqQ0f4kJZk58EYSigHxjAk2yvVAjm5SFU59GXuwJALZwPk7IOW3kXM15ZG9QzNNYGMZump1NUYh5WVYHNPYOXmHyZ9zDp62AhARpY0Dk0uGU9b6pAGobWvm7aOCgoy/7+9M4+Tq6zy93Nr633N0t3ppNNZICRAEAlBXEYFB3FjBhRBtIMzjv5GR0dEERGEoLiiqOOGuJIgoogoAyggjoCydAhbls7a2brTe9Lpvbqr6v7+eOtW3dr3/TyfD3TVW7duvdWpOn3f836/56grtj8892kuPutxAO7fen7A+QzVBcBS586QMbMa46zvqF3OrVdt9qksUiniGY7W6zoo61aJHevUuG/MIM8Kfwo5xOpVZnt0mHRGPzZZ3McDO2tMAXc8CeMzV6iBGNJygPllqhjXZU03+dQYZbUOFpav4J3zU0teRsOwjQD0Tm/zjQ3Pei96HDA752Fe2VLKtD5GZidotJ5Cvbd17GtqAndMDdUFQLl3d9Q8FqzG2HCu98LoGb/CIpUinuE497/XAWDzxgqzEiMbdhKhMCi3qy4COolvisSLuWDn46M30lxV77t/84PxnaOpSi0cLj3jVl8NjKbqk7CWqe+kufBfOjGUHwBHxl72jQ1OKdVFS93Jvu3n8rJqZpwT2Cjnv874fdi6F4bqAuCYuytkLFiNUblAJXT6ev3xNpUinuG4om8jTW6VICp3TfrGDDJtJxEKgwqHX2nhTCDJmSjBxf03nPlPvvunfjtUvR2OpuqTfFYvQ42hWS00V58UUn8inYRr9T7gbdveUuuPFQsrV9I7oboofup1D0ase2GoLsDfddE8ZlZjbJtT10yn2/0JYUN5kUwRz3Bc+eq/01yjrinKbbO+MYNU7SSSwChCKstgQS0MjSVnGTn3h9FlxM98LPCCttIBF50B926Fi+o3QT20VyhbyIZF/kRGLDtJIpzh8H/pDOWFeeyMGOKIqgpVZGZyusU3NjWzCIDBof8MKOK5ckFgF4Imex/XVH6OflcLm2eTK/yXKYKtJIIQi1MWwcuHkreXXXp25AJf924JlZ6+59Xw4hF4ceJW1RQPcNn2UAGcMq+CMdQFfLK7tcG871R/csBQXpjH4mF47kDI2HyHkngbi6J/afoyz898ibFZ/26J23KEqapbqbKrLJE+ml8tUg3ryLkvrMvxTIRCYFkTHBpOvtOIVh+9zWm478dvL1YbJa/bvJFZt4u+2R1ggYraMh4cVn/z05nANEvFk/GmG8kKMwsrVfL18tW3+dQYtnIbfXN7WGBq635s7iD3DG6g0d6e9vbRqWJYR8Q2IsRDfZXqTjQWVBQ8Xjqnon/+Iyk1r3m9alP0jSf+l56JVwCwldn47V6VzHjvSd9MfDIRSKZ7kRkjWWGmqVptoH7gzP8JKOJ529PvCDhuaHo/P9r5bhZUrIjZjTHbGNaRTNhGzEgCIw+J1nUEYtfE0HU4dTF07oeJNLQpahjYHXD/n39lqjxtsdDy3Z9x5Hj8FzVvf9X/Av5KtR8/T7XgPjBWwWPdbVjcDalPOgYLHapn87bDH6Z6wW388/I63HOLeeCFtwJw7hLlgVm74GnaGtsBqFz/NHWVJ7BpoV8b865DcA2M8zd9kPP5II9v+GVG3ks4er+6OSSJIaqL4qP/fdFjRfOvY/+bN9XDojHoOZb6fBqqhgLuBxf4nJ56N3UVcHAEVYY8Bk+N+3cbR9w7qbJb+L+pD2GpmqO5qgo7balPOgaXtH2NBwbVQsk148Ja1ceCsgpfR5FHxpRS7PmZLzHq6aKhEuotdo67DqB7QiUtZoVFcA2Mt73qj9D0x4xU7I7G9NLVALi97hxRXRQnTT+MbIUY+FjsRXq5XV1bbD+SnnpaLktg17FxkxKrfvqaAOvIrDv6Nu69+/wJz57JV7DYLNy+6z24dBeOagfvP+O7vralmeL9a7/rS1C459SXyVHtAJSy4ncHPssxj1IvzE1NgV0trn534LMMTXdjtVkCzmdWWATXwBivvJVxbqVmKj2J3ni5u2UjHzihEkaeKZdvTCguTjr+i6iP722I3YFm7VJ4fl966mmNug8G3A8u8vnmupsDrCN3vvBExHOFU0p9p/NdAHhcbppqTsJisYR9bjppqVXrEI9HLZ5s3u5rhrLCUHn+esencFmmfbcHJ/ehhamrZVZYBNfAeGJsI0+MbeSNtRvT/TYicucLr+fK9aq+H65Z31i6KMoExuz+AyFJgFTbExYSQ2PwQrfyniVDsMIiIGERRPsV72XSA3/z5jgMlYWhvIhXdWG1Oqmy2zhtfgMNNQcBePXJP/c9nqqd5OxVKhhv2Z1a268TU8002/uSeq5hHWnYuyXgPsDWazfTfmMH7Td2cPCLyX9WzUkLo6Wqu7LG95gkMQIp9VgB8OeXUnu+WWURrSNJXdkCTlsIP/27SnaaFRZGd4J4VBcufQbNagegb1oVwTN2YiH13dh0FAAGaLAtw2M9ktRzDdsIQPu80ZCxO585j47qH9JRvYvNEx8LfnpcvOpb/s99/R4Vk5xl1b7HXvp0aX0PYiGxAp7dCyPha1fHRbDCYjyKdeymd/pv3/yg/3udqOpC09SF/j27rvbtyBqJjFStJOk6DyiVRmVtGWPuxOp3GLYRAFvZ3pCxvt5P87o1d7G87i7+sfMDSc/PSFoALHXtAmDKbU/6fMVMuFgBpRUvekZUojNZtVawwiJWV5LPXuC/ffODSmmRqOpi1j2NjTIsFouvvbq5JkWqdpJ0FAwHZXmxldn8NtY4sTp6fNaRMV19h437oOwk7rpv4uabWE/EZ78Jhy9pAbQ3Kgv+zLTH99idneuTPreZokxgFDqpBrm6yvC7I0uuj75be+TL4V/3sfdHzsQunwdHX0ysqvDDL6lMp6HEqHfMo7qyj30jyX0czdaRWJy+8ifqNasP+O4PzvZhtZRjLg348yff47t92fqnabb3UdbdRdPUXsotM+Bx027ZxzWVKsuZj3YSofiJR2ERi5oKGJ8OHf/A8cgL+LsavhB2PFpBT4cV6ithPAFV2BtM9SOeGr8Zl3YYt0fH5l7kHU2s/UEi1hFDdQEo2TqgzTlo1AMtJW+t9Sdan59Rv7M188qpKO9B1wD2+nZLPPM+icWtVCP5ZicRip94VBbRmF8DxydCry8uOvNPUZ/3wItvCzteHyFh+V6ToyneuheXrvQnQ+7ddw0jrgMsqFjBHMlv/8ZrHTEX6TQKBds8yh/n0BwsrFIWkmC/PhCQtBh2TWLRNAbndnLPoNr8yUc7iVD8xKOwiEZ9VXjrSH1T9GTf6EB4lVSsop4VSujEUBwJVnNrY0ONYbFaGJjY67OGJkq81pGBib2+pIiRJLFrqsWrbc7ms5AAXHWOP/j9esenGJrez6imVGvOmUk0TaN3yt+JLR/tJJmkKBMYjhXLSirTGUyZHZYuUF5VT5LZz1g018LSefBcqDU8Lq5Y/xyN1co7Xl12DCjjlPpT1f3KRp4/esynuvjXsx6l7axH+cPWCwLOYSRAjITIW8/4PQCPvHxJXHNYVtuGq8oOnEpduQUqB7jo1Y/4HjfsJIlyd8tGn20EoOmQ2t1k6dkA6DU1jDafwtar0v8ZDdc+VVQXkSn1WAFw6hLo3JveFstm7Fa4aC08uA0Gk9i9fdGpkgIu62HQprFaobVG+U/K5xqYmVnk2419dupmnp26OaS4nWFFMSdEnhjbCBC3pHJehQ1HVQWaZRqY5ukJ/wWVYSdJlKG+T/lsI+C31fWNmg4aUQmPTc+cmdRrRMKssDDUGKK6iIzECnVdcXBQFQfPULgAYHWz+vmb5xN/7n2HrmXEdYBZfYreqW20Vp7ue2wxawG/YiJc4Uzw21GMpEiiO7lWhxWHVa2o5piid3Kb77XCvV48vKbyJp9tBMBt2wPAwOTJvmOaUMVLp4bSnxy9q86f0DXUGHctjn/zqJSQWKE2RprqVIvlTF1bGJjVWj+M7BwJ4dc7PsXQjFIxGK1Jrd7i25UVtcx3LPepLu7efhV3b78qpHCmkQAxkiLB92NhsVmw2Wy+ORwZe9lXpBPCt32Nh0sWf81nGwEYdu0EF7htyvbVWHEKEFjEM12YFRaGGiNdqgszRZnAKHai1chou28zbg8srIXBE4FdBSIpLBKlwq52SP7SFfmYdBbsTBbDNgLQWKN2OI6Nq3aGVqpxucuZ8BbxrCsfiHqu/rkWfjOsspwb5v+Mpqm9SnUxk5rqov1G/79l1Y7OkLFU7CSCMPnh6Kqrqp9sxmFVRX8HgsQMkVQWiXLRGaorUrRK5Okq2Jkshm0EoN+rtmh2nOoba3GcCpYe5tuXMeLeGfN8lZPXwCRMV6nFhlHEUxv9dEoLv45qf0/5dtv+gLFkrSSCALD8H9F3OLtfdxO6Dm0LYF+QizKSwiIZzIuRXf2hj2ey41C8GNYRw5KyuHqt77ElNWcw4jroU130Tm6Lei6zVe3hkS8w5j6UFtXF69bc5bs9v/ZwyFgqdhJBOLnmmYiP7Rk/F5cbWhvh2ETg3/5ICotkCbaamUlnwc5kMWwj4FdcGIrMcns1mtXiU10Y9TgisaBiBe9bo1Sk9+67huHZ7rSoLtx1pt+TfU/IWCp2kkwiCYw8JFYRz1gcm4CtKdTAiIamqS4CO/vUf8nQ4fwqPAXfL1Oteq5Y/xwAd3eeA6jaF2sW2mireRSA1oZBQCkxDOps87A6xukfr0n2rbBtYI5t+5TKwlBehFNd/KbztQmf21yw8/xNHwwYM9e+EIRU6bss8ueptjb285/qytxu6muXQ0Ml/OLp5M/xusVKXjk19DOfGuPMMpVweHD8BjR7j6/AXaRWg1N6Yr7ysMwt5rUNN/mUF+FUF+vKE0/6mAt2vu1VfwwZM9e+EIRUaPzm/4v42MyJg5RfGP1v3YsHYDiFGhixiLYYiYcnxjYyv6GCdy/9HfcduhaAdy/9uu/xe3ZdzYjroE8NYSQXzEqM3x/+HEPObhaUJSclB5hna/epLCKpPJJZdJgLdo5X3hoyRlX0Li+CEC8re38Y/YBToisC+0Zh++Hka2AkyoOvJHb8fYeuxVHt4KpTlZI7uEPZXS/+N0PObp8awkgumNURFquFwan9vi5DybCgbLlPZRGpPap5XolgVpcGK07NtS8KFUlgFBDOHerivOzU1SGPmeVqDVWZk2xZNTgwAv8I7RSWMB0e9QfczRsDxl/Y8+++5EUwtd72p1ZtGM06QUv9BO97napr4bApuYlhJYE6n50kuIinUQsjF5itI2aFhaG8SJfqQqwjpYu2X8UK55rQWAHQuMn/2WishpGJzMxjYBy2P5/6RYzF1oOj8VsQlDR95/xbApIVwYzMHeSp8ZuZ9spDHzj+Qd9jc/oUoP6wV9mVbPSNtRvDFvE018PINmbriFllkU7lhVhHSpdGh9ogYEElcwNTIY8fusSfAGhpUBskmbi+WO3vaJ5U8sJg1HUwYsG/y0+5LcDKYWZwaj/37ruGIWc3TtcER2Zf5gevXAyA063ih2ElsVgtvPekb4Yt4mmuh5FtzNYRs8LCUF6kS3VhtpMIpUXlQvW3cnpyOOSxvZ53+W7Pr0mufWoimBOeWw9HPi4SQzPd3Hfo2oAkp8EHzvyfgGSFmYFxb6t0TVOxYuxlvv2ManNqxApfpxPNZC8JKuJpLhCabczWEbPCwlBepEt1kQnriIEkMPKQSN65eJUZR9/bwcpZmHKG31mNtLBddlP081t/tJljk/D30NbFaaGj4nsAbJ7+REC9C0N58YetF/jqXjTXpLYNtG3fh5N+7qbhDyV0fDbbpwYjdTCKn5bfhP7bHtsQv8rn/F9/iBNRerU/etnPQsY2NERPAD4w82FOaYZnk6yREw96ndptfA2RWw2a27CmwkULk9utqJxUi6V4r+Oy3T7VzMqb1Wdm300SK4qVY5/5cchYze+vjfv559fdw9kOlZAMFy82Hbg87PPWr7oz4jk7d18JwHvPUvfT0fo9mEePq44GFzR8MUAJYVZHmNuwpsLlq5PvSJJI56Nst081c+kzarf63nMT3xUWCoN9reET4ydZ/jeu5zdW38PbzoSZufB///66LXysmK6ObvuomFALa++eA5BawjMYc0wwKyHM6ggjOTE4ldpObipdTcxFi+Mhm+1Tg9nQ/msANh18X1rPKwmMAiLeokDGhYWmpS8DWr9yMeefAZufS/4cHc6v0qQfody784lqC8zMkwcZcLRDVUXU5195zlZAdR9YUjPK4IwL55wNh2sVAP0TSiYebxFPM8kW7Ewnmap3UdbdJS1USwyzwiIWLg9YLeByxz42HjSLlcvWwYvJdRAFVBtAi60HAItVtUhxVOzlDe0qRsw6v4Uzxnx3uL5MY4X6Ezc2pTyn7ZWqyN2ptusTLuJpkGzBznSTqZoXRiL7wM0SL0oBs8IiFu4UY8WyRqWSPHCsLGDcvJP6rb8kds4nxjYy6joIgAt1bTHi2om9pgqI3X4R4PeHP+cr3ud2z4Abyh01NNeoeOHymviT8dQnU7Az3WSq3sXFf/04APefl1p3G6FwMKssouHR1RokWeZV9wIwMtEa9vHPe8vu3PdC/Oc0bGVDM92+op29U9u4ffelYIMF5cvxxJCL3tN1NVZv9sRlmQYNyqzVtNSpYrruORUc4y3iaSbZgp3pJFP1Lpod/Wxo+gWbBlLrbmNGEhhFSNWdm+nal3gNjEgXrOV2eOfr4c87YGAMTv6SusDd84XCucA1rCOZZP331O+l8xOF83sRhPv/9WcJJzo3HY+sYLrkTBgdg86DsOHkP6jj9/xr0vPLNonsgibL+9arAmi/7jw3468lCOniNz2XM5hY52LAr7KY563x0rnbrzQyJy9+tf0HwH+lMsWsYraOZAp7o1KazR2TtstC4dA9cDmvHErcPmooLCwVt3nvh1qyzDFj+9Gkp5h1DOtIJgmuE1bMSAKjCGmoSu/5Gqvgld7UA8Vmb9HODudX1YDdSnPlMAPaEgDard6q+l4rCYTaSQyuPGcrVscA/eM1PPyS0p6+9Yzohfo6ULsnm8nPirrpwrCNAFRuV51NDBUGiJ1ECKSpDgZG01PI06LB8Sl4am9q5zF7uQ01xqxzcaDqwqGqZRtWEu3EpwPap55qu953u4d/DxmLhsO7aJgt8kWDYRsBqOlSscJVUeN7TOwkgpnF82BkPH2F+awW/22VvEic4EJ1o66D1NqWMuct1DHn0RmcU52DDCsJhNpJDH5/+HP0u/ayoGw5l7R9DfDXvoiEofJ4c116LGv5iGEbAVhyTBU0nLZU+h4TO4lgZkFtZmpgmJMX//XoN1jIZ+N+rrnWxX2HrmVopjtAdeFxe0IK+0KoncTgnq6r6Tuxh4WVK3zWMV/tiwiEKy5cjBi2EYD2KiXHba4bZUNF+uwkOUlgaJrWCPwGaAcOAu/Vdf14mOMOAuOAG3Dpur4ue7MsXCwavKodXjgQf7GtJdeH98y3rF9D35YunrhlU1rmduG9H8Lh3E31m0/iWEv4AoPx4p5d5UteQOLWkSt61MXM3YtTa1eWj5R1B/a4tU6N+8YKzU4i8SKznLoYRifBGcGrGo6O6a+GjJXNW4xndoqf747c6SAR3nzaPQDsGh8AzcOIM8YTorA4TJXwRK0jzYvUBXr/0U/FOLLwqDjojxfWqXHf2LKbOgrKSiKxIrM018FRb4v2eK8tjM46AC31fQFj6xenp+bLcJkqCO7UDmO3zaacjW2uOcmXvIDErSOdU+qaYn3ljTGOLDzmj/qz02VzE76xQrOTSKzILHYrnLoEdhyJP1ZUL/Armuzle0PGJob8aoydw8kX2Hp89Eamy/bjcc4mfQ6DlrqTA+reJGodub9Xbexe3Bp6TVXoNDsC+2CXW2Z8Y+mwk+RKgfE54HFd17+madrnvPcjVZJ6s67roeVuhYhMzaoLjFSzn0vPX8c5n3k/f7jsBk7/dxWzXS7vYtjht5JA8naS/qn5bLZ8Aggs4lkoGLYRgMZ9W0LGcmEn6f3qZp/aoqy7y7cgcS5PLWGUQyReZJADg+oCI5VwYauspem1FzP47ANsWPQHmjiCY3QAy4SG1tLis5JAanYS7YRfEWFWXhQChm0EoG3esZCxXNhJDIXFsps6qD7sTWJMqHgx0VaQ8UJiRQbpPa6Kg6ejC4k5efHwgZtYPt+451di7DuYvJ3kggb/xoS5iGchYNhGACyOvSFjubCTGAqLi//6cZqdBwGwTowC0F/dnvX5pAGJFRlkbDr9HYvM6otf7PoKTquHQYe/HfHC2fjVGGYiFfYtFAzbCMCopytkLBd2kk0H38eGJtX9sblulHLLDEw76Z9pTttr5CqB8S/Am7y37wT+RuTAISTI7Jy60Egkbhz5cuBCe341vOZc+FUn9F17uy+BkQ6mxzX6tzp46KLkgg3Anc+dFfsg/LYRgHb2BIw1LRjh6NC8pOcQL+lujxoPhsKi9boOyrq7cC5fHZfqwmw/ySMkXmSQQ8OJS8I3V1znu22zwL+9FkZffoSp7r1YF52R1vktr1oLQN/B5AvRJWodsZbtDbivsIR5RnrpqFSLt81T2a0DcODmzT47ifFZiKW8kFhRegyOqoVJIpg764RTXjx8IH1FcU9tUAW9W13J/5OblRfRMBcHHXLtDBgb8xyipWx50nOIh3S3Ro2X+8/7vs9O4iqb841F4/RvSKwoNaacypqaCGaFhaG8mBi6mvnN3+a/1vmVj9c+9d+QQoFQgDJbJcvnr+HCxuSTmvF2HDJsI6CKhprHhp3dLKxamfQc4iXd7VHjwVBYbKj4Nc2OfvpnmouiiGeTrut9ALqu92matjDCcTrwqKZpOvBjXdfvyNoM85RYrVTb7ttMfZWSb6XiUz1jMTzWBX3egl0nFqndOIsFKru2MmWrjFt1ceG9qu1o4/AeHDNqd2/BgU6u+NEb1Llb1/DQRaHt3TJFk1NJz8rdUyyd7vdZSSDQTnLeL1Xhsb9+ULWAe+2P1O/+6Y/637ehsFj9lQ4q7TVMLT0lq6qLEqlrIfEiCQavCIwVelBV8IV3q8/M4kY4MpL8TkljFfSMQuOOZwGlsOjgmzTXeKCiAg4MoE+741JWGbaRusoByuxK3unRVSD71/XfZWhCJRyzddHuKOvx3S6vUB6WcFYSY2FmLNbes+4JAH73/Bt9x5gVFle9+aGQsWyw5qvqM7HzuqKNFxIrkqD59o9Hfbz/P9UCdekCGBxLXw2Ml/seo9ZyKgAudzcVNjfNlfX8fef743r+cNk3cGpH0Cwqq+KxqCDWa/sEuBYDqSUzEmXMo+pwufRJjnu6fFYS8NtJxivVzq7RBjWcksyssKhpUYu68SyrLq7oVknfu5d/Oauvm0UkViTJSWOR2yID7K29koV1mXnte7v+gF1vw2Pdx8LySsqOx7cR+vio+v4dcx30dyty7+De4Q0A1FjaU0pmJMqwsxsAp2eSozPbfVYSCLSTGK3g31CjkqPh7GmGwqLX9nWcU1WU6W1ZVV1cefrjANy57fysvSZkMIGhadpfgHBakfi2whSv03X9qDewPKZp2i5d15+M8HofAT4C0NzalvB8CxIdMLVK1VAXFh4dzloOnftgLol2Z3UV8PguaLuhgzag4lAX1kmVeDAWQNrkeNqVBemwjrz7KVVA5743KB/aZj7De56+CoCDrz2ZJucBn+pi6XR/2HPEi7GrsO2z+bsYMNtJ8plsxotSixVmK5mu+8IGHl3Fi5Utalf1+GTi515cr5IXf9oOV3OE8rZqrrF/nnKmwW4D1xw60OwYoMP2IzaPfzQt7wlSt46ctkJdh27f/xHf2OyxT3PaijvonalmcrqFunKz6iL5yqRXnvkUAHe++Iakz5FpzHaSfEZiRWYJiBd4Y4X3uqKuEpY3wb6+5C1nZvWFZn+ZGm+i0u1NVDZUH+Lc1arm1jNdG5J8lUDSYR3Z4/kKACdbPg+ogp3GGONrAlQXxz1dYc8RDwtaVIJ0qC9/a+2Y7ST5jMSKzKLrXiFEuHWIB85aAc/vTy3haW/8Fv+1zv+3ftuJh9HthgBjmrlapSywj6VHWZAO68gDgzcAcNHCWwBVsNMYa+X0ANXF0ZntKb3WPlSyYyXXxTgyd5jtJOkkYwkMXdffEukxTdMGNE1r8WY9W4DBCOc46v05qGna/cB6IGwCw5sVvQNgzRnrMlD7Nj9ou09dZB4ehj1HVT/2+bUqWAyPQ3cX1FQo+VYyyYs3ngQrBl/msau/Sbm3sJvFORVynG6xxn3OP1/6M9/tC+/9EI3De7KuujAYKFvG3YtVoEtHEc+qw12s/koHtbs6sVZD5aFdrP5KB9ruLqaWKtVK1Q5V3d9I+EBu7CSRCNe1JNtkM16USqwwFBZjU7D9iPKjzqsBhw2OjYPnZZhfo9otj4Z+xWOytBE+cOYER/54B+6pccqd41g8FdjnptDxoNnVnxc9gTj0f9sv99021BizHheQfak0BKosUi3i2VQ1woY1DwNQblWLtg1rHqZp8Hl13ql5tNu8nZgq/XUAcmEniYTEiuLEUFiA2vgYGoPqMqiugMkZGH9RxQ67FUYm0pO8GJ65C6tFR9dVnHDriRfUm+9Uu6++Ip5uNbNsqi4Mai1LfbuiqRbxLC/vob3tfwA47lbqEuP+inlTzDgXM7/2MOC3kkBu7CSRMNtG6vdIrCgm9tYqdfLePlVDC2BetVpzjIyrNUhVOYxPJ5+8KLeqFMU/rzjbN3bzcx/BqoHbSJZo8ds6z6/3X+c/Pnojx1wHqbFmV3VhML9suU9lkWoRTycqDvTavs6MZTcenDi1w/Tavk5jdS8O3ZtMsysLvWElgdzYSSJxyZP+7i0b4zxnriwkDwBXAl/z/vxj8AGaplUBFl3Xx723LwAKowJTFpidg1mX2hXpH/WPT8yo/5Lh5CY4sw0e/uhPAJhu9xdxq969Vd3QQPO40Tz+VUn7jR1ZXZBnEsM2AtB0aAvTUx7ecZMKoNapccbHdV5/laoHonmL3dUd7cJqg5kZOLb4lIRfMxkbiPEcYxFhXlgUoZ1E4kUKaBqc8CYoRsYDH+sbTe6cteXw7lfDwN/uxz3lP6ln/yCHytawtGUYi8uDU6ug3D1BOXPgdtFR8b2CKtIbjeDuClW2Ov7fm+4DoNIBlS6Nz/zT/wJQZVNJmOZGtUhzzM2Bc4Lwm4ORueiRjwHwwFt/GPdzDNsIQN3uzpCxIrOTSKxIkdFJtZs6PqP+Mxgej/yceDAX4Hu571FaG6CpsoWBKbUCmnNZsNtmsFk1rJraIHn9ml/FbSfJZwzbCIDbtocqu4arXF2wW63ql7xgibKKlNvVfbdV2VEa7BpVdhuTSSSZN5z+KACbtoW2og+HYRsBaJvcETJWZHYSiRUpMj2r1iEQeC0xNp14rZxIrJ2vVIt/OXwHNm9ccKGj48Fm8fti9bpvFUxB71gYthGAEfdOHFaNx8ZVK3iPNk1jhY0X3arbm8UbP0ZdB/FobmrKbDRaE6+pcfYqpZDYsju+GhWGbQSgvX4wZCwbdpJcJTC+BvxW07QPAYeBSwE0TVsE/FTX9bcDTcD9mvpw2oC7dV3/c47mm3csng97+0m5XZiBpsH5q+DerdB7dWhWfVWHd9GOv81evmDYRgAWj6j+5P/50Dt8YxUe9Zf/yNPq/nu4it+99jtpe/3JttVUeSv4d30+dDEQzWpjLrKZK8wJj9brOmD7npzNJQISL1KgpgKqy5USI13bQmcshmcPwNOuDvA6h98/qP7o/mrhTVzj+CwOLf82oQzbCEBd9QHfWFWFau84Od1CXfUB6qrtnJiogYY7AiwmqTIwqexrTVUj9I81s2nn24G3+x6PVcSzcSS3302JFcXP8ibY06dUnZngsZ3wdPcF/OtZanHttg5l5oXSgM8iAkywC4CXPP420R7UKq215hTf8YbFJFVmZlQNj/LyHianlnLw8H8DcFBtuMYs4rlhzZ9orjhO//T8sI9nGrO19vRvdMCAxIpiY9lC6EmhflY0hvs/FZD03D04ictTBoCu66ClKUOSJgyLCEDfrEr+/aLXn3yd1dU6pKXiVN/xhsUkHZTRhlNXwcGnQBv1Px6tiOf6VXdSWznIialIZWAyz+//ydR+9tb/ies5OUlg6Lo+AoSkZ7xSrbd7b3cD6S1nX0Q4rKrOxdb9fjlVstgsSuZ1x9/Dy71ar+vANQdzK1f7ini6yyqTUl2Y7SS5xrCOGG1POz+x2VewE2IX8TTXwFj9lcR848FtTiu3dyakojB3GYnn+EJG4kVq6N6aOM/thUln6ue78I+fZHbkOE/9+6awj1/y5CeZ4AjV7ziFflppmtoHwGZPYsoLs50kHzCsI0br0193hnZXiFTEM7gGhmEliRdDeVE2OxFwH2KrMcwKi2Iv4imxInXaFyjpd++x1M+1Yb76e7/sNR/yjT3d7X98RbUTt6edbaNzTLlmmF97FDw1CasuDCtJvmBYR4zWpzXHrvE9Nl55KzOu0CKeQ0Nq9zi4BoZhHYkXQ3XRXHGccuss7XWDvjGIrsYwKyyKvYinxIrUqSyDtUvh5UOBtXOS4R2vehCAh15SWYv/eL3/sR88/23aGkdp9dSyc7COOZeOZt+HQytnLgnVhdlOkmsM64jR9vTMsi/4CnZC+CKeuhPO9MYYcw2MXtvX1ZNc8b22obqorRzEZp2hseaQbwyiqzHMCouiK+IpZJZ9/eq/dGQ+LzkTDo5A58HIx8wsW03vLeqid9UH0tdSNRbm5EIkjIKdEFrEE/AV8Uyn6kIQCoXRSXjhgJJ7psq6pbD6M5/g5etCLwB+tVD9gb1k1ycZYAk/Gle7l5+xZEfW6U8sRO7sYVZThCviGW1cEEqBJ7tUDa10YU5e3Pygf/wPWy/gylf/HYDHt6nVysXn/IBsYSQX5qJ09zCrKYKLeEYaE4RSYccRODKcPmWnmdZ69XPrIaXGaKlW1va5Yx/GDtgXXpWBVw2PObkQCbOaIriIZ6QxITUkgVGg2G1e61eKkeP1K5W8fOvh2Mcuub4Dx/4uPJPjWCzqvsGRL0dOMMTbrSTbu4NGcqRx35aA+xA9YRKOcNYRg2jv27DjuCtrfGPZUlOEU2/0fnUzvOuuSE8RCpAyOzjnUj/PkgZ448nQ9anbYx7b5DzAx//2rwDYW5Vv9YqK8O2KzXTU/Aggrm4lifq7U8FIjgC0zTsWMjaaYHJIWUdCCWcdedefPhoS5vVMaHajILGihEjjR6t17cW+2+bkhZkFNaN85rxHAJizKgnzu8/6m+/x+7a+KeL54+1W0tr6HQB6e6+Kelw6MBIjABbH3pAxEqxRZlhHgglnHdmw5k/gLU9mFAqembWAWw1u2vm2xF48CdbeqmLFK9f4Y8W2z26GpyRWFBt2K8pXnuY/R2bryIPb/Lcdjh6aF32bptoRLBYrx53TzNi+7Xs8WoHteLuVHLIoRcNST+a7ehiJEYBRb+ci81iirVCjFS8Oto6sX3UnoIqg2m1OQMPlKkfzjnXuvpJskMoGsyQwCpTF81QXkiQajfg4/RfX85offpo/vvsmmodGIx5nFIr0VNWgTSdRSSpBzImEdCQXklVemO0k4LeOGORD+9Rito4I6aGyDBbUqs4Cya57z/v5Bs785hc5+I3fUfvsQ9R6xwzqVzb4bi8efgkArdzuHclQQ3gvRiIhXGIhmhojEskoLwzriIFhHTHIl/apxWodEdLHyYvglUPJxwrDNgLgqPxQyLjWtso31t4wAoDboi6ayzw2Jixx6p+TIFZyIZoaIxzJKC8M64hBcOHBfGmfWqzWESF9tC+Eg0Op2dgN68iihn4gMHnx+10/4XRvPcp6b82q1vpRrBYXEH8nxGRId3IhWeWF2U4CoZ2N8qF9aratIwaSwChQbBY4c5mShruSzGIc23OYP1x+I9PDJ+I6fmbZasq6u7DMTDF12llRVRfJ4OhWQaKiztvheWniHT3M1pFYGImQeGwqsUi0FoW5hoVRxFOSEUIm0HU4rU21RxxPou6VRVP/e/nzt+CZnSXeMk9zlgoADnmLVqXSrjgczd4q/bOVLd4RLaHnJ5KoMCdC4rGqROOKg0pKend7fBc0//u2H/luf/Dut4SMCUI6WdSguhUdGUntPGbryIFno9e+mnN5W6l6PPRMNERVXSRDY7Wqkj/mUfKHGWdrwueIN1lhToLEY1OJRXA9nWiYFRYb1vyJ5mpVxHPTzsyr1ITSo9wOpy2BbYfTX8izf3x/2PHZ2cWUOXqwWJzMTJ+UdFvzSGj2HgCcM0rBVGa0IU2AeJMV5iRIPDaVWLR4lWZ9cSjNzAoLVcSznxNTC9mSJeVFOpAERoGy7TAcHk7uuXYrdLwG7v/uZnrjEFQsv8xf88KwPDj2d0VdtBt1MpzLV1O1Qyk4DCsJBNoq1ny1A8seZU1x2GFcU3aKmQlgpWphmmxyYdUt6jV335BacqDtBnWew7ekP8mQzeSFuVBoibRgLXlGxuH5/eBKsqvA20+DE7fcyVOqFqdPefHXMEU8L33mU7gqawEod08C0LjvFfXYkU9x77nfDnkOwGfKlfSxwq4maVhJINBOsuH0R2keU+crt1aqwTEVCJ2WhQxMNCSdWADYcIpqe7pp17uSPkeHphYtm/X01/4YaTgp7eeMhMSK0uRPL6VWkG/T8IcCdlEPPPszNg37kxl4r1uuPPs5ZjwqyVnuULswk3N2ltU5ufLs57hzyzlhz/+us9UmxfBEA/NrlffVsJKA307S2vodljaq65VJt8rcLqlRXQxOWKwMTqvvUrLJhWVt31Pv73DybaHPP/23ADy+7b1JnyMa/RMNWUleGLYRgPo9W0LGzHYSoXjo3KeUnalgFO18x6seZN1if+D48RMrgBW+++vWKCWCy+2m0qq+z021IzSU3U7Xgf8Me259vqqJ55pdgm5XXXAMKwn47SSGbaSm4ijVFidjsx6aq1Rs0tw2mFZdApNNLvTZvwFAy1xqxYbTkRCNxNhUc9aSF4ZtBGCJt3NkMlYSSWAUKI3Vqkp4uK4hsbjoDBiegOOZd4OklRUb1R/E/RuL54+hLAKETFNTkfzuyKvboK0Rfvr39M4p02xoVd+rTb2JdQfKd0R5IWSamnIYS6FDYW25/3Ys5UU+cPpKVRxw274P53gm6SUb9S6E0mZejdogSYf6YlnDq3y3I9XLyTVjFbcCUDt9TYwjC4ts1btIN5LAKFBaGlSv9unZxHZL1rdDYyX8/Gn/WCz7g3P5at/j0Y41F/Vk3Fuc0g2uCqWoiFTM0uUCu/c96DpoE36VR0V9YrLwZAhWd0RSWzi6u1hyfYfPOlOIO5TmOZVCC1ZBFfFcukApthJJeDZUwnmrVKyY9drUTvt6B7N9XTjWrgn7nHvP/TaXPKl2Pax2i28sHO8futl32zGr7CDTK5YCsHkmQhHP6XHwuHBY5sDjAKAcFS9sY7M0VXvYsOqPMBH/+0wUs8Kjw3qbmq/76oBjFozs4v36F/nVPOVXNWwjAG1TO0LG4rWTZBOJFaXJmiXQuTf5Rcmn3uK/PX/Hswyf+pqwx9255RxfFxKsdt9YOC569SO+2621qt6O5m5C9xwHwhfxrHI4sGoaFsssNt3ifRklC7fXDDHmMbI0tfG9sSQI3ik97/R7APjrNn+L6Na6GS4680888KI/4WDYRgCWNA4HjMVjJck2ZoVFuCKeQnHSNh8ODIAzDWVr5lUtBuAnETZLnLPq8a4DH2b1stu9t0OVF43Nt/luO8rV9312xsKIy6uoCFPEs8Km6mloFtV+yWrR0DVlN9OsvThnjLZMJyfylhIiWN1hbVBqC/fxwBhSW9mD7riNY/3qmsOwjQBUVOwNGYvHTpJtzCoLKeJZgug6rGyCnT3gSuBCo6sfdvUntpDJ1EXrspvUHzr7oS4sk+PowJwpEFqA/vrE62AYthGA2l2dIWPx2kmMRAZA1Y5OPB4oO9DlG0+lgKogZAuPRyU8h07ARIz2iOaOQcen1MXEiaDd2NGW1WwPYx8x+P0/KYn3pc+kz5tqFABsdg5R7pkED3B81H9AQwOuWZ1jfYl/Kw3bCEB7bV/AWLxWEsM2AtCu7cXNNE3aEd+4xAqhUKh0QHM9HD0e/bh3PKgWDw+909+VyGwd2Xv7jUALd5vtI0Hc+YJqn3rl2c8lO90Qzjr5FwBUlh+j3D4HaNRoFd5HdcZmVUBb6Fie8LkN2whAddX+kLF47SSGdaSpvgeHtYb6qqGM20kEId1owLIm1VAgWsIzVncxc9w4Ohr+HJlSSE1V3YpDU3UvrBYd0Ki2qcYqE3PqTS2tSty6adhGAJyW3SFj8dpJQgoPW0CzHTGNZ7aYaT4jCYwCpasXDg3Ff3xdBZx3Ctz/YmqvGy2ZYS7qaagxjnx5c0Dti3BMLV1N9U6VaNAtVjzlytv+yk+f99lGVmzs8B2TL1YS2aEUCoFjk94aGHGuoi02Kx84Bx7dCYPjyb9uJOWFwa8W+KtrG2oMi91bIjRCq8H+6QW0l6naGh5vu69Zt53+qTaYGAOUIbe9UnnjDSsJ5NZOYlZYJFrEUxCyyf/tSK4GhnkRcvODcEUCz42kvDB44IW3+m4baowHXngr564eiPicqZlWyu0HAdB1peR0e8o5MdFCpb2MSm+TJKO7gWElgdzbScwqi3xWXgilzYsHYDDFGhjvPct/++CRvwFvivmcSDUvAJ8yAfxqjGP9V+My2qiGeY5DXwKAG1UnQ8eCRS/H7l5My9xnfdYRl009btyH3NtJzAqLRIp4FgOSwMgSh98d/eK57b7EFr4L66BnJD4lhc0Cl62Dl3v8Y9m0P0Syjhy42T++7KYOKg91MbdiNVqKrhGzwiLeIp7BaguAyVPX+zqjzFXUYJ0cxzo57ru4M9tJChFJtuQn6Y4V9ZVKhREvZ3/mA8y5/cmL077un0/d7s6Qse3Xpu9zFGmHxlwE0NemsaJe/SxL7c+YWWURj/LCsI2AUlsAHLScxIKhXQBMolM+66acCTzDKtnyfvx2kkJEYkV+0vve6LGi9beJ/7s1Vitfe7Lsvf1GrgCWTnutUj3+z326OxGFs45s3fNvvtuGGmN8Tqku3IkEwjCYFRbxFvE0bCMATXXqIszOAjWgz8dm8WBzeKiyKattsJ2k0BDrSP7i+njkeGH7fuL/bk31MDKRXC0+gCvP+BvtLW9Sd5w7aK8f4soz/gbAnS+/KbmTRsAexjoCUDnpT0BMVd3KrHYE1+zilFrDQqDCIt4inoZtBEBzqGSJZ/Zk6qpU3NCowG6ZAcsMNQ61UDqW2jRzTjLWEQNJYBQQHg9ompI2LaxVC5Pjk+GlW+ZkxJu++p9MPgU9191OK4V1MWpWWeSL8iJbiKpDSAVdV7HCZoVTFsOunvCxwqyQOmVtC4vWLufB936E9gmvd6QqO/NNFbPColiLeEZi5c3qfe67SWKFkDhGUl7TVFvEv+8KvygxbCMAC/c/5xtbd/vtoQfnMWaFRbEW8YzEe59TO9S/Pee2GEcKQijGOgRg8Tw4OASTM+GvLQzrSLu9GyanuMbxGfrLVGeRzeMfpX3Jm/wHz+7M8MyTx1BZFGsRz0hsWKaSr5sOXB7jyNwgCYwskeiuaTAuN/QdVy2LFtZBhQPqvAmMWBz62wscfuKlgLFM2x+SUSZMLV3NgS/E/zyzTSVVzAU7wxXxbLuhA0d3F85lq8O+niQZhHSRaqwAVe/i6HGoLFM7qlYNHDaYmYv+vIHHn2bkuZeYq2jyjZkVFobyIp2qCwi0k8TLpn3vTuj4K/o2AnB3y8aEX8uMuWBnQBHPRu+Y9i0WjOxiQF8SVnUh1hEhXSSjsAhmYgYOD6mERXOD+llXCcfiLIRrTl7c/CDgVVkYyot0qy7MdpJ42XPgYwkdf/FZjwNw/9bzE36tYMwFO4OLeJ5/+m9prZthdHJBRNWFWEeEdJGMysLMrEutQ0YmoLlOXVPUV8F4El2Lgi1nV56hVEnpVF6Y7STx4tCXUD8bf4JifrOyyg73p17zy1yw01zE85i3HpG98VuqiKdrSdj3VirWEQNJYOQJsWTj9XdtZvsRdXERq7gWqAX10nlQ7YC/9xGPrSyjxEqSmO0k6STegp2xOHzL5sAuK3mKqDZKg2jxou2+zbxwAObirHlx8IubqXLAP6+BrjPOQR8/xsG7Hk3TTBMnXHFAM5uiFAVMlXiLdkZjs/5p3q+nd9GWCSRWlAaDV0T/u9X3lc0cGVG3Dw1HP5f5O3nF7W+gfPXpvvu5an24YbV64U1d7wx5zGwnSTfxFuyMxuPb3stFZ/4pDbPJLGd9R32Gtl4lsaKYqfrCB6M+PviZX9LVAy4PHI3Du2BYQjtqfkSzvp9+9yLfmLFl8ZeuFCacIOeuVsXHw1nPINBOkk7iLdgZi7ljn0Z35L9y6rJX1Pv9zdpvxDgyNSSBkcc4d/i/2QNnrqPdHVhcy2hvCqEXoSd/9yr+5e6NPHH9j2l9ZnvIuVO9aM3FxW8pWEei1SaRhYYQCXOs2HvKOpZ6AuteRIsVSzd+kAtv/xz9D3VhGRsFAmvCBLcTToZ131Xne/6T2fkMl4J1xLCNANR0dYaMiZ1ECMdcV+CKoeW961joUXYzgFlTrAhWWl14rz956JgeZ8mtPwTg5Ws/z4X9A/z50p+lPL8Ol7ro3WxLz0V/LErBOmLYRgCWHH85ZEzsJEIkbEf2+G6vvfk8Vps2RsbaTg049v43fS/gvqFQbHYepdwzSbu2lw7rbSx/m/+z94/9yc/tA+c8D8Bdz61L/iQJUGrWkfbqnoD7kF92Eklg5AnhZOPGLquuw+zOLiwWry81RnEZqwXe8u3/ZtumP9EbJnkRTCEtjM0qCGOBbx6LZCdJJAlgLNiCn1PIBTuF4iI4Xhx+d4eKC5pKZlg00LX4ugmsv/oK5qZnePH2+2OWu0i3dSTTGLYRgKXOnQFj0awkRgvYWJ1UDDvJOx74fwA8dNGPAQq6YKdQXCy8O/A7e2xDB7rur6fl2d2lbidYtG7p4y/5bs/0h3YDSbd1JNMYthGA1obBkLFIdhKjBWysTirgt46YiwUXcsFOobiY/NIvQ8Yavqn+tqEDfXuxWpIv2gnQco6/TbBZtZXuop2ZxLCNAJRV7A0Zi2QnWb1MKdiidVExMOwkr1tzFwD/2PkBIDlbTLEiCYw8ZmYWnHNgsYDtpNV4PMqDZlxoRFqMO6ywzbacp1Yth6++L4szDiSbnU7ylUTVE8nUJpHfszDnVvHCo4PjpNWgw5zLf6ER7TOw85QL2DcIzi9tClv/JRuYiwMu6nshZCySnaSYWHur+t3HW8XfrLCIt4inxAqh8qebGXx/B3NusNvA0r6aOZffcrYnSpLSUFgE+9dJg/IiEQzbCEB7bX/IWDg7STHx/hGVHIo3UWpWWCRSxNOwjjTs3RJwH8ROUipMjruZdYHVCrba5bg9al2iAwxP8+f3/DTic331otx+NcbyxsUA/OSpDE/ci2EbAZhfezhkLJKdpJi48qxnALhz67lxHW+oLBIp4mnYRgDaxraFjGXCTiIJjDxmZs67APEmLuJhVRP0HIen9mVmTsbFbqyL39brOijr7gqQrqcDswoikSKeZd1ZNNoJQpZxuVTCQkcV/I2H5lpYUAPbejMzJ8M2AtC4b0vImNlOYnnpRQA8rzozrXMwqyziLeJ50SMfo25sHycWnxr1OEEoRJwu/wLEPZv489+8yn/7uSs/lJbkhWEbAWhnd8iY2U7SUfE9mgZHGFiYXtm4WWGRSBHPJrvRnz62AkMQCo2ZObUx4vKAM8Vzma0jR08kdw7DNgKwdN7xkDGzneTdZ/2N2ioHu4aSCHRRMCssEiniubBWFRuS1Uh6kARGHlN952Z2H41frrWkAd65Fn7+D5hM7/c1KZzLV/uSGrmq42C8rnVqPOB+pLnk0w5lJlUbQnHR+rvNPLkzfCuzcFQ64LJ18GhQ57JsKy8MRuadDMDT77w9ZhHPTGHYRurG9lE2N8mSYy/7xiDUTmLYRgBaDNWIacywk2SDeOtdSKwQaivg+S9tZjrJa4R/Okn9fKWXtNS8SIb+qXls9qosohXxzBSGbQSg3DYXMhbOTmLYRgDaa/sCxtJRPDheEql3YagspIhn6dL10Z9yaCj+a4tI2M7xJy+yWfB3bLKZZ7reBMQu4pkJDNsIgM06EzIWzk5i2EbArxoxjxl2kkyTSL0Ls8JCingKLJmv2hUNjMY+tqYcLj0L/vgSHJ/K3JxynZDIJWXdXbRe15E1S0cp/o6F5KgsgzWLYUdPbC+7psF7Xq2UF139mZuTWWGR7SKeOeellzi3p4NnPhb9/Rq2EYD6PVtCxuK1k6SzpbRQ/Lx6GXTui79TkYHZOnL/i+mbT4DCIstFPHNN08DzdJQdYLPzv2Mea1hHls51BdyH+O0k5/3ySgD++sE7E52qUIKsbIbRSTg+mdp52rxtxh/eltp5zAqLbBfxzAdWLyhn0dlPce+WN0Q9zrCNALQ3HgsZi9dO0jH5FQA2V30+0almnJwkMDRNuxTYCKwG1uu6/nyE4y4EvgtYgZ/quv61ZF8zVpvScEU0c82uXhgZj+/Y5lp4thv2DaX2mqkumiNZTDJtJ4k2l0SItkOZzPmE1Ml2vCjEWNF3DA4MxleIz2FVNrP/253667bfqH5XB7+Y+O/ktT/y/57nd2/xjVlGvFXP07yhGss64hxTAln79DgeYGzKhtOmxh546w9DjjcrLIKLeJ7bI7EiF0isiM2kE/b2pZa8SGYH9W2/V90+/nTJTxJ+bkeFv7tBu3V/wFim7STh0GdM+vcyV+hYGMwqC7PyoqPsQJKzFFIh39Yh+RgrAHYcgbHp1M5hjh1bDsU+vqPsfwDiSuoF8+6z/ua7vbhxKGAs03aScFQ7yny3bRZryFg4zAqL4CKei87OUvGQAiBXCoztwCVARI2tpmlW4AfAPwM9wBZN0x7QdX1npOcUG8cn4vOzL2mAvYPqv3Dkw06+2U6SKPkw/3iJlPRIZO6pJEoK4XeUBBIvYjAzR1yS8BULoH8M/hoheZEP3zXDTpIM5/1cSUP/+u+bYhyZHzi9puLdN2xOuIinwZLrk6s3JLGiNGMFwHCcGyMGNeX+20by4szb1Of1xatz+zky20kSZUOjKkC46dh/pHNKGeHynZ/DDdyz5msJF/E0OO/nG2gY3MXx5sRiRZFaRyRWxMHIRGpdR8zJi11f+gyc+c3UJ5UkZjtJorzzzIcBePDFt6dxRplhw+oH0af8trpEi3gCfODELeqGzZLw62faOmKQkwSGrutdAJqmRTtsPbBP1/Vu77H3AP8CJBU48jW7GY0VzfDKoejB49Vt8Jpl8OOnUgsyiRLp4jeRhXumF0vm8y6/bF1Sr2XYRiA7NTGM4qcQf92OYifb8aIQY0XrPNjTR9QWy021cPGrYNOzahc2m4Szjjz9Uf+YocYwjwWTaRuKobK46JGPsdBbxPOBGG1UA/DaRgDm7VeKknN/6P/uxrKTJIphGynr7sI6NU7l9s64WkoXMxIrYlNdDjUVMDYVsyO7j6vfktEpBRDOOrJ5+hO+24bywjwWTIfHa0OxZMaGsmnbBb7bn33tfSFj8WBYR9qtquK6sesMye08x+K8X15Jw+AuHM4Jmg5t8VlJoDTtJLIOiY/lC9W1Rarri74/3pOeCZkIZx25b+ubfLcN5YV5LJj3n6Ou63/13Po0zszPlt3/5rv9xjO+HDIWD4ZtBGBJ4zAAl5qUGLHsJInSMfkVmjgCQLl72jdmkC92knyugdEK3t+goocoZZ41TfsI8BGA5ta2zM4sSzTVwdL50B1JWVEP562CXzwdGlwSrcOQzUV6LkjGvtL71c1iGykc4o4XxRgrHFbla9/aHb7YVoUdLjsLHt4Og0G7r4nGCsM2AlC1ozNkLBk7Sb4xWLsyoeTFQxf9WGwjhUNJxwpdh7OWw3N740tkmndQHzivA6NPkNFa01BiQKgaw7CNALQc3RoyloydJN/oH69J+DliHSkYSjpWACxdoCwkvccSf645dtQ9+XPqgMte/Ixv7DdBagwjiZetpF62mZpZlPBz/rHzA2IbiUDGEhiapv0FaA7z0PW6rv8xnlOEGYu4YaDr+h3AHQBrzliXYr3c/GDL/ug1MM5uhwdehpEUi+vkI+nsBpJKS9d4q/anmgAyH28oL9yV/gujYkgiRSOb8aIYY8XBIdh9NHKl8JY6VbRzZ19255UtDOvIwoNbAu5DYnaS9d/roLaqh7HWxGOFWWFhKC/CqS5W3eL/rtfu6vSNJSKKMSstwsWLYlZfSKxIjbEpeKE7vk5lwXUv0tvkODcYthGA9rKDIWPx2kkMlQe8Kql5GAuyaH7/y3d+zne7bXybb8znLJ4X+3XMsdA+NY5ugbnyGt8fi0Kx2yWDxIrUeXp3cjUwPmISBez60mcoxJSOYRsBWNTQHzKWiJ3kivXPccIzzmASCU+zwsJQXoRTXRgdmdpr+wPum+0k0TBsIzpQ5lILyxlblRpzebir7oaE555JMpbA0HU9VdFhD7DEdH8xcDTFcxYUkQryWTSocMAfXor83ETb5aW7u0ik52erTWnw+0ilBke8ryEkj8SL1LBaiJjeXVQP3cPqv3AkGivMCotUiniaiWQdMWwjAI37tgSMpctKEny+PZOL6QxTtDNVVt7sfS/WtJ+6pJBYkRoOO0zPJfYco+6FWWERTw0Ms8IilSKeZiJZR/wJBWhnT8hYuuwk5nNC4taReLhsi7flZJUj7ecuJSRWpI4rSetIS536efuTMHDmN33Ki2DVhZl4knqJEMk6YthGAJbOOx4yli47SbA9pc5yDg/tjmgkSIoNy38LwKbu96b1vIVAPltItgAnaZq2DOgFLgeuyO2UssvJLarVWfCu6lvXgN0KD7ySm3llknALqEQSBbmyfMSbAIr0eLj3G+4xISIlHS8WNaquRe6gor9rWuAtq+FHTyTedaAQOP0b6rvy18+q70giRTxf9S3v9yzLfwV33+D/PhtqDPOYQbTWqOYxcxHPYlZepJGSjhUVDlhQC0NjkRVbEKi+KAau6NsIwCY2+sbiLeJp7ExmewfynjX+hheGGsM8ZvCWzR8E4C8dvwx5zBwLzUU8S7HuRRKUdKwAtQ7ZdjixGhjm2DEwlv45ZZorX/13AO58wa+wSKSI55XrVUMbVwbmFg1DZWEoLyKpLjqcXwVgc9l1AePm+GbEPM1bxPOuPKl7YSZXbVQvBr4HLAAe0jTtJV3X36pp2iJUm6K367ru0jTt48AjqD2rn+u6viMX880VjTWwogn29vvHzlgMyxfAT/+eu3mlQqzERCoJiHAFMJdfti5txTCznUiQxIVC4kVsbBbla9/a7U9ULKyBt58Gm58r3OSFWWWRbuVFfd8uAMpmVXw4/9qzsc+o2+u/548VnZ9I/PXSXbAzFpK8UEisiI2uw9qlqgZGJGl4qi1Tc4FZYRGuiOcVpsRFojRXKO/dNZ5PUE7gL+0azyfo927SJ6PyyLa3//jCUyR5gcSKeFnUoDoiHoqg4AzmE2/2387X2GFWWIQr4mkkMJLh/ed0Mr9WXUfYbcqnd9VbHqPcrtIZV6x/DoC7O5NTYqS7YGcs8qVgZzhy1YXkfuD+MONHgbeb7j8MPBx8XL6RqV7w/7c9sDWiwwpvOhl+1QnOBFJ7iSyEc7VojlZDIp+IZYFJB5K4CKSY4kWmYsWuXtg/EDh2zjL4847EdkAS/ezlomCnoboAqN/TGTBWNbWLybbE61dkCp9tBKjp6gwY23dTen53krjwU0yxAqLHi2RjxfEJpeyMJA2PN3mRaPvUXBTsNFQXAEudO0PGaFyc3QlFwWcbAZYcfyVkLB12kmKud5EoxRYret4T/dpi8e+SixePvpyYjaRRlUzgB38LHI9mHQkmFwU7zUmL9oaRkLGRPKpqYthGANqre0LGoDLl18i3ehfhyGcLSclTW+FPYNgsMOtWQSFZT1q+EW2xZCgp4qldEa0AprlwZzYSA9EKfEJuurxIrY7ip7ZS1cFwe1TVsUoH/G+RWcwM5YU5gWFg26vixcGTVrMtykW6zzYCMK5ihbNGxYrRhafg8K4RklFdJEOwdcRcnNOIFdlujSrxoriprohuHTH48ZOZn0umMJQQ4VQX83vUBvrw4lOjWkcMCTVAmesEAIdsp/jUGAO2pQGvlWmiWUeaDj8fcB/C20nSTTSbm1AcVJXDian4jjUnP4cnMjOfdGMoL8KpLprYD8AAK2JaRwzbCLqFaptapE241AXFd/5yfsrKi0QIZx0xbCMASz27Q8aC7STpJp6aSYkiCYw0kKnezqsWwfC4uti4Yj10HoRd/TGfVpAE15AIHs8Xkq3NIQiQuVjRXK+6kEw74c2roKEK7nshIy+Vc7Z91v87NJIZTm8Ljz2fza/volllkW7lhVD8ZCJeOGzQNh8OD4cmMswLkP4C9K4Hc3fLRt9tQ3nhdqjq+r8xPZYP/Obs23y3DeWFeUwQopGswiIWqxdD597YSc9CtJ2ZufOF1/tuG8kMfUK96U17Xh/2ObnCXLBTingKeUm5Q11onDRfqS52F2nyIlViFcDMtR1Fkh5CNjhlEcw64fRW+EmB1sjJNC992v+9M9QYNu9fwZc+uTmg9kUuCC7OGTwmCKmi6+q64tg4jM34xwt9AZJuwhW0u6vuhpAuJLnEUFlEK+IpCKlQXa7qYPQci+/4e7Zkdj75yp2d63y3fUU8tfyRy5sVFpGKeBYaksDIY57cCYvqYFWTWpBkw4KV6wV2cBHOZK0WsbqC5Pp9ZoNodUWK+X2XIrt64cgwfOxN8NutMDUb8ykpk+vv0Mlf6sB2WMULx+S4b8xgzxfim5e5KOjISOjjy25S5zxwc/F+Z3JtcxOyx/FJtaNqtqJmI3lx2tfV52n7tdn/LF328jXMnz0IQNn0uG/M4Ddn3Br3uQzLyCVPflIN/FPg4//y6H8B8McLfpDkbPObfLC5Cdnjr9sSU1/sHoh8XLxc/NePA3D/ed9P/WQJsuHkP9CEsoyV10z6xgw27fnXuM9l2FM2LNoEPbDp6IbA15r/M3XO4Q+lMOP8xbCNADTs3RIylqqdRBIYecz8WjgwDL98BmYS7NteqBg1K4w/jLkg3oWZXNQL+UJTnZKEF2u71EgYBTuNApnZpu0GFSsO3xI7Foh1RMgHaiuysxmSbww42gFom96Wk9e/8Heq3saf3/PTmMeKdUTIFxqrlZU9Ele/xX+7WJRb/RN1ALR7ExjZpsPxXQA2z34y5rGlaB0xkARGjtFNVxKapjKdGqpo56Wvhp89BeMzEZ9edMRSTsT7/Hwlm/NL9Xcp5B9GvNC0wNhxzlLADZ0HcjKtnGBWWBjKi3hVFxBoJ8lHsrmTKTa34sMcK8z3bVZVX2tXr7reKAXriFlhYSgvElFd5HtF/mxaR8TmVnwY6w4IvLbQNFizBP6xSxUID0dNufr53cczPs2sYFZYGMqLRFQXEGgnyUeyZR0xKyykiGeR4fHA4BgMjCq1RVUZjIwrtcU7ToWRSaiqCPSpZoJilA+Hs0+YO5sUy/sUSocTk9AzAmV2FS+mnDA0Bq9fqS44jk/7L0IyRTHGihUb/fOv3tnpGys7EGhnM6wkUNx2EqHwmZlVscLpgpZ6pbjoOw6VZWpHtcwG5Xa45gL/czKRvDBsIwB1uzsDxnJhJUkVn20EWDz8km+scWAXAEN1K2kdfBHwW0mgeO0kQuHj9qg1yPA4LKxTcWHohFJyNjeodUpjFQyFUWGYk5+j06nNw7CNALQOvRQylgs7SSpsWOTvhtZecdg31oxqe9o/20R72UE17rWSQPHaSTKBJDByyKwbXuhW2c8jJu/1m1fB6BT8qjNwlzWTGIv7UqWsuytizYhCXJQJxcfWAyppAcBR9WNJAzRVw0+egsks1L0AiRXlB7p81pGqHSpWGPchPjuJIGSSQ8OwV3X75MBg+GNOWui/nUnlhXVv6caLxiHVrvDC3/0HLb1bfbcN4rGTCEImGZ+Glw+pRMbh4cDHuiPEDoDP/LP/drriR8Veb+/3+vScr9Bo0nrocHyXdss+wG8lgfjsJKVG0ScwDr87elX5TLU1jIcyG1Q4YNIZOL69F57tzmzywrw4D9epI9eL9lRfP9EinrnuVJJJcv1vWSjkc6wAVQm8eyCwoFbPcfjF05lPXpi/L/kWKyAx60gw+zf6n2uoMcxjwUU8zcmKYiQf/j0LgWjxItexorlexYpIsm9Qrdkzgfn7sv3azb72wW6v1DzXyotErCPB/P6f/AsKQ41hHoPAIp7mZEUxItaR+Mjna4vaSrBokGjprKoy9fO7f03+td/4E/V7eeLDm7n/vO9zwZBSH0wvqAByr7pI1DoS8FxTwU5DjRGriKc5YVFspNM6YlD0CYx8RtNg7VLo3KcuNBbWwKvb4M87cj2z0sN80b78snUhY4KQa1Y0KRn49KzysV9xNtz7ApxIUbopJIZZYdF2g7Kmud0SL4T8oa4SWhuVjSRcB4FSqHuRD5gVFhf+7j+oO9rF2JCTpz8qsULIDywanNHuV4PHQ4B1ZCoj0ypJDJVFh+O7NM0cwN0zzN1tX8rxrPKXok9g5HonJBout6p5YbOA3QqXrYO/7cne64ezTbgrawC141oMF+TF8B6iITaX9JHPsQJg4ISKE5M6XPwqGBwPVW9lEiNeFGusgEDlRbEhsSK95HO8GJ1U1xe5Sl5UH+7yKS+MDkGeahUvVt7cURQdeYKVF8WGFOhMH/kcK2bnVLywWsAThwwj3fGjaXI/F/xGKRCae54HwDWquoBcMPQhHr3sZxGfWygEKy+KjdO/oWLFts9m93Ne9AmMfMajw95+QIf3rYc9A7CtN3OvF64AX7Cf3WhjWuxEuohvva4Dy8wUnvLKLM9IEKKzrx8mZuD1K6DSAfduzezrxYoXpRIrIhXsbL2ug7JDpevvF/KXoTGl1opGOpMX5gK31Ts7sVqg4mDgd2NySWnEi0gFO2t7u7DOToE9yxMShCjMuFSdnGh2s3D88unkXs+wjQAsOLAFe62d+r7AWDFcf1JyJy8wIhXsXDjVjR0nUJPdCRUYksDIIQ6bknqemISuPni5J/tzMBYhZd1dOJevLtndOWOxVtbdheZxY50az3p3BdkhFaLRNh92H4VdA/BST/xyz3TiXL665GMF+LsauVFdSiq3d2b9+yvxQghG15U1dVGjKuIZXEfLvHuaSdwemGhT1xbVh7uYbl9dFKqLZHjtj9T3dGxoFodzmvmDW3xjQFbsJO03qtc7+MXS/DcQIlNTrurxTcVRR8scPw4dS8/rO8fmGJq3AlBqjNGW1UWhukiGKw5/AQD31DC6Nk0bg74xICt2ktffrmLF3/8z/2OFJDCyjMeD6nWogwd482rYfhhePJL51zZf6JZSEctYmFusGi0TgYC2q/lEMbayFELRdZWksGhqQbCyCU5ZAPe/qNoiZppI8aKUYwX444U5VoA/CZxvROquBBIrigVdVzHCalHWkTI7nNIKXb3+JEYmrSNmlVJw0VvDSlKKrP9eB7XeFqu26XGwqPHaXjU21npKrqYWFsM2Av54YR4TO0lx4Pao6wqPDujwqmWwZZ9qnRqJdMWPJz7s/wyZi3gCPitJKXL5rs+xELUQLHNPqtoCKDUGwGDl8pzNLRyGbQSgfk9nyFg27CSSwMgy+/pVqyK7FZbNhwvXQOfeXM+qdIi0a2ksPMz+fmNMLvKFXDA8Dnt6YcIJixvhXad7uxPlemIlQjSFg3P56pBaIKWuShFyh9MFO47AwCgsqIVyBxyf8Ccv7Fb/sVK0MzOceZuKF8HV9o81qSRF474t2GzgqqjxjXVKMU8hB+zqhd5jqgtifZUqDB4teWHmtr9kdm6lwGVbrgbgN2ffFjDezxIA2qa3Q4UNp7XKN3aPFPMMQRIYWebYBMzMqQuLN6yER3ZC74lcz6q0F+nBO83ZlMgno6aIpqQRioeZWRibUbslZ7dB9xB0Hsz1rOSzFkm1lut4Een1Y7WUFgofDZW88Oiq2G8wn3+b+vm1P2dzVopStY4AdH7C/97Xf6+DxoFdjLWekpXEhWEbAaja0RkyFs5OYlZYSBHP4mVoDGZd6r8TcXQRMasvxmcyN69StY4A3HPK13y3L9/1OZo5wmDl8qwkLgzbCMD87i0hY+HsJGaFhRTxLBGWN8HxSaiww0tHclP3AuQiNhHkwl/IJoaPvbkBtnutZfuGchcrQD778SKxQsgFZXZorFZdzYIVWubFh9OV+blEKnorBLLqFhUrdt8gvy8huyxfCDt64ivcmUnrmdlOIkTmHQ/8PwAeuujHOZ5JfiEJjAxj+NgNKWdDFbxxFTy1B/6xP7tzSfbiutAvyhNVOWRTCi5qCsHA8LHrKH8qOly4Fnb3wguHszuXVD6Lhf45TrRmRDbfp8QLwcDtAbzJTrcH1i5VPnbzDmk2Wqam8jlsu0E99/AthfkZNmwjAA17t4SMhbOTZMs2YlZYSBHP0sa8BvHoanPkxBQcGo7/HN96LPV5pJK0O+f76rnPfbwwP8OGbQRgyfFXQsbC2UmyZRsxKyykiGcMNE27FNgIrAbW67r+fITjDgLjgBtw6bq+LltzTBcDJ2DnYZiaUx1HVsyHN54Ez3XH7zkTAsnkhXuhLQYKbb7JUCrxYtYNz+2BsWnVJrWpFt59JrxyKNczK2wyFS8K7btXaPNNhlKJFQAvHYT+42CzQm2FsqZOOv2Pb3iN/7bUvYiPTKoizHaSQqDYrSOlFCt6R2BnjyrwW1elxkYnYz/PnACdcEY+rhR5x4P/CcBD77w97ec220kKgWxbRwxypcDYDlwCxKOHebOu6wnkCfMLq0UtTACsGpy3Cn69JfBCQ8gsyexaJuM1zzb5Np8MUhLxwmaBCe/u6Zwb3roG/rYHjhzP7bxKjURrRhRCVyCJFWEp2FgBajGio2LFyETo48vmq59/2p7VaZUUZoVFpCKeZowECUDtrs6QsXyxk5RIvCiZWIG344hOfIkLyI56q5QwKywiFfEMxrCOtPS9EHAf8sdOsmKjihX7N2Y/VuQkgaHreheApmm5ePmsMr8GHDZwzcLSRvjrbugdzd7rJ7sQL4SL8mJDfqfhKZV4YbXA0gVwaEjVyOnqg+ezqL5I5TtfCAm/YkN+r6GUSqwAWNmsal54wrQlMi8+MlH4N5VYYdhGwF9c0jxWqHaSfEasI6GUUqxY1ABdcda8COb2J1N/fSNJl2jSzrCNAMzbvyVkrFDtJPlMIVhHDPK9BoYOPKppmg78WNf1OyIdqGnaR4CPADS3tmVpevFx9ko4NAAvHsn1TAqXbCdUis1rXgzvIQ7iihf5Git0HU5eBPMr4eUj8IS0V06abCZUJFYUJAUdKwAaquHkFth9NLBwp+ycJkY2VRHmcxVLEc8SiBcFHyssGqxboWrkxGNdN8eQgbHMzavQMGwjAIsMVYRpLN12EkNlUSxFPNPd2ShjCQxN0/4CNId56Hpd1/8Y52lep+v6UU3TFgKPaZq2S9f1sPlAb1C5A2DNGevC7Enkhp4RqLPDm1fBL57O/usne3FdbBflBvHKwfP1vRarMiab8SJfY4XTBYf64V1rYXe/33qWLVL5zhdjvCj0WAGJFyQtBCRWKP6+C8aCWiC21vtvZzJ5kcr33aywKPQinmaiWUcAlt2k3mu+dmkpxmsLiRWK7gHo6o3v2EwkQI0kXaJJO7PCotCLeJqJZR1500/Ve/3bf+TnezVsIwDVOztDxrJlJ8lYAkPX9bek4RxHvT8HNU27H1gPpEHQlD2WNsKKefDTv+d6JoVNMS6QYlEq7xMkXgBUl8FFZ8DvtsJYBnutlwKlFi9K4T0aSKxQVJWFJjD+4/W5mUshU4yqiFiUSryQWKGoLFMW1UQsJN94JHPzKVTMCotMFvHMJ1berGLFvpvyL1bkrYVE07QqwKLr+rj39gXAF3M8rYRZMR8e2SlFO/OZWH/M8+mPfCILs2LcUYlEMcSL2jLYOwQ9UrQzbymkWAGJFSQtRrVGOIohVoCyjwye8C9KxDqSf0RrX5pvSRK5tgilWGJFUz2U22HKGWg3C8YcQ6bnMj0rwUy09qX5Zh0xKyxiFfE0bCPgjxXmsVTsJLlqo3ox8D1gAfCQpmkv6br+Vk3TFgE/1XX97UATcL+3wI4NuFvX9T/nYr7JYPHWBdozoryqDptqc5ZLkv2jUix/jCJR1t0FqD/Auf5jXCoXBolQCvGi0gYjU+B0q3gxPJ7b+aTyOSv2z2hZd1dexArza+fDXPKBUogVBhUOWL4Q9vXDjTlMXqTyOSsG60g0yg+oa4tlN3X4pNaGlQSyayeRa4tASilWAKxZolovz7nCP56NBGgqSbtisI5Eo75vF6DsIwsPbvHdNsimncRQXQDUdHWGjOWLGiNXXUjuB+4PM34UeLv3djdwRpanljaW1ilP+7MHYfvh8JXCheQotT+0yVIsMvpijxcLq6CxHF7uh79ul1iRbgrxM58LEm0fm48Ue6ww81RXqLJTlBepkW+qiHylGK4tSilW7OuDPX3xHSvWkfgodutIujArLAqmiGcp01QFZVY4OAoNVbmejRAO886Ddcq/3e2urMEyo4zFufiDnMiFQaFdMAih1DiguQp2jSiVlt0GTpFu5h3BSgfIfawwv67EitJjfi1MDQWqL4TcY9hGwH9toevg0q1A7op4yrVF6dJYHb0GhlhHcoNhGwGwTatY4XLBlFPFilwV8TQrLGLVwMhWwc5wWHL2ykWK3aJ2VPcfVzupNRXQUq+Ch1CYtF7XEZDwEIR00VQF3ceVWkvT4LQlfvuZUHhIrBAyia6r/wBWNufWOiKkxpLrOwK84IKQbox4Ma8G6ivDX1tI7ZzCYO2tHay9VeKFGVFgpBEN1frwqW44ehzqq1QCY14tDI0nVgFYyCzRdiOKcQEiOyr5hYZKWLzcB73HVIJzQR3YrVBXAcenYp5CyCKRlA4SK4RsMeuCgVGYcEJzHbzlJP9jsvDIH8wFO81FPIs1WSHxIv/w6DAyror8zq9RXUia6uHEVGSL6ncfz+oUBQILdpqLeJ55W3HGinRZRwwkgZEmNGDVfDg0Cg/tzvVshEQxCvNB+AJXuUAuDIqXpXUw54Enu2B0Uo3F26ddyC3RYkVZdxfO5auzPieJFcXP0WOws0ctQPb3+xMYXyvIkoKlgVEgfMn1HSEV+HMVK0DiRbHjnIMt+1SsODAY+Tiz+mJ0OvPzEqJTfWQXZ97WQcNeVcTTnMhw52hO+VKwMxySwEgTS+thxgXTLqW8MBYlQuFiXHwYPtZSrtgtpI8FlVBhh0PDsKgBxqLsigiFgTlWVG7vlFghpJ0FdUCPum1eeDgjdBUQ8pPgWJGuloKCYFBuhzI7TM9GPkasI/lP9ZFdvtvahFqHGDaSV66RWCEJjDTQWAEVNtg1rO6vbYOnd4NLLCMFQfACo/W6joDdEXPhvnyhUCt/lzo2CzRXw+4R1Y996QLoGYGJGUliFAISK4RcUVUG7QugY71/TBYe+c3uu5733V5yvcQKITtoGpyxFLbsj21d/6oouPICs53EUF64TbKL+j1bsj2lmKS7q0iiSAIjDRyfhnGnWpDoXu9ZmR1czphPFfIU5/LVRdFWUMgfNFRSc8eQP1kx7I0VYyLfLFgkVgjZYHJGkheFjnP5at/Ffq4v/oXixeVW9S7s1vAJDLP6YlYUXHmLWWUhyotQpDdGCtgtcHKjuj3nDRI6yqca3J9dEITSRQNWzYNqe6DSYn8/DI3lbFqCIBQIw/5u32yTejmCIETA5YHdR2EmTEvUlQv8tyUJKhQyosBIEg1Y0QDHZ1TSwsCiwYJaGJRFScESvHuaL7upZl99uEKj+TJPIZS2OnC6YSLogqJtvtopkQ5FhYnECiFbXLLWf/v3L+ZuHkJyBCst8kl5Ea2AucSKwqPcDtXl4ZWd7z9H/RTrSP7y4tWh37l8UV6Ya/YEFyaG7MY1UWAkyRLvgmQgTLHOU5dAhSP7cyoUWq/ryHmHD0HIFg3lUGWHQydCH2tpUAlPLUx/dkFihSAAnNXiv/3Fh3I3j3xGYoUgKHRd1cCwWwPHxTqiWLGxgxUbJVYUOqLASJKRKdVxJBiPB/b1w2wY6VamEf91cWP+d5V/68JhdAYmZsMX6Tw0COPT6oIjm8jnp7iRWFE8LKn13/7hk9mPFSCfoWJHavgUF3Nu1T7VZSoCma2uI/IZKm7MCotc1/ERBUaCVNmhuQom58IvSDQNeo+BWzoKCEJJE65GTjDD41IvRxCEyCys8t8+NpG7eQiCUDj0Hg+0txt889GsT0UQMoIoMBLAboHlDeGl4AaaBq2NKomRjbaIheJ1jjbPfJmjIKQLDRUrTsyEv4gwaF8IIxPZq4FRCF7nQolpgpBpzNaR53qy+9qF8D0shDkKQrZx2GBeDYyMqesPs/picjb9r1co30PDNlK9szPgPsD+jfkxRyF+JIERJ8aCRiO7wgAACwJJREFUZGgKxoJ2TN0e9bhx++RFMDEDx8PUxxCEdJAvfxCE8CyuVTLO/qAYoOv+xKZHh4YqWL4Q9vZnf45CaSCxojAxJy86e1XsWLcCnt8vRX+FzCCxonAxYoLmvb22DTr3waff4j9Guo4I6STXhYglgZEAx6ZVAiOYPUfh0JC63VCtFi6jWUpeFIrXORPzzOf3K5Q2x6bD18gZHocdR1SCs7FadS3KZqKzELzOmYpp+fyeBcGMxVTU9+YHVUeBSofqKpCt5EUhXFtIrBAExfbDSvlts0J9pWqhOjHjf/yWhzP32oUQK8CvsjCUF+lQXbTfqM518Iv5936LHUlgxEFDuVqMhEtegCqU4/JeVAxJ+1RBKFmq7FBTBv0RvOoaMO2VcIqfXRCEcJzZHHh/YiZwMSIIgmDG6a3LN+uCQe86xGwdEdWWUGxIEc8YVNlVFfBwlb+NsWVNYJXfpCCUNDZvjZzpMB2IjFgxrwbKbH7LmSAIghmzdWRTZ6AaQxAEwYxxbbGiOXAdkq2uI4KQK0SBEQWbqWin09SOyPCxO+egzA4VDji9DV45lJ3CnZHIR8lWONJlHcnnYkFCaaEBKxpgeApOBNXI8XiUnLPMrmLH+pXw7F41lisK5XuSrlgBEi+E/MdhWoA816PqaU3O+HdUc0UhfE8kVgilhK4rVcWcCxx2qK+Ck1tgV29g4fBMWkfCUQjfk1StI4ZtBKBqR2fImNhJsoMkMKJgt8DAZOiCZHgcXuyGWTfYrcpzNp2Byr6CIBQOI9MqgWFG1+GxV1RdHIsG5XaVuMhlolMQhPzk9Cb184sPQrlD2VPn3NGfIwhC6dE7AtuPKPu6w6auL4xNEbGOCKVAThIYmqbdCrwLmAX2A/+m6/pomOMuBL4LWIGf6rr+tWzNsa5MJS7CFeKrcPhrXszJBUbWSVchwnwuNiT4yfd40VAOM67Q5IWaE1gsgFslLaYk0ZlV0llcTOJF/pPvsSIaZuuIjmyKZBuJFaVFIccKgIoyv9Ji1rROEetI5jErLFIt4rnkevX8XHf0KERyVbnhMeA0XdfXAnuA64IP0DTNCvwAeBuwBnifpmlrsjG5xgrVBjGS97S6HObXiDe1lGm9riNAXipklLyNF5XeGjnRFBWnLJJYUcpIrMgqeRsromFOXmRb8i3kFxIvskZBxgqDxmqoKlObJOH46p+zOx8h+5R6rMhJAkPX9Ud1XTdyhs8Ci8Mcth7Yp+t6t67rs8A9wL9kem6VNlhcA/uPR16U6DqsXqwyoIIgZJZ8jRc2i6p7EVwjx4yuQ3MDNNdnciaCIED+xoporGjw395yVBKegpANCjFWBLN2qSoKbmBWX8yGUY8LQjGh6eHaa2RzApr2v8BvdF2/K2j8PcCFuq7/h/d+B3COrusfj3CejwAf8d49DdieuVlnnfnAcK4nkUbk/eQ3q3Rdr8n1JMKRjnghsaKgkPeT30isKFyK7bMo7ye/kVhRuBTbZ1HeT34TV6zIWA0MTdP+AjSHeeh6Xdf/6D3mesAF/CrcKcKMRcy26Lp+B3CH97zP67q+LuFJ5ynyfvKbYnw/OXjNrMULiRWFg7yf/EZiReEi7ye/Kcb3k4PXlFiRBuT95DfF+H7iOS5jCQxd198S7XFN064E3gmcr4eXgfQAS0z3FwNH0zdDQRDyBYkXgiDEg8QKQRDiQWKFIBQvOamB4a3qey1wka7rYWr3A7AFOEnTtGWapjmAy4EHsjVHQRDyA4kXgiDEg8QKQRDiQWKFIBQ2uepC8n2gBnhM07SXNE27HUDTtEWapj0M4C2u83HgEaAL+K2u6zviPP8dGZhzLpH3k9/I+8ksmYwX+fZeU0XeT34j7yezSKyIH3k/+Y28n8wisSJ+5P3kNyX5fnJexFMQBEEQBEEQBEEQBCEWuVJgCIIgCIIgCIIgCIIgxI0kMARBEARBEARBEARByHuKMoGhadqtmqbt0jTtFU3T7tc0rT7Xc0oFTdMu1TRth6ZpHk3TCrZVjqZpF2qatlvTtH2apn0u1/NJBU3Tfq5p2qCmaUXR61vTtCWapv2fpmld3s/aJ3M9p2wh8SL/KKZYAcUVLyRWSKzIN4opXhRTrIDSjRcSK/ITiRX5S6KxoigTGMBjwGm6rq8F9gDX5Xg+qbIduAR4MtcTSRZN06zAD4C3AWuA92matia3s0qJXwIX5noSacQFfFrX9dXAa4D/KvB/n0SQeJFHFGGsgOKKFxIrJFbkDUUYL35J8cQKKN14IbEiz5BYkfckFCuKMoGh6/qj3urBAM+iejcXLLqud+m6vjvX80iR9cA+Xde7dV2fBe4B/iXHc0oaXdefBI7leh7pQtf1Pl3XX/DeHkdV3G7N7ayyg8SLvKOoYgUUV7yQWCGxIs8oqnhRTLECSjdeSKzISyRW5DGJxoqiTGAE8e/An3I9CYFW4Ijpfg8l8EesENE0rR04E3gux1PJBRIvco/EigJBYoXEijxA4kWBUMLxQmJFfiCxokCIJ1bYsjabNKNp2l+A5jAPXa/r+h+9x1yPkqT8KptzS4Z43k+Bo4UZkx6+eYamadXAfcBVuq6P5Xo+6ULiRUEhsaIAkFghsSJPkHhRABRjvJBYUXBIrCgA4o0VBZvA0HX9LdEe1zTtSuCdwPm6ruf9BzTW+ykCeoAlpvuLgaM5mosQBk3T7Kig8Std13+f6/mkE4kXBYXEijxHYoXEijxC4kWeU6zxQmJFwSGxIs9JJFYUpYVE07QLgWuBi3Rdn8r1fAQAtgAnaZq2TNM0B3A58ECO5yR40TRNA34GdOm6fluu55NNJF7kHRIr8hiJFRIr8gyJF3lMqcYLiRV5icSKPCbRWFGUCQzg+0AN8JimaS9pmnZ7rieUCpqmXaxpWg9wLvCQpmmP5HpOieItZvRx4BFUYZbf6rq+I7ezSh5N034NPAOs0jStR9O0D+V6TinyOqADOM/7nXlJ07S353pSWULiRR5RbLECii5eSKyQWJE3FFu8KLJYAaUbLyRW5BkSK/KehGKFVgCqJkEQBEEQBEEQBEEQSpxiVWAIgiAIgiAIgiAIglBESAJDEARBEARBEARBEIS8RxIYgiAIgiAIgiAIgiDkPZLAEARBEARBEARBEAQh75EEhiAIgiAIgiAIgiAIeY8kMISso2nanzVNG9U07cFcz0UQhPxFYoUgCPEgsUIQhHiReFH4SAJDyAW3onr9CoIgRENihSAI8SCxQhCEeJF4UeBIAkPIGJqmna1p2iuappVrmlaladoOTdNO03X9cWA81/MTBCE/kFghCEI8SKwQBCFeJF4UL7ZcT0AoXnRd36Jp2gPALUAFcJeu69tzPC1BEPIMiRWCIMSDxApBEOJF4kXxIgkMIdN8EdgCzAD/neO5CIKQv0isEAQhHiRWCIIQLxIvihCxkAiZphGoBmqA8hzPRRCE/EVihSAI8SCxQhCEeJF4UYRIAkPINHcAXwB+BXw9x3MRBCF/kVghCEI8SKwQBCFeJF4UIWIhETKGpmkbAJeu63drmmYFntY07TzgZuAUoFrTtB7gQ7quP5LLuQqCkDskVgiCEA8SKwRBiBeJF8WLput6rucgCIIgCIIgCIIgCIIQFbGQCIIgCIIgCIIgCIKQ90gCQxAEQRAEQRAEQRCEvEcSGIIgCIIgCIIgCIIg5D2SwBAEQRAEQRAEQRAEIe+RBIYgCIIgCIIgCIIgCHmPJDAEQRAEQRAEQRAEQch7JIEhCIIgCIIgCIIgCELe8/8BVHJ2DTACWz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AutoShape 4" descr="data:image/png;base64,iVBORw0KGgoAAAANSUhEUgAABDAAAAEYCAYAAACqUwbqAAAAOXRFWHRTb2Z0d2FyZQBNYXRwbG90bGliIHZlcnNpb24zLjMuNCwgaHR0cHM6Ly9tYXRwbG90bGliLm9yZy8QVMy6AAAACXBIWXMAAAsTAAALEwEAmpwYAAEAAElEQVR4nOydd3hcxdWH39ldrXq3LclV7thADJiSkPCFUAMhkI9eYpuUD3AwoYWWQklIaKEFiIFAwDa9JRACoSUkEIrBDdwlN1m2ii1Zve7u/f6Yvbt3d+/e7dJKmvd59PjemVtGsvZo5szvnCM0TUOhUCgUCoVCoVAoFAqFIp2xDfYAFAqFQqFQKBQKhUKhUCgioRwYCoVCoVAoFAqFQqFQKNIe5cBQKBQKhUKhUCgUCoVCkfYoB4ZCoVAoFAqFQqFQKBSKtEc5MBQKhUKhUCgUCoVCoVCkPcqBoVAoFAqFQqFQKBQKhSLtUQ4MhQ8hxJNCiFuT9Kw3hRALwvRVCiE0IYTD4n5NCDEtGWNRKBTJRdkKhUIRLcpeKBSKaFC2QhEtyoGRBgghtgshjjOcnyuE2CeE+OZgjktHCOEQQnQIIQ43tF3g/XAHt20E0DTtJE3TlkT5/PeFED9O/sgjvlcIIe4QQjR5v+4UQogo7rvJ+70b/8+uEUKsFUK0CyG2CSGuSe3oFSMRZSuGhq0QQpwthNjgtQfrhRDfM/TdLITo9/6c9K8pA/KNKEYUyl4Mmr34lhDiX0KIViHE9gjXflUI8Y4QolkIsUcI8aIQosLQ/2aQregTQnyZ8m9CMaJQtmJI2IoLgmxBl/f7n+vtj2tNM1RRDow0Q0hv4UPAdzRN+3eM94b1JCaCpmku4GPAaMj+B9ho0vafVIwhRVwEfA+YA3wFOAW42OoGIcRU4EygLrgLmA8UA98GFgkhzk3yeBUKH8pWDChR2wohxDjgKeAqoAC4BnhGCDHGcNnzmqblGb62pnLwCoWyFwNKJ/Bn5Gc/EsXAo0AlMAloB57QO72LMJ+tAD4CXkz6iBUKL8pWDChR2wpN054OsgU/AbYCK72XxLymGcooB0YaIYS4CLgbOFHTtI+8bYVCiMeFEHVCiF1CiFuFEHZv34VCiP8KIe4VQjQDNwspv3pICPF37+7fp95Ft/6O/Qze/k1CiLOjHN5/kIZB5yjgDpO2/3jf4/NmCiHsQojfCyH2CiG2At8xjOe33vse9HoUHzQ87zghRJXXC/xQCjyJC4C7NU2r1TRtF/Jnf2GEex4ErgP6jI2apt2padpKTdNcmqZtAl4Fvp7k8SoUgLIVaW4rxgMtmqa9qUn+jpykTA1zvUKRUpS9GFh7oWnack3TliEXF5GufVPTtBc1TWvTNK0LOccwnTsIISqR39OyZI5XodBRtiJ9bYUJC4ClmqZphvNY1zRDF03T1NcgfwHbgZeBBmBOUN9fgUeAXGAMsBy42Nt3IeACLgMcQDbwJNAMHO5texp4znt9LrAT+IG37xBgL7C/t/9J4NYwY/ym97k2YBSwA8jxjllv8wATvde/D/zYe3wJ0ks6ASgB/gVogCP4WsP7NOB1oAiYCOwBvh1mbOcDLRZfE8Pc1wocYTg/FGi3+H86C3jV8H92XJjrBLAKuGSwf7fU1/D6UrYi/W0FYAf+DZzqPf4eUAvkevtv9j6vGVgHLBzs3yv1NTy/lL0YHHthuP84YHuM/2dXAJ+E6bsReH+wf6/U1/D7UrZiaNkKpFrLDUw2tMW0phnqX0qBkT4cD3wC+GIbhRBlwEnAFZqmdWqa1gjcCxhDE3ZrmvaAJnf+u71tr2jSq+dCGo6DvO2nID8gT3ivX4k0WGdGMb5PkYbiQKSn8kNN7hZsM7Tt0DStxuTes4H7NE3bqWlaM3BbFO8DuF3TtBbvM/9l+D4C0DTtGU3Tiiy+zMYEkIf8wOu0AnlmHlYhRB7wO+TkIhI3I43pExGuUyjiQdmKUNLGVmia5gaWAs8Avd5/L9Y0rdN7yQvALGA08H/AjUKI86L8PhWKWFH2IpRU24u4EEJ8BemkCCcnn49c4CkUqUDZilDS0lYgbcEHmqZtM7RFPU8ZDqQkVkkRF5cAvwIeE0L8SNM0DelhywDqDL9/NqT3UmcnodQbjruQv9R4n3eEEKLF0O8gCjmipmk9QojlSKnWFOADb9eHhrZwcWdjg8a5I9L7vIT7PpJFBzJGXacA6PD+7IO5BVgWZCxCEEIsQhqWozRN603aSBUKP8pWhJI2tkLIRGh3AkcjY1PnAq8JIU7SNG21pmnrDZd/JIS4Hzl5ezbJY1YoQNkLM1JtL2JGyGoHbwKXa5r2gUn/N4By4KWBHptixKBsRShpZyu8zEduqhqJZU0z5FEKjPShETgW6UH8o7dtJ3IHb5TBi1egadr+hvti+cXcCfw7yCuYp2nawijv1+PPjsJvOD4wtIUzHHVI2ZbOxKD+hD5cIjQzb/BX8Pt01iGT3ejM8baZcSzwUyFEvRCiHvn9vCCEuM4wjh8C1wPHappWm8j3pFBYoGxFnAyQrTgI+I+maZ9rmubRNO0z5M7RcWGu15BhZwpFKlD2Ik4SsBexvmcS8C7wG03Gw5uxALmr3ZGMdyoUJihbEScDZSu87/o60iET7MyMZZ4y5FEOjDRC07TdwDHAt4UQ92qaVge8DdwthCgQQtiEEFNF/GWNXgdmCCHmCSEyvF+HCSFmRXn/f4BvIY2Avov4IXKn8SDCG44XkIv/8UKIYuQi30gD0nMaF1pQZl6Tr3DSraXAVUKIcUKIscDVhJdnHgscgPw+DwJ2I7P7PgTSeCG9ocdrqqKAIsUoWxEfA2QrPgOOEkIcBCCEOBg5sfrCe36aEKJYSA4HfopM+qtQpARlL+IjXnvh/XlmIXeuhRAiSwjhDHPtOOCfwEOapj0c5ppsZA6uJ+P9XhSKaFC2Ij4GwlYYWAC8rGlae1B7LPOUIY9yYKQZmqbtRBqPM4UQtyFlQk7kB3Uf0uNWEf4Jls9uB05Axq7tRkqj7gAyo3zER0Ah8KkuSdI0rQmZ2KZR07SqMPf9CXgLWIOUVL8S1H8/8vvdJ4T4Q/TfUcI8AvwNGe+3Fvi7tw0AIcQ6r2MCTdOaNE2r17+QyXP2GXZDbgVKgc8MHlfTyYhCkQyUrUhbW/FvZB6cl4QQ7cj43t9pmva29/JzgWpkucSlwB1alLXqFYp4UfZiQO3F/wDdwBvInd5u5CIQCLQXwI+RC6ebjDu2Qc/7HjKe/V+pHrhCoWxF2toKvM6OswGzOYPlPGW4IYZpaIxCoVAoFAqFQqFQKBSKYYRSYCgUCoVCoVAoFAqFQqFIewbNgSGEmCCE+JcQYoNXInO5yTVCCPEHIUS1EOILIcQhgzFWhUIxuCh7oVAookHZCoVCEQ3KVigUQ5fBLKPqAq7WNG2lECIfWCGEeEcLLDF3EjDd+3UEsNj7r0KhGFkoe6FQKKJB2QqFQhENylYoFEOUQVNgaJpWp2naSu9xO7ABGBd02WnAUk3yCVAkhIgrcYxCoRi6KHuhUCiiQdkKhUIRDcpWKBRDl8FUYPgQQlQCBwOfBnWNQ9YM1qn1ttWZPOMi4CKA7JzcuZXT9kvJWFNJvxu6ehMsRpwknLXbLPv7xk8elu8eyhTnQJ8LOvsSe05d9Yq9mqaNTs6okk+i9mI42ApNg7ZuZSuUrYgPpx0KsqGpI7HfIWUrhgYdPeDyDPYoJFm7w39me8am9vOa1xj+3R1jRq6tGFvoP97dmpp3KFsxNOjth57+9JhbFDRtt+xvK61M2btLenZZ9jdnBfu5hg8DYQ+siNZWDLoDQwiRhywzd4WmaW3B3Sa3mH6uNE17FHgUYPacQ7Vl//g8qeMcCKrqYNPuwR6FZNwN8yz7d922bFi+e6iSYQePBu4kTFJv/q7YkfhTUkMy7MVwsBVtXfDRpvRYlChbMbTIypATVCGkIywRlK0YGry1Wm6QpANTbw7/md1yc2o/r0c8GP7dny4ambbiWzPhf6bL41teT917lK0YGqzZDjubBnsUkuOWXWjZ/+68J1P27vOqf2HZ/+y036bs3YPNTafIf1NpD6yI1lYMqgNDCJGBNBpPa5oWXJMXpKdzguF8PLJu8LAkPxvstuQsQhNlMCf+atERG0dOhbJ8+MvqwR5JalH2wk92pnRYpQPKVgwdinLgh0fCYx9CW89gjyZ1KFsRSH42NHcM9igkqXZSWDFSnRRW6M6L5dsHdRiDhrIVgRTmwO5mcKfB/CKVDopIDGcHhRW682IoMGgODCGEAB4HNmiadk+Yy14DFgkhnkMmzWnVNC0kfCQWas6w3rGb+PLg/YEbUyh3x9IljESR/kwZBV+dLBckw5l0tBeDaSsy7FA5BrY3po8jQ5HeZNjhnEPhw+ph77xIO1sBg2svZo6FT6uUrVAEYlysvLl28MYxWChbEcr4UqkGd7sGbQiKFHPGB7LYzstH3R/QbrQHg6W+iIXBVGB8HZgHfCmEWO1t+zkwEUDTtIeBN4CTgWqgC/jBwA9z4BDAgRNh5TaZyyDVpFJ+raTdqSfDDqcdBC+tHN4LEi/KXhjQNJg8GvZ1wL7OgXmn1Wc60c+zshep56hpUN86InZala0IojAHKkfD1saBed+0W6w/z9U3xf95/tofrZ/98U+UrYiGobZYSRHKVgRht8EBE2DNjoEJUT3+2R9a9r9z3p/jfvb5W63DQJ6ZMjJVFpEYKvZg0BwYmqZ9iHlsmfEaDbg0me8dTM9mJKrr0ycHhiI6BnPh1e+GP30AHb0pe0XaoOxFIO098NHG9MiBoYiOwbAV+jt337aM/1Ql/fFpibIVobz3ZfrkwFBE5vAHrG3F8ssS+10rzPYf64uVyTfJd267JX1/j5ONshWhfLEjfXJgKKLj3I3XW/Y/t9/tEZ8RS+jIMX+eD8A/f7g0+ptSwKAn8VT4Kckb2BwYqVxcp3rHdCjt2KZirP97EKyvg00NcQ5KMaTJzRz4MLOhbC8qbwz/Gdz+6+FtKyoOn82xX4Wln8Q7KsVQpyQPGgYwm3wiCotIpFph8Z3XLrbs//upj6T0/bFw4J3W9uLLa81/Vlccm4rRKIYDowpg976BW4ckorCIRKoVFvPy/mjZv6zjJyl9fyzoYSMA45vWBLQdcIc/lGSoqC9AOTDSipI8KMqFlo70SKCjiMxAOEqCFzUHzPs2Y6d8nRULf8243v60ctYoBga7DWaNgw270iPpryIyA/U5NdqLUW21HPPbe/jntb9j3GcblK0Yoew3Dva2g8ej8msNBRJVWFhh3GldOnceevHYvPXLAb8SA0aWGkMhqSiSavDOHpUzZ6gQjcIiLMIvQLJyXuiqC4Ax2z8LaRsMNYZyYKQRQsAR02D7Hti5V4YGJFrmbrgylCbiyRzrmDnT+coPv8NrF9yCu7c/ac9VDD0qx0BOJmyph7ZuJRG3Ip1UFlYk1a4JwVEv3s/6O/5E3WcbkvdcxZAjPxuOmiWT8zW1yzK6CnPSSWERiXAKi3AE572YHP5SxQjFZoOvz4StDVKJ0TH886vFTTopLCJhTNhpTOKp24Q1tYMxqsRQDow0w2aDKWXy690v1ERDEbioabDB7nXQcNm9gzgiRbowplB+ra+VEw6Fwmgv3r/tBvZV1w4ph68iNeRlwcGTZTnV5VUqf85I4yt3zYNTpB3Qd1qNCouRmANDYY7DDjPGyq83VymV53DF6ND862r/8ZkfXQHAS0fe52szKizSJQeGbVDfrrCkvChA3aMYwThscMbB4HRAQ/tgj0aRbpQVyrAShQLg8Eo4dBLsqx6C2yqKlFKYM9gjUAwG//tv5ZhQxM7ogsEegSIlRBk6ks4oBUYaM70C6lugt39kxq0OpUSdiRKpROV3DpS/A119AzcmxdChJE9ONBpbR27c6ozfWNuLzb8aHvYikl10PLqMo6bD4x9C7gCNSTF0sNtg/wnwZc3ItRXnrLjasv/5uXcP0EhSy1fukrbC6Lz4yzfn8RXv8RfXDA+bqEgds8bJsDOXe2SuQ+ZPe9myf2n1GQM0kuRhDB0xoisvJniTfOrnEKjGSBeUAyON2dcBuVkqjGSkc1gllBfCn/872CNRpCsdPZBhH+xRKAabnLJivnsw/GUVtHRDyzBy8iqSQ59LfmXYodc12KNRpBqj8+JfFfvBjMNMr1OhIwoz9nXIXFutXYM9EkWyCM6FEyuDHTqioxwYacz6XdDVO9ijGDyGk8IiElbfq6MNXvhcJWlUhGdXs6rdPlwUFpGwtBU2eG0NbN07gANSDCm6emFz3ciOax8uCotIfHHNMv7Xe/zeD39B24zDlOpCERNrd47sfDlDUWFhhc2QliDYeaGrLMxyYKQjyoGRxowvkeWMjDLPkRRWMdLJz4I54+HD6tju039H1O/CyGFssUziGSwJjxSapBg+fGsmrN4J1Xtiu0/Zi5FFYY4MIwl2YFTeaD23GCqVfBR+jDutbVtqEn7e1Jvl78iWm9XvwkihohhqmwMrIn7jYWtb8eEl6vcjXfnVdwbmPccuvRCA9+Y/mbJ3qLRvaczUcv9kQzGysNvg7LmMzKBDRcwU5MC0CuldV4l/Rx6HToKZZbL0tkJhhRBw6FT5N8aubMWwJVGZuEIBMGs85GaqdchwYLjZBKXASGPsNjhypkygU98CO/aqXbKRwskHQFsPfLhlsEeiGCrMqJBKjIYW2LRbqjGUvRj+TCiGb86QOXJUmJkiGkry4LivQN0+2L4H2rqUwmI4YbZQUaEjinhwOuCbs2WC8N37pM1QCouhh9FXHcl5ke6hIzrKgZHmCAGjCiA7E2r2qg35kYAA2nvgrXWx3adLwXPWLg84B7WQHSnkZUFeOWxrVMl/RwoaMmnnvhiSrBltg7IXI5MMO0wcBe3d0oGhGH4kw6Gph40A5K1fHtKmwkmGP0JAWRFkOORmqlqIDD1uNKk6kgr00JGyHZ8FnEPyw0mUA2OIkJspFyft3SPPdoykvB9ji8Dthvc3D/ZIFEOZyjGweffILJN41CPh7cUHFw8fW2G3wdyJ8Nn2kfc3QZE8JoyCHXtGpq2Yl/dHy/5lHT8ZoJEkD6P64ndvDt44FMOP4lxw2EdmAuD/nfueZf9fVhw7QCOJneEWOqKjHBhDiMOmwSeb5c6qpo3MCcdwJi8TzpkLr38JDe2x3687clRSPsWUMln2rKFF5sUYyVnEhysn7Q/ZTli+PfZ7jbZB2YuRTUE2HDAR1tYoWzHUScVCxaiwUEk8RzZCwFenwydVcqPNo9YhaY8xd8lAOC90lcVAJPFUDoxBpuYMa3XBxJf9fyiynXD0/tDSKcug7WlL9ejSg5EwsbYJOGsurKiBqsbBHo0iXYnWXtgEzJ0Cnb2wqwm21IN7hEw0hpPKIhyHTIQJJfD4h4M9EkW6Unumta0Y/5L/czJxlKw20NwOn42gvEtDUWERjtkV/uPhtMuqSD1dF1nbipxH/bYiPxuOOxCaO2DdTmjrTvXo0oN0VlhY8cuTB3sEqUM5MIYYQkBxHpTmy+SeyvsZH+kWllKUA3va4T9VA/paxTAnNxPGessxK+LjuGUXWva/O+/JARmHkZJceP5z6FNJOxVJIsMu49wzHdDrGuzRDF3mj10atm/p7vkpe+9Zc1P2aIUiACHkGqQ4b+Q4MFLBiXNesex/a83pCT1/uIaO6CgHxiBjVFjEwoRSqKpjRAY/p5vzIVHGFcHuVhk6kgyG2veviJ547EVeliyz2to5Is0F33nt4rB9fz/1kQEcSeLkZcqvdzck75nKXgxPjAqLWJhaLqsYjcQ49/n7/c2yf+nG7w7QSGJjoBYqKnRkeGJUWMTC5DFQ2zQybcXXZz9l2f/f9d8foJGY47T7jwfDeZHK0BEd5cAYomRmyFi0ldug15sTI8MBLrf0jo5EgxIL6TJpH1sI5x0Gj/83tioCCkUsHD4NVm6Vsk/hradlE1LBpWyFNYOhsDBDDzOrboT6ERI+qBh4Jo+Rc4ptjdJWeDyylGK/W84zRqITNBZSqbIwY7jvsirSl7wsGaq6erucR3g84MyAfq+CSynErUlUYWHFDSel7NFpg3JgDCJW8ezR7LQW58ExB0BXn5zcZjulEaltgvW1w3dhEo3zYSioNHKccPahUnmhnBcKK2LJlWOG0wFfnSEXJv1uGVoC0NUL/4qxXO9QI5LK4owPLrfsf/mo+5M5nLg5aX9p6z+oHuyRKNKZWHJfmCEEzBoP0ytkwvCsDFl5oKcfPq+GlmH8tyoahcWCQ8Innlmy8hvJHE5MKOeFIlZiyX0RjjGFcPxXZL4th13aC5cbtjZC1e7h6/CMRmFx4LQ/WfZ/Wf1/CY3h2ANfAOC9L88OaB8pTs1BdWAIIf4MnAI0app2gEn/0cCrwDZv0yuapv16wAY4wPSu8+uCzRYsZosUIfyLEZAZZ0cVyJ0SRXpzwFhYsxM2qvwEEVG2IhCjrYBQexHOoZGZIb90crOk47O7L+lDVCSRHKc378WKwR5J+qNsRSi96/32ou6cQFtR8by5rXDYIc8gQ87KkJsmrV3Dd1Ey1DAuVBTxoexFIGLLRt+x4+rQdYjrbvN1SF6W/9xhh1H5sMU2fDdS0xXHAFcdGUwGW4HxJPAgED7rEXygadqwNNPBi4xIu6zRkpsJowtklZJUSbjSReEwkONI5rvys+IrfziCeRJlK3wky1YAzBwLX9akbqJx5GLrsX60cODUUOeuvz60sTTbd/jc7NuT9q4Tnv9R2L63z3k86ucU50BrNyz7NBmjGhE8yQi2FWYKi2CnRbxMKYOavaldlMzLfsCyf1n3Zal7uYHzDzf/wPUjPcDPLD8iae+aX/msZf/S7eeFtI2UXdYB4ElGqL0wU1iYOS3ioThXOjXaulO3oXrmof+27H/p82+m5sVBVE78g2l7u3djaHvNT5P2Ll11AVBWVBvS9o1JZ4fcM1wZVAeGpmn/EUJUDuYY0gmzXVPjQiVaVQbAIVNgwy7YmcLJRubW8Jnkxt0wLy3CNNKRA8fB16fCw/8Z7JEMHZStCCSZtmJ8qfx34y4pE08VRXUbTduPfmwe7/9Y2Qozcp2w4Gvwl9Wwo2mwRzM0ULYilGCVRdO8eabHOqXLzD+P2U74+kzp8NzXmdwxGil31IXtm1/8J5buS0x6PdTJNqjolPMiMZS9CMRMYVF0u+HzdnvoZ6/l+tBQCSFk2Oq6nbC7OXWbqaPymsP2nXrwm7y2agQkg/BidF6MBLsw2AqMaPiaEGINsBv4maZpphHbQoiLgIsAysdNHMDhJZfghYdRKp65/6yon2O3wQET5NfyKmhMctK3Xbcti6hIGAhS5SRJlbKjvABOnA1LPonrdoU1ylYYiMVejC+VX7ua4IskqzF0hcXRjw2+vUimwsKIaR6NsXlA/Dk09KSdq3cq50UKGFG2ovH8wM+ee1OgrXDOjt5WFOTA1/eTifreXpP8cJJl3Zcxv9g6dnwgSKbCwsiCuR+ZtE7yHS1ZcWTEZ1x7ovz3tjeTNChFJCLai+FiK3J/dWFIm71xi+/YPXm/qJ+VYYeDKuXXv9dBe0/i4zPy0uff5NSDB/9DkEyFhZEDpj4a0tYQkINoPCBzYDhs8A2vGRkJzgtIfwfGSmCSpmkdQoiTgb8C080u1DTtUeBRgNlzDh02IZrGRUi8JVdHFcDe9uR7QJXCIna+vT+8sRb2tA/2SIYdylYEOSzisRdFeamTeyqVRWzMLIMeF7y/ebBHMuwY8bbCPjPQVoRTXFjhsENWivLnjHSFhRXG0JE+9+CNYwQRlb0YrrYCoGfMVN9xp4naIhpGFUBHT/IdniNJYWHFL04e7BEMPGntwNA0rc1w/IYQ4o9CiFGapu2N9hmJZu8faCa+vCzsmPX2WMc8YRRsbfCWW014hKlhwi+s/592/nZg/5+S7ZwRAgTw1KfgUkmNko6yFaHUnDEv5jHnZkJFMdS1yJJo6coFTeFzqD1deuMAjkSS7EolmQ4ou3UeDXY7/ODJpD57pJMMWwGJVxEbSMY8s8w0VESnad68mJ0YQsD+42HV9vRO1Bdph3agF0DRKCzCYZX3Yn7JYwAsbf5x3M9XhDLS5hadv3kSgMLfmf8eFf7ux7T+/LGYnzu1TFZI7E9jp1tJ+T2W/c31Vw3QSCRrt1xk2V/mzX0Raz6cUw5+A4DXVw1tr0daOzCEEOVAg6ZpmhDicMAGKDFtjGTY4ahZUF0P9S0yS+3oQmjrkh7RvCzIz5ZJP90emQDU7YGmdll+cXQBNHfInZbCHMjJhMZWuVM7qkBKSfd1yizlpQXQ1CZj6Yvz5P17WuVkZ3QhdPfKLObZTtm/tw36XHLCjpDPEkKO2e2RX3YbTBkjw2DcHpndWEPem8qY/WRy7H6ABu+apwFQJIiyFcnjoEoo3gPb94R+3nR7sK9TlmAtyJZOj0ZvwuAxBXKC0twhq52MyoemDujpg6Jc2bbHOx0cUyBtSmuX13bky74+F5Tmgd0uz+02eW17D7R3y/dlt8vrNKStAPleIaStaO2SZd3ys6V9a2yV7xoKdekrCuGcQ+GLJzPx9PQO9nCGHcpWJI/yYjjcAZt3h37ePJq0FS4PNLd77UGBPO722oOsDH946+gCucnS0innByV5Ujna2y+PHV57YBOydGOH1x7kOOWz9rTL+cOoArlZsLddznWynLKso8c7l7Db5XW67RhXEjrXae+R96QTp87xH48UiXg6oOxFcshywv/MlrZiT5v52iLb6bcHY7z2YF+nvLfUYA+K8+Rn12gPugxri5I8w1wiX16zt90/l2jrNl/7ZDqkXXC5/esQl8dvOyaP8a99RhdIBVRzhxzTYPDel2eTnTHyQkd0BruM6rPA0cAoIUQtcBPIFM+apj0MnAksFEK4gG7gXE2LTeCcTp7NaEnFmDMzYP8J8isZWD5nXBwPfD3y9zw76NzlhrdWQ+VN1t7tbbcM7u/A/hUwuxz+FL58vCICylaYk4oxCwGVY+RXtOyfpHdHG4lfPzO8yiLYToC0V/9ZLycuVvH1gy1dz3HC2XPhrXVQppwXcTEQtgKGnr2IJ0wkqufmw9dmBrYla56RDLpcXoWFAJcGuPx9LjccPDn0ni31MqnxYTOXWD57+aYFyRtoBA72/kxf/2LAXjkiUHMLc+JRWUQi2wlzKpP+WFOiz+pjJLLCIti2dfTABxugI+f3lvdld/wsrhFFQs+HMxIZ7CokobWhAvsfRJY3UsRIomUWh4LBddghNyvydYNJXiZ8Z3Ibby64g5JNNabXqFwikVG2IrXUnxfeXmRs32CZ5C//8aHx+1teJCcb6cqZH13BuG99m7Y3+ih76kXGbP8MCEx+qvKIREbZitQy+oGfhO0rKWymb9yMsP3bjg0f+pVOjC6ATbsHexR+jBLxFTX+RKDatvW+9srM7YAKJYkVZS9Sx/S91k4QMcE09ZCPzd0DUwY1EXIzpTpjMIgmdERPBFpZMN7XNra4HvCHksDQDCdJ6xAShSISX5kEn/5mGR5Peub36OiFV8+9kY46qTjUS8/2TonPP6xQKOJjsjcG96mW/0vPUBIhaHjoXuptZYM9EoViRFOQI0NLVlQtGPT8HrHGtysUioFDCJgzCVZs/RmaNnDrED10FkauXVAOjGHKUFBQJIOSPBlXt71RxsMW5UJ+lkxCuLdt8BJmCuDsQ+G/1bDpp/f52vXyrMGqi3DtCsVAUP7s8P+9y7BLW1GzV8axZjtl7OzedmkrOgcxYuPAcTDuzAvYpT3F+0feB8AZd8gyjsGqi2P+PB+Af/5w6YCOUaEA2HPZH8P3DeA4Us1XJknV1s4mGfNeXiRzbjW2yrj8VHPinFcoyBwF/A9gvkgxqiyuHX9HSJtSYygGk6pREX7vugdmHKmmrEjmGdzWKHNxjMqXYfv6OiQVGyY/N+Qezi69G4DupqvDXm9UWJz/9T+HtMHQS+6pHBhpzkgIBUmU3MzQuLRxpfDv9dKpMdCMu2Eeh152JgU102HRHYwbgC2ccTfMI3PrBnqnzFJOkBFKNJnOd51tfc24F4b3747DDlPK5JdORbE35n136krIhuPMj64gq2Ick761kL4/PU6ltp0zP7oCACe99JKZkvfuN+9QADYu+zwlz1ekPz2XhLcFWQ8vo/DWH1ne3/rLx5M9pLRCCLkwKSsKbK8oljHvA6HMmD3mf3zHetgIwNhRLSFtNKRmDAuWHAPAkgX/TM0LFGnPxOes8zc4Dx9v2V895YokjiY9yc+WTk8jE0bBO2ug12V+T7wEq7KyS0Ov0UNHbM71AeeS1Cz95xc+QpmtlnrXWJa1L0zJO4woB4Zi2DKhVCbiGmi5+MSjD2bqKV/n1XNvRHN7fGEjAPaudsCvuAClulAoBpuyIhnzPtCRJcKRwYQLfkjday9R0rAdgNKmzQB0aG6c/R185/VLfNf//ZSHB3iECoXCSG4mZDjA3Zfa93x1wum+41tehwVzQ68py/EXw8hyyAHNnyWlGks3nBJ6g0KhGFDGlsiKbsnaHMnK8B/HEjpSkOP3cGY4RgHwtVl+FefHG+YnPLaBRjkw0pyRoKCIBatdI5A7RzoTR0HdPmjpSu7O6sRfWo9h9R3LqN4Me66VUlvdWWF0ZBjPx90wj5y1ywOuBeXYUMRGNLZiuCssjMwoWWXZv7n5YN9xXhZMLZdKjGQ6POf1327Zv+zwuyhbCw35F3JZxutk9HdTKyYwpmMLOaXZALQB2RtWA3BM43xfck89lARUOIkidox/K80Y7goLI1/uu8ey/8Bif3UCIeCgSfDZluSrME6c8woQ6Lz4ZOcrnDgHlqzwt1157NsANO2VAygv6ICyCtnZBuXt65hfUh+S2BNUOIkidmrOta6wMdJ4dN2tYfsu2v+XAefTKmSZ1s6e5GyQXGeoOqKHjtgzqwLOAdZukeEk+8+4HgANKQ/JztpNc4/u+MxlcomUh5Qe/MaQS+6pHBiKmKk903oBP/6lwIlR0zzr61NV3m1nE/S7B04WnpGXzdcXfY/3f/FD3L39ptVk3Tn5vjAPo7MiHvSwEfArO3LWLmfKOVIersJJFIPN5H/fbNm/7Zuh/dNdL1reU+U4K4ERmdPcAW1dA6vWKp79P/xo3RI6l8vPcLatBzIF+dOKyO8spr0KGvOm8vdTHuaYxsR3R/SwEfDbC72tZ/Istv9a2QrF4FKe917YvvqOY0PamvrC5+MAKHWGr5gSL739UN+S9Measr39QWAsAOcf/qmvPdPpBsCVPxqA/oIsaIP6tjyWbjiF+SX1Cb33u28upKRxEwDOvg7AH0oCKpxEMfhUt99r2T8t/8qA87/tuNPy+u9OujbhMZlRs4ekFRkwho7c+fHdYa+rKKzHk/sHeWLrAqCuswWAbPc+Kiimu2csH2+YT6nBWREPetgIQJaQZd4qM7ZyTfGvAFIaTqIcGAof0cTQR8K9eUNIScb+DX7lQc6BiVXfiLRrZGRXU2rKJtbcaj6Gcw+Drvfext3bH9VzjM4FlcRTMZQovvMiy/591z5q2Q+QN7af6Y1/CmnP1mQqwO5S6xJrkTAqLCLR2iV3SZLNsozrTdv3r4Bjx0P3O+9G9RyjwkIl8VQMJabzqmV/FadF9Ry3WBLSludsAaCjryjWYQVgVFhEHIdHJgJOhbPzrTWnByxS6lvG8tYaqbwwOjAioassVBJPxVDD7ng6bJ/bdUFUz6hq2UFtR6BqpM9T6zt22qxzdkQiWGVhRc0e6I5uSWBJYbb/WIaO+BN2Bifx9DkvosCosFBJPBXDnvEvhU8G6PFA95cbyDY4KjJm+Y9TpbYwo3IMfFkzMMm2vjkDshywtPAEPLed4Gs3qiz0Xc/MrRuS4rAIdoCoJJ6KdGPbN29m2nrznQ/RtZvsrnV0V+wf0N4t5K5iKpQW4agohg21ka9LBmPy4aQDYNmn0FB5o6/9pyvOBkDrdZPZ2Uafq5MxHVs4Z801ADw/566E3mtM2KmSeCrSkQ5XS9i+wswOWnvzAtocQuocS50LUjmsAHIyZchZW5IShOeNluErHXuuCnBefLLzlYDrnll+hO/4/MM/paywHYfdCUB+ph0yXJQXdDD/a6tY+nH0zlsz/nbSYt+xSuKpSEem5V/Jir3mKgSnPbStNGui7/joCuukpMlk4mioqkvc4XlFqAAtLNtrfuo7rpz4B7KzduGwyR9KVkY/Dns32Vm7mVb5EADV2y+Ne1xLWy/2HasknopBI9Z8G0ZlhY4Q8l/NAxXPx/a8zGvDK0B671xG4e+sdxFaf/5YwDWFQGWPlHwiZCjJP858LOz9idDYBp/viM5I9U5JTIWiUAw20SgsjGTb9oa0aZly8q319FA98bKYnleaay17bOo8GWfGM2H7+/rPB/Bd48yAk+f6FVuaBv9ed35MY4qW9h54eRU0RFB85E8sYF/hgSkZg0IxUESrsDDi8ph7E7PsDvqj3IXV+edu6/j9Y8b+jFe3W8vLT6u8NuAadxa0adJOaAAajOlLTIIeXFkATg93qTlF46hvKkpoDArFYBOtykJnb89O0/bsDLkYObIsfGlRM+5ccUvYvmvn3sQtn94Yth/gpiN+HXiNJv/m97t8p5xQ/OuYxmS0DWf/9bfs7/hFQL9V+VQz9nS30945JqZ70hHlwFDExbgXllF3TmI5HJzXBN2/ZWPg+bT9Eno+QG4WZDuhzyXrM8fCwfdYf3+rrlpGaS5MKoWVNebXRBsmolQTiuFK9exrmVbzQELPGJ37ZsC5w74v4LzPXZzQ8wGcDijOlXlzYg09W/BV64ShSz45GAEcNws+rIZtof4c/jD3Bd+xlepChY4ohisdPWcAkGEhI4+G9+v8Tou2vsAFToFzQvDlMWO3QVEuuNzQ3edfnERDS/Zd2DNqqciUSfUysqoC+u//7A/AT03u9GNUYwDM/5q0P8HKCxU6ohjOzB11NR81hM8FEQ13rwx0WOzq2B5wPi6vMqHnI2SJVbdbllPtiaF60b9abyLD2QzI+dNJf5FriHWu3/quCXZmBGNUYwCWqouhEjqioxwYIxyrvBeRFBmxKiwioU0NdFj03Rn4/NafR1ZPhLumzwXvfkFS6yQ6HXDOofDx1uQ9M16UA0SRakp+f7Flf/PPHgnbF6vCIhIud0nAeVPnSSHX6CoLK8Jds3JLfOOy4lszobwQepJcEz4eVOiIIpVMt/3Nsr/K813L/lhVFlYUZQY6LMzk46dVRlZPhLtmS70swZxIpOpP5/hDNlyeNDAQBlToiCLV2OxPhe3zuL9veW+sCotITMyvDDi/+pCbAs5vOiKyeiLcNR098J/1sYWTvHNWYps/A4kxnGQgUA4MxaDRd9fALbqdDhhTCI2t0RuPVVdZj+/sg2BHM6wyV7CFoJwMCkV87DFxUKSSaeWwZkf0+XOWfGIdcz6rAg4cB3/6MLqqSInmu1AoRjIDGeM+vhQ21xHT5oi7fzwdbTJxaGjoSPQJRXUSzXmhUIxUgh0UqSQvCwpyoLUzOnPx/gV+dcgtr0O+kJu8kVQXViSS7yLdUA6MEU6seS+GKpoGB06Ez6qhpSv8dcc/+8Owfe+c92ffcYYdmjvhX5uSOUqFIn2xUlgMN8qKYFIXbG0If83xB1qXe33nS38SUk2DF1ZAVwzyUYViqBJJYTGcyLDD3CmwYmt4h2dLtt8h2W/f7Gu799hrfO3SeaFQjDwiqSyGC5oGh0yGT6ugM0xI+79apUOlKDMXkKqvo5+WbZ3aDibnJVadbTihHBiKEGrPDB9WMv6l5Dg8Rt0fPkPt3ssXm7ZP+W/45Dpbv27tRe3ug0+qYs+DYcakEtjXBe+G5jBVKEYUUz4I/5kE2HpU4rsbLp6w7Hfwg5C2ja33WN6zX6H1LuenVdDcEXlskch0SPXF6ihVWgrFcKUs723L/oaOEyz7o+GF6tst+8+eFlrWODgGPphIO7TbGr0hJAmEp65pWAPMif8BCsUwo6rt3rB90wuuTPj5v/roV5b9vznyN6bt17xrXhod4K7jrO1Paxes3BbdOuSvZyaWFHgkoBwYirRn6me3ApDVLTOT2z2GDHuaJtUVny3C1teFx54VcG93jox/3bj/DZxee0tY2dbTo+UkxaiyMKM4B86aC89/Dm0xJvpTKBSpZV2LdFx0uaStcGuBH1JvkSTer/sJAHaR6evLy/DXhncUCkoCKzYG0Fx/VYDCwgwBnH6wdHYqFIr0484Vt1DrTdrX4wq0FR482IXgh++cC0BW0NxiYkElAG6XCLubCnBk3k0UdfuVFh/1/h8Ab53hb/vrZ8p5oVCkM7rjYss+mfSuu99fR9mDBxs2vvfsmfS4e8jOCLQVU4uneq8TtHSGf8fpE2/nW4W3BISVVT50Hj+Y9GySvovhhXJgKEKIRmXR/iPrCh35j1s/I5zKwoqeQpm1O7vTX/LD5umF/PyQa+1IrXZ2r1zI7LfpTpwFDXKXRIO6jrKY359hl0k7398MO/dFvn4wsKp0olAkm2gVFjNyPwjbt7nzKMt7zRQWkchxSGdEe3+g9MGfQNO/4uj3yOO2Pn/pRgG4vceZxFe14OgZMvfO2+vjun1AmH2btBfrb1D2QpFaolVYVLeH33kFmJYffvfVTGERifHeKgM17dsC2nvcPUAmRlsB0OWSC5ftbfJ6gaxGogFjnFOieudbZ/zJdzxUQkfOr5E71s9MNN+ZViiSSTQqi2WbbrPsnzfzhrB94RQWkZhaLD/jW5r9mb67XT1kGjZDjO3gd3qADDPT1VpjsqeG3DPGsJypfOi8uMY42Cz4ikz8u+SLY1L6HuXAGEZYVRSB6PJdWIWPQPJCSIKZ+qm1MdlyhLXcK5hp60PruvcWVtLeLcskPj06dnlWWT5sb4LPd8R8qymVN8qf9fZfL2PCL+Txzt+qhYRiYOi/NPxnPeOh6H4Pp30RfgJR/ZXwk4dE2NASPjzEBswqii0J3oq95mXYunpl6Flnc/TPG10hF197664kLwteWpGYtFxnXt4fAVjWIZUj398n7eVTxbHZRYUiHqZtDP17aqR6v8h/TwuyX7Hsb+s+PaYxRcudK8KHiFw7N/YQt999FnpPvwvae6TaIhLXH+YvbXrSC7fw1ZzkJxH82ixZavnjDfM55eA3gKFXIlExNJlSvNyyf+u+wyM+Y1WTdWnUg0uTW3lExyo8BCKHiATzs7evC2nzaNDWLR0Zp08Mfd7Cb4Y+55VaOa7Tx8f2/mhwF8qS0/bWn1FUJudWLQ2xJxIeDJQDQxEXkRQWsTCt+h6ynXvD9nf1jYr5mdWzAydUHT3wwQZwC8L+1us7DGZkjh7LEyyktgXO+Ux+uJ8/zDrOXqFQSCKpLGKhvqvGsn9WUWzPmzsqdDL07hfQ0x/+nvKx5rvEdmctBc5R9LXA376QbTMnS7XZpm3h8/4oFAqJlcIiVm5dfiM17UnacfDy88MCHSLrd8LWRsAZ/p7lXf6yijdNvNF33OHZwfKuX3N4jmxb5/otkFiVAYVipGClsIiVq9+6NkApEcz0UdNifubvT7gj4LypHT7bIhVbZhhDRw565Aa6XDIRl8st1V5/2XUD/ztObhq92iBtxGllv415XMOFQXVgCCH+DJwCNGqadoBJvwDuB04GuoALNU1bObCjDI+V4mEwqnsk452pUlgEM22Nf+c2uzs0w123wVhsmZa4NzDbYnIRiZzxUyk79nSyP4Rui0XNYKGHjQDkrF0e0jYcwkmGs62AwbEX0aosrEiVysLImubA3RiHXQScO8V4kk1hDvS0xn5fhi2LEyb9iH91whe7kj6spKCHjQAUbloe0jbUw0mGuq0YLBWkFdEoLCKRKoWFkds/vzngfFfHDozmYlzepKS/szAX7LboSi7//Wy/8+Ko58JXPEsXjJs6E7vXhbQNh3CSoWwvui6ythU5jw68rYhGYRGJVCksgjEqJLa2bEUYbMWUosBwsFjVF2bkZ4MnjJ0YW+g/PuiR1M+rko0eNgJQWbQnpC0V4SSDrcB4EngQWBqm/yRguvfrCGCx91/FMKI7OzTGvDoJTgsjdhvMGAubd4E7jKTb+Mf4/LqbAXDkF1F23JnUv/ci/1svd3LCOE+jQg8bAchdJxcPM79/KPaudgBmXHAo3ZWzgNSEkwzhHBlPomyFAijICHRYzClJ/mRn5jjY2x5+UVK/279LrIeNABw94WzqOjdQ53ma0RV6a2BCr1jQQ0cqHTLe9meZciGZNb4XWjt9oSSQmnASY5jbEOJJlK1QAJMKJgecX3/ozUl/R0URbN4tSyRrYeYWh+fcGLC7etRzP6RPk9l9PWh80iVVHfnO+KfketgIwKgCqVI75bD7cNhlzo5TDvZfm4pwku++KRVmfzsp9vxmg8yTKHsx4tETbeoEqyeSgdMBk0ZDzV546ks5hzhvfzl/+D+DSFVXWfxp6zkA9Lpl5k9N03zhJPYMe9zj0MNGAMiQZZ3FqMtp17pxa5BddqUv91cqwknmFz4CwNLWixN6zqA6MDRN+48QotLiktOApZqmacAnQogiIUSFpml1AzNCawZj11Qn3dQf4Zj89i9N23UnwLYTbrW83yr5H0QvTdc0GFMADS2xlUcsmnUY+1Z/QHf9Dkq3Sk14Zmcb4A8lAX84yXdeu5jCXetpHjWDf5z1ePQvSgCjM2IIOygsUbYiflp/YL1LU/hEevyubO+4z7S90Cn/UFfmXRHxGUs2/i5s34L9fh71WDIdML4UduyJ+haKMouxYefT+pcoLyjwtWdlyITCeigJ+MNJ/veI+wH4y6eXR/+iBDEqLIZjEs+hbisGQ2GhE+7vtU6kv9cDxf2rf23anu2wAXD5QTea9hu55r0I8e7HRrfjqmkwvRzW7gRXGAdGpmGmHaK8sPuTB7d7qybpoSTgDyfZnXUZAGN7HohqXMkgYFNnmCbxHMr2YjAUFkZmZP0zbN/mntQmcIyFa/9lrmiwZdi481vWiUABLn/VehF//2nRhZMveulyXG4494D7A9qNzk2rpL77PP5wuP5e6ZjUQ0nAH07y9r4baXVvp8RRybFF5rYy2RgVFiqJp2QcYIwvqPW2hRgOIcRFwEUA5eMmDsjgFJHJsdVHdd10u/mnNlvIsgHdWmlC4+jqgw83RifzBHim4mZyndCp//ZVnMQ5tdKITej8Iub3H/6AXCgsN+xkBifxzN6+gZ7Js9h5a2r+KI27YR7Z61fgycpJyfMHGWUrhgF7esLnt6j0ljV9oTr8wqKxu4Yx2Yn/n36wwToHhpE9dVdSnANVXdDSey8whSzNr7rIyggfV2vGeYd/DMCzy7/mS9rpS+LZK89/1vVTEDkpS+I57ZZ5ZG3bgKZB56RZKXnHIKJsxTBga+u2sH13rriFa+fexHXvh3dabm3ZxpSiyWH7o2XjbtjWaH3N9d/2HxfYKgGpvADIt/un4e3axpjfn1EiQ+w+3uBXohmTeJ59pHSc/jVFSTzP+vhKSvZsxOPyUJ8dXRWWIUZU9kLZivSlumlL2L5r3r3eFx5y+WvmjoqqvdVx5cAIxuWWCTw7esz7g50XozLl50nzSruMqou63nUxv39Vr3Q+Htzqnzfoagyt9Wfkl91Dr9iJq3883TEkL4+W+ZWyHGy5q1k2xBGmayTdHRjCpM3Ux61p2qPAowCz5xyahLzv6U06qSys6ClObILQ1S1/RavciSUBnFO+gon54SsCLPtkbsD5EZNh+hh46lN/m66ySGYSz8xtG5j4y3lkbd+Avaud3HXLmfhL/455TZKcGeNumEfm1g0Ijxt7V/uwy5GBshVhSReFRSQq866gvT+xz9Sk/Mq4SikaeXjtrXT0QW8YB8YcZ+AudUku/PBIeOIjf5sxYWeykniWs5N5Qi5Wsr2qjnmaPz/IMi05oTSVN84jY/sGRG8XNo+b3HXLA0Lfhlg4iRnKVoQhXRQWkbj8oBstq4tEw7TSqdxxdHjFVrQ8svY6OrrNf4HOmHRHyO6qnrBTDxsxJuxMVhLP4lwpHTv2wBd8ISTHHviCr/+9L89O6Pk6331zIfltW7DbenF4XIxtW+ULJYEhGU5iRlT2YqTZCkgvlYUVU4sSc6xNHz2N+09NfL6/fd8W+t3w7Lor2dm+BvCrL7r7+wjOBKyHkuhhI8aEnclM4ikcO8kouZteavGIbmzOKp9jFKC/OTlzi/LuagCyMuXGtB5KAvGFk6S7A6MWMCZIGA/sHqSxjHic11hL0fvuCp3Ybpkb3R/iKvcpkS+KgN3xdMB5ntMfK9Lc58bhzAeDAsPTP9v0OZWl8I2p8Nh/o3uvHjYC4OzrAI9Gee0Kzl8snS7No2bQHMP3kQjBzgijoyIcwyTsRNmKNGJ03luW/Xs6TjRtP7A4stc/UQcFwE2fBErM6zr90sxedw95Gdm4DLZiYo757ovTDuceCv/cBE2dMLrA9LIA9LARgKyM/oC21q4yIPmJBsMRHDoy+7Z5sGOD+Woev8M1WY7VQULZijTj/brfh+07uuJnpu3RlEBNhoMC4Iq/+SfwW5oDFVXCJnB5/Pkvygum+/quPt5/nZU0PBx1GXei2b2b/zbpiNBDSWDwwkkAzt/6C7J7toW1FQDHPyvDZd45788pHFnKUfYijbh7pbXj8upDQu1CtAk4k+GkWPRiYDho1d5q33Fnn8xlUd9ehcflofv29319B99znS8fRjzoYSMA/VoXQkCjaz0v7p0PQImjkpLsjLifHwvBoSPzD3xbHlgo1eZ5ZKnuZbboE0anuwPjNWCREOI5ZNKc1nSIO1MMPdyana7efLr7/GEk/1gzN+Q6IeA7B8Irq6G1O8GXdkgHSn7PRtjeBPhDSSAwnATwKS/MFgfxOhkyt27A1tOFJyvHlyhUb++dMqyk4cpWKJJCpj2LMdmT6OmDPrlREKK60Jk7CWqaYaU38mVPXXwlIHO9eT6y7G1MLJTuTj2UBGDZ8p8EXD8PuTtipro4b7OM9312RuTYXiPTbplHxqYV8kSv8ybA5rCTV7OB7spZdA+PcBJlKxRJo7JoCr19MuRMQ6oudPIy5b9mzouv5kR2wITD6egFZPiIzVnlOwa5W/rG5367oCsvzFQX5xwuZWPPLz8ypvef9fGVjM6uw5PRj9D60Twa2G3Ycx2M7d9OY8E0/nL0Az4HxhBH2QtFUqnIm8qUUdm+81tex9J5cfr4+CugCJu0Fe3aDmweuWGih5KAP5yk3/tltCNGJk6Qmyw1O2PP11We1YizZTc2bxgwHjnfKS9uo75njGzbF3s8yWCXUX0WOBoYJYSoBW4CMgA0TXsYeANZuqgaWb7oB4Mz0sQYKgk3zei/1D92M0V1MkoxJgu364KA81aX/7irF95fFz6EBMAmZP+fPvQvXMwIDh35+6l+GZQxiWdzfZ+vvYSm6L4JhSnKVkjS2V5MKV5uOCsO6U9GebVkcctXrRNbvfcldEfYrHA64OOt0m5YERw6YkzYqSsvsjSjM3Wg9FrDk5FiK4ZKct5wrNjrlyjnZwR+iOaOGpgyitFy33fvDtu3oRa2NAS2PbvuSjZeF/tuanDoSEX/tb6JlzGJp1HerUiMkWIvyv64KGxfw08eHMCRxM7Da/2hbbqz38glB1gnHx5IHjzr/rB9lzx/OW3dMomnMbTsqVU/5fsH/yGm9wSHjpxQ7J/TGJN4GlUXLZ4NMb0j3RnsKiTnRejXgEsHaDiKYUy2E7Kc0pERju9+BepaYfn25Lxz+WX+CaQviedl0U8qjeEfOWuXB7RFUmLo1+mqi94ps6Qao6sdT05+gPpCf/aUcw6NemwDjbIVioFkbLFMzBfO4TltNHx1RgPnvfog3xmVeFb+Z5d/zXdsTOIZLbrqAmBix9qQNis1hl6JBCfkOKXyoq8gH1dbFx4P9GXk0D1+Frj8pZ9nXKBshUIBUF4M2/cEJgg3Oi909cVzG2R43LmzEpepG3dHw+2YhkNXXQBMLGkKabNSY5y/1etgKcshu7MHJuXT7c5Cq92Du8fFzrzZ9LT0Qmcnxz/7Q8p3fg7A2fceyc1RjW7gUfZCMVA47DKhitF5Mf03Pw257qlVsi1Wp4YZB2f6E3b6knga2iKhKy9yc6oDzsFajeELGwGyMoGysfR411/Oxm30uR3U1WiA9P5WIsu5XuNaFLWtSPcQkmHBQOyapmrn1kxhUf6oPwYT47GX+ous4zLHFfzbsn9X2zejG1wMCAFzJsHyavNKJIdVQkUhvLE26a+OmgGJK7fZh1voyLBiIGxF7q8utOzv/M2TcT3XTGHR5XnMcBZavSfH9mPLZ4Yrl6gTTbnEeJhaDvWt0uGpBTkxinPgtIPgivdeQ7OMAE8dyUrYGZGcHLrHKnuRjgyUwmJ6Z/j3VOVGzrEUDjOVxbJN0tG2vinU4TZvpnkpRJ2r3rzGsv+ek+6KYXTRU5wL40qgtkk6PCsK/X3x5L1INslK2BkJT14+f/v24uESNjLsGAiVRUH2K5b9bd2nx/VcM4XFDR/+0vRY57ZvWCckvuyVK8L2PXD6fVGPLRwLn5aKl8UXBP7cj54+w3ecDvYhmGQl7LSiz5FHfW8JuvMiXpQDQzEi6HdBYyvYBUyufCigrzCzhG9NPo23t75Mvzv+CRn4w0nOr/kV59f8yrJmeiRVhlFloVcR0dsjKTH0duN1wc8wPjuAtSvCjlmhGAnsbgYb8JddoWUYH//u//GH5V/wXu37jHImVmXpL59eTsW4+6gYdx91u64Ie935h8tySM8sP8K036iw0JUXwmEDoHdXB2c0XM7LR5lLW42JPHU1Rl8fZPVsoHviLGpu9vfreXp8Tp0vlK1QjGya2mXI6dNrZf4bXX1x9MOXUt/qryogIsWaRWBszwMs7/o1tfzaV8kkHE6vKqPPZDFiVFj4lBea3NV5/rNvsGCubFuyIlSJ8cwUv2xdV2P0N3RR4mmlMUvaQmPCTt2Z4en3AP6cPgrFSOSuU+/nG94c3fu6Onlq1Q3UtK4G/KqLZKCHk/xl1w38pfMGXzUTM9b0SUdPuDxfuspCV17oJV131l7BAVMfBWDtlotC7lv65Qm+Y58ao90bSt9TAgQm7NSTeNLvDv+NBaEcGMOEgYyNj6SwiEQ0CovP94SP8Tx0dOweQrcWXhLutq3jv7vqwN7MnGmPhfTnObMA+O/678f8Xp1YQkdShZmzw+jUMCb5VAxf4lVYxEMkhUUkolFYXP2Wddbqu0+8M+b3bmuEzqBws7qWTbjo4eJ372Rvdxv9dFHXt47X9/r/8Dts0mnw7RJr5YgVsYSOpIrqm0JtxYRfyHLPAKJD2YqRQiIqi1iJpLKwIhqFRXCFgGCs4tfDsbcdGlrksTF05LPaDWTac33nfVoXEBhK8vwmOZc5Z2b8OS0GYsfUihe/Zp7r49ilF1LcJGXhjo7YE/Qphh7xKiziIZLCIhLRqCwWPhs+b8ji8yIrWjbVb+aSpy7l4e/LTVPdeQFw+N2Btq6ho8p33OuW1UqMTg3dAXrBnNhtlE4soSOpYOl282ited23UZ6xC4BMT/RzC+XAUAwbXtkafqFy+pRryc+G1i6o3i7DGe02OOdQ2N7+Ah3dbUAUNRAHGH3HM3qfZCBDvDSqQpESLn/NulzrTw+/h0274Xtj/WUY82b9Hbujm6c3rWaUs5S6vnWpHmZMzHPKiY1F/uGIBJdVVShGOj95LjRM1sid33uALfWBzoviX52CU+RQlucvqbqzfU3KxhgP39z/GYpysmnpKovrfqMaQ6FQ+MNGAFbuXIXm0djcUMXCpxcxoWg0L/9YVh665XV/fovf/+ckgABboasy0gVRdDfCUYfmmhD5YhOMaoxkohwYirQkHpWFFZomc2B8Wg293qzeJ+0v1UofbbCOEf367Keiesf5NX7v5sTudSFtz0z8TUAZ1ZLqz4Cg0qomSo2M6g24J8/C3tVOztrlTDnnUJ9awhj+EY+zwjSUZO3mmJ+jUAwW8SgsIjFxNDR1yLAzgCmj4MQDvsH5zz3AKeVy50dXXpwyyr8T9I/m6HJyVIy7z3ecnV0V0la36wpf2AjAxFJZmcTYZhZOMmrTKhoc4wAo2/wJAJ4e6f5c+M6pPpl3uHASK3b+1m8rJvzCayu+ULZCMXSIR2ERiZxMOGWO/9wY125M2BlvEs/lXX411z5vFQFjmx5O4jRUJrFnVoW0BYeTzBydJXP4aB6me0s3X3P0m+Q4pAtUDyUB83CSSLw3/0nf8bFLL4Tl62N+hkIxmESjsjBjU0Po30XdedHrggx7aKSEMWGnWRLPp9dEV770L7v8yo7dPWsD2vRQEj1sBKBV2xDSFhxOMr6oTqrXNY2KIqmUGFNwI1kZcjGlh5KAeThJJJZl+8c8rz/68u/KgaGISLlJok4jiYaUJIvTp1wbUG7JyOK1t3J4zi/p7Yeu3Ls4rOJAxo86lAdXPEVfrr9AbE6nTARmdFqMKqgJaYs1nGT0nk2c234dWy2usVdt4IA75rH2OrULqhi6BCbuDCTRkJJkcf+p91gm8br4+Ss4Z/Z9vFh9DaU5+Sz61pXMe/nXfN6wlvoOaSOa+rcxfvR+AU6Lhn7puDS2xRpOUphTR9bEBwDrsrMLDpLJkJesTn7SY4ViINCTdoYjkZCSZPHHcx+wlJL/37JFrL5OLnRW127nqVX3mErAHVlyuq2HjQDUdnwR0BZrKEmvrYY1fbeGjV/XKc7bhSfzXvbUXRnT8xWKdMEsUaeRRENKksHiCx7kkqcuBY+G0AQaGh29HSz/md8R8uePpPNi6efSpvS6OgD/OYDNLkNRjU4LXZVhbIs1nOTVOpm3prI0O/xFjlqquY1pDL7tjYRyYKQ5VtVFBirvRVaj1bI7NnZ1WX/gxuVE52WMh0ZDGOaWfTVsbdlJn7s//A0xYkzYqSsv9LZz268DrEurHnCHPNfDRsBftrDfDp7cfAC2Pvd51OVUFSOH1h9Yx6oPVNWCPs+usH05ttiede2/wv8RvfNb0XvqY8Xl9u+QNHW1c8lfH+ejnckrUWRM2KkrL/Q26bwIVFiYJfHUHRh66EilrRpm5bPXM0ZeICbQoI2jd5ecIMWjulAMTyrf+IVl//aTByY8oK5zR9KeZeWQhORUFjBDd14AnPWEVFe4+7zGw2Kd0NhZHdXzjQk7deWF3mbcNTUqLIKTeHoyZXjLN/d/xnfNvr6dchxdPRTmyjxfj75/qmUST8XIY7rzbcv+qr7UhAcEs7V1W9KeFSks7I/nJm9T9utTvuI7PuSOSzn9wMAiAh6zsohB1LdXRbxGx5iwM1h5oTswjA7P4CSe1chrRZHfmbrLq/jW+tzg8Cbx3P5ryySeA4FyYCgi0lcxbbCHYMlNn1jLtm/5qvyjv7waenrhlCnX8PqXsi8nzD1GhcXRB90e0jYc8TlDvhtdyIxCYYadisEeQlgufd460/dD50jJZm0TfFkDT/7vXayqgd2tsCFXOmbOmhY+WeBTddJGJJLEcyjgCydRtkKRAGU5Ewd7CJZc8tSlYfse/v5DzDWYOmNcu5kEPJhn1l5BU982xuROSyiJ51DgvflPwotLBnsYiiHMlMLEKn6lmouX/sR33N7TgbALbMLGf6582Nf+p/kP8Z8N0NYF8w+Vjk9deaGfm7Fs5WU0dm2hPH96Qkk8hwIynCS0+psZyoGRAFbqCEiOQiKeZyR7XLt/lLwPjFFh8V5t6EJgY7NsO3a8dU33WNE0mDMRJhVCVWKlh6NGDxsBmNgmPSbnrrvO178Vf9gIQOEmqbZgpl863ra/PK65dVloudM4UMqNwWEgbEU8CotJr1xn2b/j9Dtifma+I3neeF1lceXrPwvpM7bde8rvk/ZOgPIiGFsA4wrhrQHI1ekPG4G83C0ATJ5o3AWSdkBXXQBUFu0FYPvsgwDoFaOpW7eHZX3Sxp6vWe+yR0K3SyqkbWCpO8faVlQ8n/j/R7wKi6nFn4ft27Lv0Jift2C/6Caq0aArLMI5KfV23UmZKHZDVdQ3NoBNmFc5SzZ62AhYx6/rYSMAWd48O+ubjU+SCfn+ve58yg/7MKExnV8rN5GeGT+8HbfpiPOa8Pai767EbUW8Cov6HmsVQ3mWtQoimGSGiBgVFsbEm8Ftiy+ILwcGgObW6H/I/7laUSfXIXOnwKeboasv7kfHRJNru095sbtXqkj189MqvH8HvGEjAJ1sBKCqZT/fM6YXzQBAa7ka8u5LeEzJCn9VDgzFkEdXWFjR3Qf5dujogX8HqbGW1F0AwIKKp31toyv8GcVttu6AtmjiSJ+Z+Buf8yIcyy9b5lskRIPR6aAcEApF7ES7eKlrhuNmwGP/BZdB4bm1fgV315/M1d94w9f2Su31vuNe0RnSdvr4263ftesKn/MiHHroiNGBEQlflYApUd+iUCgM6OUPzTio3H+8cluo86KuZRN3/utEyvOn+3ZXn1l7ha9/Z9sa7Bl2Gjurfe3nH3Cf5XgOz7kxwFkRjr7mq33Oi2h4/rNv+I5V6IhCETuPzP+j7/jipT/h+P3m+s5X1Ml/27pg1fZQ50VdyyZuf+d4ygumc+ER/ucsWymdPDUtqxF2QX17la9t3iGRw1z+d9xtPmdFOOY4f+lzXkTDztorfMeDFTqioxwYCTBQOShiRR9X7Znmi2O9ffxLgzf+SCVPk43TAbXNsHZ37PdWtezxHhUBMHPyYgA2bVtoed9z+/t3r3XlhbENAnc3zXY8J/5yHnk7NzD15nlsuTk9f98UkUlXW6ErLKZ8bO4E1Nu3fi266hqpIFLJ0/tPjS2rfzS0dMILK6C129921rS7uLv+ZMv7urtkTp1iQ+z7qw3e3Y6y8Lve22r8u1G68sLYpmPcsQjexZjnvJ/y0V3M15aydPd8y3Eq0pdkKCxSxZZ9hzI6903TPr19T+dJAzmkAAYqtt0YOvKySXXU7x/8B5Z+vihi7Lq7301ptl8aH02lEqv4dSPGjRbTzZcxqgzqcCAZKotUoCssNrSY/y7v67mHWUXWf9tTTaQQsUS47bQfhbRlOKCrN7Bt/qEP8uSnP6G+zdpWaG6NMflTfefRhKmBQWWBifLCizFhp+7MMLa1uuW7CizfNPAoB0aakA7JOocrORmQkQnra0NLF4XD6o9/ideBEQ/nb5cTjWcqQ3dRCnZtCGmruXUZU29OLHTEGHqSs3Z5SJtScwwt6s+z/n0of1b9f8aLAMbmQ1MpfBpl3iyjwkJXXhjbdAdGrAQn9zRyzuEfMSazjcZ2/5RiWd/lzNeWxvUuHaMiTA9pM7apcJKhxZgHw0/QARoXJTZJH4kYnRcr6mBcKWzaDdFMLYwKCzPVhe7AiJXPe2Sy8EOzfmXaLxw7Q9paOsviepcRPXRkkl42vtbv6FbhJEOP6U2Ph+2rKg1dkI90LloiNzEfXRC4Jvj8Or+KQldfgCy5PCof9rZHF26mqyzMVBfGCkexsKdvK3/ZdUNAsk8j7Z7t8sCYcN01Ia53GTELfzW2xRNOohwYw5jBVFhEIhUqCzMcNphaDDWtMGs8dPZAU4c/bASgT+sC/G2jnVM4ufQ3ps9TKIYjg6mwiEQqFBbhmFQICCjOg6llUFUvJwoN3ooBesmzuz/0KzGM4SQKxXBnMBUWkUhm9YBI6AsTh03GtX++Ff78qV91oduKHftWcee/TgQICCdRKEYCg62ysCJRlYUZWYZVtdF5Ad5cfJVyc6StG25/53jAYCuaV/nagsNJFKEoB0aaoFQWqWFKETR1wa5W+HCjLI8YD+UFeynJkl7WglxZVnamQYkRbTiJrsAwwz1jlu/YqLrIW788oC3WUBJdYTHuhnm4c/LpnTJLqS6GMEphkRpG50B2BmzcC++vC5V6xoJRdVHXuy6kLZpwEl2BEY6a3lKeX30k88f6VReV2TUAAW2xhJPoCouD75mHKCigpWI/pboYwiiFRXKZa1JgaeMu2JJAYnCj6mJn+5qQtmjCSXQFRjiaOsbJ66c95msryt8W0ram+sfRDhvwqyyubv4/eT7Mqy8Nd5TKInH2Hy3/3dcd2revAz7bEr0SPBij6qKmdXVIWzThJHpp1XC4+8bLgyxoy5ZFFVyOzYD/HKCgO7ZCC7rCYsERK+ixu6hvcqgknoqBY3rjnyz7q8b8X0rfH2udd4cNOvthdwdkO6X3U/+wLzjYn7DTLImnkT11V/qcF/FgdFpM7FoX0Lbl9R2+vtItnwFwxIPz6PWGk7SP8zs1FIqhxD93h68McszY0KoiycRY0swMY8It/fozDjqKUw4+Dw3Iy4I//kc+w7gLoisvwqku9NCRRMNGALK9lQP0tuMnj6XXO7mYWNIEeENJWtsAAsJJFIqhxK8+Mg990PnNkalVROpScDN0ebjReTH3dr90PD8bnvxkIZoGP/iaf56g58AIp7rQQ0cSDRsBaPFsCGk7osJfJF445QJEZBgyjyoUQ5Cr3rBeON9zcvgy58lAtxWb66vo6O0IaFtxvf/zv7Ul8PpHFywmNwvcHnjiY9l2/fHvAPhyYIRTXeihI/GGjQA+x8XunrUB5wATSv22wmhLKjKlZ9aQ0iutUA6MEcSeC6xj50c/PXx22vKd0NUPtXJuj90G08pBCOnIiBWjwiLaJJ6JkDlHOi5WL1oWt/JCoYiX6a4XLPurHGcP0EhST4YNjp4+h5dXf8DxB56HEDBzrMyHEW9VRKPCIpoknomws/AQAJ7f5FdjqCSeioGkuS+8g7/Embq/kwNFcN4LIxXFiZVQNSosoknimQhf1vudnAeUFgKxqy4UikT4247wCfwBvjtpYMLLk81+ZRN9x8E2QiczAyaMin9uYVRYRJvEMxHqWmWenBnFWUDsqotUoxwYw5hdZwc5LKr8SSIdQf/zoqeL/m8f7jsv/toBAf0dN/05LoXFe7V30dhdE7ZfMJZzp1tLmnSCFRbhyHbA5CJYvwfq9skKJIW5cqJht8UfRhIvxoSdIUk8F8F3Xr8EgL0cBsCni5LnqDBL4GlsV6EkCoBpmwLVEtkVwndsF248+aMMvX3MKn3bd7azozXg3o7es4DYVRZXvi6vr26qNu2fUiTrgd5/WuTJfbDCwoyLlizEaXfw7uUPMLF4DC63tBel+ZCVIb+6+2P4BpKAMWFncBLPpbvga7P00JBpADy/PHklDw++x28riqukGiwjw9++6iplKxSQl/liSFura4/vuK0vMPbqyyZ/QuyOvsAYjO94FyuxKiwufV5O3jc3mmfanT5afj6izYkRnIQvHFe8+BDf//qleDxSBt7ZA84MyHFCZwIhZ/FgTNhplsSzpl2GrY5zXYe9+G4A3Puu9j+g1B86Eg/zOn/nO8529Ia0Lcv9eULPVwx9Pt9zd0hbe1+t77gjKJaix93LLz/2O9RyHOMC+n9+2C1xKSwWPr2IzQ2bTfumj5kORJ8PQ7cVFy1ZyOb6KmaUT+fRBYsDnJxG1YWmQZ8LmjsgPxsmjfKuQzxmT08detJOXXlhTOL5j2aZA+3bJb82tSVtJKZqWXDECt9xZWmLPMjM87Uv+XSuyV2RUQ6MkcR0fzhCYUlgl337JtNbsruk86F8o7nXtHq/1HhLF714ecD5xjr/+PTJiZHF50mJ5vWvXMeS71/DTW+8yourVuHxQGPXFt91fZ5OIFCKZQwniYZwyouvz34KgP+u/35Mz1Mo0o2uOv/+QE5GFz2TDvad28Ues1sAaO+vZYXJpAXg0NFXm7YnSnC4yKa6wInKjPLpAeePLljM0XccR0dvB8suvJmPtq7gipekfTv70eN91+mJtZ781P/8eBJ2mikvjBMGhWKoMy7XP7eoaQ+ueNFlek9N+3Z+99lNYZ/588NuScbQAjALFdlc73eCmNkK48Lk8f/+hfc3r2VN7SoATrjnOMBvK3RpOASGk0SLmfLi+U3Sbp4z09yuKhRDiRlFk3zHKxsDE0U0dmw3vWdLs8w7d/Vb5uuNu0+0VnXES7C9MNoKPXxkc31VgI3Iv+I4uvq6yHHmcNGShayqkbbiu384zneNmb3Qw0mixUx58fQauW66YM79MT1rqDKoDgwhxLeB+wE78JimabcH9R8NvAps8za9omnakJ3xWZVKheQn8hz3QvzP6/D+G85xES3Hjg+VHAXGu3bxqz3+80RjXeeMncJbG1bw7qZVOO3QE4eX85UabynEibdHuDJ+dNUFwNi6lQBoTcL02kRCR4wKi6GuuhhJ9qL2TGtbkewKQ9UzI6glmqN7TjjnRTTce0pozgx9pxXA1eMKaXvonPjlk7mZ2diEjV+/8VTczwBYumIRAPPnpqa6gF91AaMKpEO5MDvP1/fxBn+4SCKhI0aFxVBXXYwkWwGQeW14e9F7Z3L/D3WFVTgOLI7uOVbOi0iYfe4vecpfMtbj3d40tsVTccC4MLH/5EhynDnYbeGvj8SS5XI8Cw5PTXLVXY47fMc9tk2+tjKxGwic8CcaOmJUWOjKi6GouhhptmLKx9ZDT2ZFskibFoeOju454RwX0bL4gtC/zfrGh+aN/TJuhIRTcHb1SWdsjtOfM2LBV/1VmfTcOMlA3zhJZSUSfSOloX+d79zurA25LtHQEaPCIlHVhZFBc2AIIezAQ8DxQC3wmRDiNU3T1gdd+oGmaacM+ABHKOOeuCLgPDiR7q4f3JeS966u+hKAnzZIuanNEThLePen/zC97+KlP6GqsYpjfn88s8srWV+/3denAaPzZnDN/7zpizcbiLgxK/TQke+svSSkT8w9OKRNIVH2Iv1odT0S0ja9OM93XOi4OGXv3lC7ETBP1vn+de+a3qNLPo++4zimjq6gprmBC564kbzMPIQmyHTkcMMJ7/hi2QdiAmGFHjpSWbA0pO/Lho6QNoVE2Yr05IkNgUqkijyn7/gHs+JLehsNG3fLhXy4RJ3h7IXReSEWfhWQu66bG6rIceYxJm86F3pVFvpOajyqi2Sgy713cYdpf0PbWADGmfaOXJStSE+u/yDQHmTkZASc335UavJJ6erNcLbioIlzAKnM0q958Fy/k2Z1zRo8mnSedvR2sLm+CpuwkWHP4YYT/XZmMO2FMXTEDF8VkiHAYCowDgeqNU3bCiCEeA44DQg2HMOGoVwqNcddD8D0tiUhfVUFC2J6lpnKQndcxMrmhiq6Xd2cdfAx3PrdS5hz2/fp6e8DIDsjG6cj/kR8ZqxzScO5v0MaWD1sBPy7o9GEkvz9lId9x7oaw9iWCoaq8sLLiLIXyVZYDCT7euXn4JM687jJEydE780Pp7CIVGXEjM31VXT1dTG2cBR/v/RuFiz5De9t/Iyuvi48mgchwGYDT5Jy5Dy7Ttq08/a/F/DvdkDgjodOuHASo8JCV2MY21LBUFVeeBlRtgKSr7IYKLa2yk3tGz40Ly9+2zduNW03I5zCwqrCSDguWrIwoKKAka6+LrIycrAloMQIJljFpYeNANR2fBHSFi6cZJzrOt+xrsYwtqWKoai88DLibEUyFRYDyZYmfyi4ni/LiJmC0wozlUWstsJoI+w/OdLnvNDRFRs2c3F1XJipuPTQEb20qn4O1uEk+pxjIENak6G80BlMB8Y4wBgsWQscYXLd14QQa4DdwM80TVs3EIMbqYRTWJg5LpLJH/733pC2hU8vMj3WWXzBg8wom8600eN46JyfcunzDzBzzH6+/vPn/pH2nujHoIeO7Or+MuAc4g8nWXDIhwAsWfmNuO5X+FD2Is0Ip7AI57hIJsGTD+PEw2wS8uiCxcwon06G3cGfzr+KB99/ifc2fkZeZh4zyqezsb6KMfkzok7wqy84AGpaVoe0xRNOstkjZdgzbEN2MZAuKFuRhpipLMI5LpJJcILOYPsQfP7ogsUBCxNdfWETNnKcOUwdM53WLlkOMRr0BQfAjn2rQtriCSd5pdYb5jo+dWGuIwRlK9IQM4WFmdMi2Zgl8zXah5U7VvnaRudk+drn3r6QgybO8fXrtmJG+XT2dcRWoUhXfu5oXhVwDvGrQVNd3WiwGEwHhplPKvi/eSUwSdO0DiHEycBfgekhdwFCiIuAiwDKx000u0SRALGqLAaKR+b/kclFsK8Hrv524MS/qk5+GY1HskNHdJXFxAn30+buYEJ+KXYE/1l/QVT3n7Piakqcu6jpU+LOCCTNXihbkVpiUVgMBJvrq7hoyUIeXbCYPCeMzoEH338Fm7D5Moi3dcOHGwJtRbJDR/Tdjb/u/jnufifZ2Q5sAk4olu26AyMcMyb/kX5bPRme0CTGigCUrRgixKKwGAiCE/KtqINDJh3sS943o3w6j8xfzLtfQK/Lf12ypeC6wuLZdVfi0LIpz58e0Kc7MMKxzvVb+tw1jMmcktRxDUOUrRgixKqwSDX/+KncdL39rWdDKpMAvrnFFztg597AX6pk2wtdZfH7/5xk2h6JOr3QQYn1denGYDowaoEJhvPxSO+mD03T2gzHbwgh/iiEGKVp2t7gh2ma9ijwKMDsOYcmM2pAMUiYJd4Jxi5gW4t5X+Vo2N0MHb2gRfEboassgpN4rnP91hc60q5t9LWBP5QkEZpLZ/D3uXdz/LM/BOCd8/6c8DOHIUmzF8pWDD+syiDqk4qb//pLbv7erXTICDNynDm++wqyYeIoqNkb3W6JUWFhlH/rYSPPrruSne1rfMc6ejhJvLR1lbN523yOP1CWsnznS+uEiiMUZSsUYbGyFQ+8409aPvf2hQHX6gsSgDmVsGJrdCoMo8LCKP/W7cbSFYuSpuIy4tQm+sJHWrKlKq4owWR8wxBlKxSWGG2ArsYwKrR+++bjvLjqP2FtxYwKaGyF3v7owtn1jZPgHFxLll/KkuWXJk3FZaQko9J3/K9WmVz5W4XJrwKVbAbTgfEZMF0IMRnYBZwLnG+8QAhRDjRomqYJIQ4HbEDTgI9U4WNG8QrL/s37khffFImx+eC0wfZW8/49bZBhj855AfD0FzJuLLsoO6FxHVSSzWRv6Ehlsfx11UNJQIWTxImyF0OMR9dZ765etH/q5eM6h1fO4sn517KzHdxaaLlEXRIera0A/wRC2OMPcC3MrfMpLzqQzlGjEkOFk8SFshVDkGveDa8quOu4gQmVeHK+ebUD44Kk3wUtneCwRR9GoiftsyVQwqRFyNxCr9Rez+7utb5jHRVOEhfKVgxBfvoX65x5ZiHpyeKQCf65g1nVEaOtAGhohUwH9PRH93zdVogEE2fs7dvqCx3RN1OGWyjJoDkwNE1zCSEWAW8hyxf9WdO0dUKIS7z9DwNnAguFEC5kQYxzNS2WKaZiOGGMRfvWjIO46tgzOfvx22nplhn5g3dWtjTIhUk0LFt5GQ0d1VQUzQjpM6osjMqLiRPuB+6nKKeBftpxAQ3dvbT2NqNpNo4efxSayEH0BQ7inBX+ZFwTWr7wtRUXNQIQWzXokYGyF4pYMNqK3ftqePX6J7j46TvY1izrwQbbiqZ2qG2ObodE3xkRInSCYVRYGJN4/nW3dET8dffP2d0jFx/9XYKNfR0Impk5pgQPcjWUZ/irPGOyP4wlP3eLr61Na/S2KgVGMMpWKGIlOGln/hXH+dqDbUWfC6rro49rf+LjhdS3VVFeEOg0jUXFVd9eRZ/W6bveY+I50ecmEKoUdXXuZFLu1OgGPIJQtkIRK3+64CrfsZ7zQg9ThdC5RVVdbM4LM1sBfpVFcBLPZSsv861fel1yLbS9aSXCJmigij53NxpaiEPk1Qb/uqaud52vrcW1nYl5QyNMdTAVGGia9gbwRlDbw4bjB4HEdHSDQM0Z4Wuyg3k1knjuGQwGUmFh+v76KnKdWVx5zK8550+/ZHVtla8veLIxcRSsr7XeJdFVFw0d1fS6O9jZtoYJyFJJT7dczgVfiS6GzEiPp4d+VyYd/R7yMmzs2lcaoLo4h7+E3FPcuAlnbzuAL5QEoH6ntHxfXpse//+DyUi0F+E+903zwt9Tuiw9flcGUmERjs31VfzutIt55IO/8PKq98jLlGVedVuhaSAEVBTDxl2RHRhLll9KfZu0OX0euaCYVBx/+eMel4cMWxatnRXk5m4ng6wg1UVoHo7i3EacDhkHo4eSAIx1yjw6S1YcGfd4hgvD1VZ0XWQ9T8h5NPSzP/FF67CBmrNSn3Q3GgZKZWGGWdJOMF+Y5GRCthM6e62fqe+k1rdV0evqYEfzKiaVHOzrizUOXvN6TIq0iTQiS8MaVRdGB4aOyybzU2qii377Zl8oybRCOfXfWx9f9bfhxHC1FROWXWXZv3Ne6C78dP5qeU8V30tgRMkjlQoLK8ycnOAvmQqh65DxpbC1wdrhmWxbAdJejHJOYU/vVvo93UzI/0pE5UWLazv9Whd7XOt9oSQA4/IzgfRThA6qA0OhiIVHFyxm4dJLcWseLnjidrpcfil4f18fexvqeOKBOygsLuHrx36XsaPLaWyV8WfxuMtbqOHFrddw1hT/BM+oxqjZ6S1dBF41BozOH8VBFaW0dJVRlN0CwIQx3fzyiCfp82Rw52cX8Pxcfwm0S96UpcU7dnXg7O2gv7M/MCJToVDEjD6BuPyZK7jp9cdp6ZZxZjPKp/tsxZ8fuIMir60YVVbO7PGwrja2MBIjwaUQjWqM7431h4XoaoycbAdZWbspdlQC0KZ56KeLKsePAOjpngzb/E6gIw64GYACsT/52VKN0d4R31gVCkUo+VccR15mHh298oOl24uW5iaefPAO8gtLOOr473LQ5HKWV0F/nCWXG9qrePLTn/ji241qjHAqrsUbzgTAkeVA65K7Mou3fg+AMfaZnDHpDt9961y/xWWTqot2zw40kRHfQBUKBQDlef7jubcvZEb5dDbXV4XYiuB1yOQx5TS1y7CzeKYWwbYiON/FvEMe8B0vW3kZAE2u7QDYHDb6uuVGy862L7j78xNw2rK57JBXOa3M7/BcsksWHcjMsGHTklgfOsUoB0YKiEctkS4Ki3Tn7csfoqkbzn5EeizvPOU3/ObqH/Hxv99C2Ows7vs7doeTO395GQcccSLfXfQ49pxRps/SP+yAT3rl8GTjcXlo7NpCdlGW6X3JZN+YmQB09HdQ3LiJhpIpAUk8D7zTesdNMfSJ57OfLiqLdKY0G/6+6D7GX3ccAsGBY/cn/1+7+fjfb2Gz2XnYYCsOPOJEzrjycbQMc1sB/tAR3VZkOuSMRtM0bHYbDe1VlOWHSj+Txb7OMQB8uu0sTjlMLnKMSTwXzP0oZe9WpAdmCotIpIvCIl0xVh3RFyV5mXlMKa302QuEnT/2/x2Hw8ldv7qM2YefyImXPE5uobm90HdUIdRe1LdVJRzfHg0OzwSKuq+hO+NOXLYaMtyT/Ek8CwdnB1sxcJgpLCKRLgqLwSRcKMi4fP+x3nf0HcdhEzYOqJjtsxVC2FncH7gOOfknj+PMi9NWpN5UUOTdRMl02GlxbWO0Y0pAEs9IFdIGC+XAUETNjJJVlv2bm+OXUkdDRR7YbdDSI8831W3ipFuOR/vnOlwuf5CZxy3rm33x8Zts3XAIF9+3MuxEIxWsrmviP+u/zfyveX9erXWUZ2rUd+VZ3+jF6LQo2rwcgLkXHwpA39RZKpxEMSSwSuKZ6vCSnAw54djkTbXm0Tx8ueML7P9cbWor1nz8JlsGwVb09IzlwGL5s/iyX/68nLZ6AKZnRP4ZGZ0WesLgaw97CoAGzxQVTqIYEvzs7ess+39/wh2W/fESXDJVp6uvy9Re9HntxdpP3mT7xoG1FyW2SQCcMekOXt7hrS5Cja8tEpUldTjc0nGRme0t9ThNPqe5o1yFkyiGBKlI4Gl0WuihIEbC2QmIPLcYjHXIaG/55PP2v9en4hJ2wZ7urYzJiS4XjtFpoScY3+qQ+TdcfePSIpxEOTCGAcnMnzH5vRsByMvfh03rC+gTaJCfC4BWNp7u6cfENM5EsoznOWFUDmwwFK7q6e7G3d8HLvMMOR5XPx0t9bz2wI8575d/DekPll7pSTydeU6ynVn0aV3s6vySF7f6Y4iN4SRGjOEkOhM9MgGXLacX0KjMr+MXB8vQyp1dFTTd9Qa6AryibiUAztwMSptkkr+m0pnhfhwKRVxM+mv4zyDAju/FFode3S4nC7UdO3B5AoPCJxd56HEJ2voy6Owri+m5C59dZNm/+DzrkOTJRbCjFXrdcld15fZVaB5PwATDSCRbAaHlzYQQNHZVY3NI9UWvu5OaltURSyEaw0l0djgXkeXoBkDz7rjsyPw/eaBlMqnvQUZnFwAwevZT2O3y2sKsBgBau2L7+SoU0TCleHnYvq37Do/pWfeukjt6G/dtpcfVE9Dn0dy49V98t5OxGeOjfu7FS39i2f/I/NA8MgDGjU19UfLogsVctGQhK7evggTshTFmXU/MJ4SsLCBswhfnrtsS8NsXI8ZwknNmytDTx3ecR59bfv6xab62fk3+TC+p/Asl2TJkpI476bXJfBkeLYM+m5yhZJp+VwpF/NR1/8GyvyL7p1E/65r35Dylak91iK1we9wI76c3k0wm51fGNE5jgm8dM6eFTr7TfxzsvEjG3MLMVpQXTJe2QkCvuzMqWwGBaxqA5zZexe5umaBTw4MQgtqOL7hnxYkAXDX3Lf7RfCOZGXYAGvrltb1ujWbXNgBKHJNN35UOKAdGBIZKck2AvvUbTNtrz5Tfw/iX4hurwJAFU5PHWn8P2t6tAFTZzrC8/4YP5U7iju6akL7GnY1k2bK4tMncuD10jjSKnX1w9mM38t4GuePY0dshc0ZX5MNF3olUvxueCCzz6nH1U73yH7Tvqye/uNz6+7QJHJkO9nRtodfd6ZN57umS8eajo/RcJkru16WS5f1TH/GpMfq8vqRNSn2RtgwlW5Frrzdtn/LxrwHY+rUb43quRmDGXCEgwy4oy5WzgNMqzcsU6vzkORnWVdVYHdLX3tFOjlOWODabhBgln5ua4IdPLPTHqApkLbOLDvcHrjd1wWt+mxmLrQB/mbOG9ip6XB2+qiSpDiUxsqJJxrf+d/2RPjWGXqxg6Ualvkhn9L/LZsT7tzpV9Hu2h7SNzvVXktzTeVJcz/Vo/iQSPoeC9+/w7d8MTUoZzCVPXUpVo/niw+OWi/twtuIQ767qFw3yGn0RE2IvIOG5BQBC+JL06egJgc2qDiSbTXv828gHlkoHh9OpJ/O8zPQeRXrQu9B6bpG5OH3sRWP3DtP2ll4Z0jKryDq5aDjcnlBbIYTM8wBw33fvNrnLj+7oNLMXHb0d2ISNi5Ys9OW00O2Gnriz2eszHBBbAdS3bg6YV9S3bgagvDC0UmIqaOmQ9uKrJT/3qTGyhbQXFTbredxAoRwYwwB9YWQ1IYqWbcf+OqRtuudl84uFdxFkXxra554f0jS1eArVTdIZ0Nwoyxn29fTRTz+ru7xqBWEjy+HPPWETMKUItrXAexs+oquvixxnTnTfzKmzoDQHT3MPm5f/jbkn/p/l5X39Xexq2si40v2o7f0Cm8NGpj2X0gzpgQynvgjHrZ9eyILDPqUstwnaGqjvKkHbLo37st7T4NTTfNd+57WLAfj7qY/42mbeOg/nTrnAyuqUFUoO+vGhdFfOAmDTL9Pnj5ZiaKArLHRHRaJMy7/S+688f3X7nSHXZNpgW5v05v/qo1+ZPuc3R/4m4HxG2XQ2N3gnCV1yQuH2uGn3lkxeuWMVdpucuGRn+O3BhALo6oczHl5ouatiyg/m4kZEZSv0HdWKIqmS2rFvFRoaWY48yvKmmyovrJjU9yAb3XLB5syW2zwTs6XdEa2y7PJ/13/fd/3XZz8V0DZ/v79RZpOJSrMKZNnma+f8SY61t5ylG78b03gUCvCrLIzOini58uCbQtqu//cvQtqqmqqp6q7m8tfMFzr3nxoY2z+jXE7oN9dvprPHX7JcX/DopQ5twuabOxgl4T94Ig5bEevcwtWF05FDRdEMdjTL8WQ68nyOi3A7qmb8aNKzALxScz0N7o04bdn8aNKzvL3P73Su6PcvMOoy7gxomzzxATKctXIMGVI1d+BMKQfv6K5gW41yZihiR1dY6I6KRLjr2FAl6BV/u9r0Wn2z49LnQzdB9Q1QIzPKZrC5QToDunr99sKjeXy2AqQqo/2+d33n21oCnRdRE4et0FUYO5oN84r82G3FufvJ/4vnNlxFY1c1wmZjTM5U7E6775pvl/jngv9ovjGkrS7jThzaLgB6bVINU5u5CLtnYoCdGQyUAyMC6bRrGolU7dqEVViYOS5MuO0b/lj4K1//GQCdQm4TujJdAddmO7KZUuiduCOoLII+N7g1f8WRRxcs5tTfncLuTq8DpclvhDhVLu6NO6uaptHdsc9yjPMOeYCnVkkDeM7Mu3l+09U09W9jdM7UmBwX35j9NAAfrr/A1+YUfWj0UiZ2kWWXxnZept+wLuuNXlqnSF+Gkq2IV2ERiXAKi3COi2D+eK5fAnnJUzLeclOfnGzgkLHpOroaY/oYaRdKsqEgE3ZLXx8zyqeb24rXNvjtRIi9iGwrLjzijz455/xDpaNi6eeLaOiQyotYnBf6ouOEYoNDSXhDcZzy+9YK/TtLujNDMfRJN5WFFfEqLCJhprII57gw4+Hv+zPyX7z0J2yq2+w7N9oKgBxnDjPKpweUQtQl4bqtAJI+t/jB1xb7EvXptkNfoMSyGHl+k/zs66Ek8v0e+rUe3t53I4396wECHBkBdkUxZEknhUUk4lVYRCKcwsLMcWGGMZRMV1cEKCmQTk6PV2X+o2+c7rveGDoyULZCP25or6K8cEZMtuLpNTKk/YI59/va+jw92BDs6dmK2xuW89I2/3ztzMmhm0/pjnJgKOLHRGURiXtP+X3U15bnQoYNtgV95i9aspAmdys47VJDNrbA3+nRpIRLNyDIWPXsvOKYxzrYGBUWM2+dR/b2DbSPn8UWpbxQDDGCFRbRYFycRCLLAePzYXOzdHYaaXK3QoZdyrnGFsAP5krJJ0CvK+hJQ9NWGBUW8/f7mzxok4Zz6W6lvlAMHYIVFtESLteFkclF/uPgeHYYGXMLo8Ji8kTpMC7wOoO31fx4UMakUMSLmcoiEsEVRoxJPI++4zgA7jtTblI0BfpBA+4Z7rYCgtRc4k7cthoK7ZPI773G4q6BQWjxFr1PY2bPOVRb9o/PB3sYQ4bSe0NjRI00XbnYsn9ru3XW3yn58WW3zsmAK567nr0dUhqty7tyM/Po7uvC43ETUmPI+Pts6HPacxDCRnnB9ICkObrqAqCmdTUAEwsP8rV9/+DYjOM3Zj/NIaPzfUn1KktkqMz25hIAymy11K3eFbXqYurNMiwov3YD9q52XC7omO1PnrblZr8zY9wN8tpdtyXm4Lj5u2KFpmmHJvSQIYKyFbGh2axVV8IT2ampJ+gyw0w6Gi33/ON3bGzYCfhtxcETD2bNzjWBtqLX5Xdg6PZCQzo48NsKgBtO9EtIjUm0dBn4pBJ/5aVYdkh0PuqVctISRyXt3kzf+ewnh+TYyX4F02NSXcwfu5Ty0VLBkdUhE3xu757o61+6W/7/nP2p3CV74YjE5L7KViiseKE6/Of57GnWCYUBLnvlCsv+B06/L6bx6KEjj374dx758HXAbysOmXgwmxqq4p5bGG0FBJZHDLYXxjlItDy/6Wr2sYMx2dMA2NX9JQDjsg8EIM+bbTBa1cWcaY/hscs8ZiU58vtpafcn7FtT7XdmLDhcJnNdsjy2xK1GlK1QWBFJpRlpEySRxN/BDgxj6MiKOn+/z1ZMOphN9fHbiuB1iJWtgNjtxdNrLmdv31bK8qQ6dWe7DNGfkD8HgD09W6gomhm16qI9R6rQW9070EQ3+U4bdpc/F0d+l9+ZMWuyLFSwYdslMY3ZSLS2QikwFFExI/v9sH0TMkbz7+Y9SXtXph1Kc6QUXHdeGBmVOx1yIeefu9lQVi21476bgxYmXvQFSSrQw0YARhfWkOGYRmFOg7clI2XvNTLuhnlkbt1A75RZkS9WKFLMsk23Ddi7KoukrdCdF0b2dcCE4jnsqVlLV3uz3y6UevNm6PYCv71Ipa2AQIl3ZrYMpWt2bSdjAP8aj+kITZKqUAwGVg7N2v5axsdQkcQKY94L3XlhZF+nnFsI79xifRrMLfSwEYDaji9wZDto7B7Yz+6CI1ZQntdOfXv+gL5XoQjm8lfDh6dsb99BZf6khN/xxHz/32czlRZAa5d/HZKbJrZCDxsBuRlrd9pp6IgxX0eCzJj8R7Kz6+juHjcg71MODEVEhUUwGTZvQi8hywZl2B0cUeGXRu3pttHYVcM7O2SimI/rAhczF8y4IeyzbQKmFkOjV7ZllHpdtGQhXb1w3tzFaEDn7L1s/svxuM0epAF9LsiwM6HoQH501GMBO6g6RoWFrsaIVXURzNauava0yl1PXY2x5LMjAJiX+WlMzzIqLHQ1hrFNoRhIolFYBLOzY3tAKbROm39HojRzAtVN1YzxyNWF2QTl/tPCqwTG54NDyDw5wbbC5YazDl6M2yNtxT1/OR63qy9kUgFIe6FpZGbkcsOJ7wbsiOgYFRa6LYlHdWFkZ5ssLzQmYxp5OXWUOCrZzy4TG2oF1lnVzVi6ez7slsfzxy71tykUg0A0KgsjW5qlIqC7v9vXtr3XX9XA3eemMs+/SNGrFukYc+gYMTovVtSF2gqA07+yGJe3iFLn7L1simFu8cTHC3ni44UBO6VmO6zxKC+MuLpdlHu/f12NcfpEqXIxOkajwaiwmDPtsZA2hWIgiTXMtGqPXJx39fltxdZ923zH00qnsrmhiqklUwB/Ti0dY4iq0R6cecj/hLxL79dtxcXfWExdi+yLx1YEkwpb4e5zM6pQfu+6GuPcWXIuZcx9EQ26wiIfrxrDFai6GCyUA2OEYr/KumKJ+57ARfLm7qN9x6Nz3/QeNZBsJhVCZz/sDRN3lpUBdhu4PJBbOIqxU+eyd9cmup3eBZIuD7cJbPYMNJugtn29qfMiVta5ZMKx/R2BmdONCTuDk3hOPSzQYZHshJ162EjmVhlikrN2ua8NEg8nUSgq8v9p2V/XfkxI27yZfiflnStuYW/XtpBrEqU4CwqzYONe836HHfKzoa0r0Fb0vfA57u8fAGjQ65aSL5tAYKPX3WU6wYiHZ9fJ0Lnz9g8MsTNKvI1JPPUqJDrJTtiph40AZPZ3hrQlGk6iUAB8WG+d5+ob5T8LODeGjV31hpwUV+1Nnsog059wP+yOKsD0CthcB+4o5xYem0Zt2/qkjHHpCil/D04AbEzYGZzE85WaQOdQshN26mEj5XntZGW4qCzZl5RQEoVC595Vt1j2B1cuMm5mLHpJKg7MSq7HS7CjMxzTx0Jj2+DYiiXLpSNmweGBOcKMCTuDk3g+tyFwYyjZCTv1sJHs7Doy7L1k5G31tUFi4SRWKAdGEqg5w9oZMJSqE0RDNBnJx2TCBXGUK+7shz2d4fttAmaMhY27ZJ6cHx0ldw4e++BHdLc10aLtxY1MzDdhzEHUt1XR5w7jDfHy9Bfyw56o8mIwyNwqsxzbu9pD2lQ4Sfox0mwFwLVzQ8snJoMeF2zZF5q008j+E2DFFujp99uK9hPrefKjS3B7XHTYWnEhlWRORw59LmtboU8eElVeDAZmYSMqlCR9aZpnbStKlw0/W3HPybGVKo+GA8ZEd93YEtjbBnu8f0ojzS1qmtdEfGaydlMHGj1sBCArw5/ouDy/PdwtikGm6Hbr8pwt1/9pgEYyMDx45v2RL4qBokz/sZXzAiA3E6aUQXWdFFmMZFuhh40AOGw9gFTYZmfL0qupDCdRDowRSrDCYrDJd0qHRKOF8+LRBYv5aBOsrw3tszuc5JVU0NHWgdvVEdQrqG+rotfbblRjpHohooeOJAOz0BHdSZGzVu6MaIY2pb5QJAMzhcVgYhewcts/ePi/r7P4AvPEXI8uWMyOPfDJplAHR35xOXklcqulu60Hl0s6MMoLplPTvCbAVhjVGKmeWOihI8kiOHRkT9F03/H4vasBaS/2GtoVikQJVlgMJtHsqD66YDE9/fDPL+UcJBjruYW0EXrivYG0F3roSDIwCx2p7ygCoLK0BTwuPB5/m0KRDIIVFoPJVJlnn6WfvsP+E483vUYPJfnnWujqDe1PV1uhh44kA7PQkY5uaWjzc7dg12xo2Hxtm1OkvgDlwEgKw3HXdCBx2mV5s60tka8dXQAtneYTDZCLEN1ASPVFN5rm9i1IABraqyjLj37SroeOtGsbA85BhpPMnCyNz6ZtCwPCSQYC3Ukx7oZ5ZK9dDja7clykMcpWJM6UYviyxh7xupI8Y2pOc4LthYYnwFbU7FuD055DeUF09kIPGwF/5m9jW84omTz0tDJpQ5It+7bi+bl+OfqVb52A0Nzstk/iL3Njz7WhSD3DUWExkBidF4fe8RPLMquZDllpOaSqsgEzW6Ef69S3VUVtK/SwEYCaltUhbc4cWVVEX3wYw0lSzZJP5/qOrzv+fTLtLvpcIqBdkV4MN4XFQGK0Fff/6xUeXWDuwNAZlQ87e8PPL5JtK3TlJ8COfatC2hYc/lBADj9jOEmq2bzNvyF80KxfYrf3gicroD1VKAeGYlARyKSd9R3Q0RfYp8e4GaVik0bDr/62CI8G8w/1774GJ8Gpb6uiokjGsOiGJNORR7+nm7El+2FzyGzAT39xOTvb5ELjvk9PYXT2VAAu+EpqDMAFTXLB8nRpbAm3wmHMgSEAPO6oy6lOOUdWKdr6vCr3pRgajPMmwv/jB38LaNcTdBkTc+VnQ3kR/O6NhWgQNsHebW/Juu/GSUemIw+QFdCETWCz21iy/FLf5OGO906g3OsEDY5FTRYl5XLh0lwfPvN6LBjzXdg0mXKsond7VCVVZ/1uHtnbN9A5cRabfqkW1or0Qy+jGFwu8dA7QifSxrKJID/n+0+Anz4Tu60oL5guN0tcXQELErPd1lTutH7UIfMJHJmX+K62nusCIMvhAg2cDi3qHBiXfXImAA989aWEx6JQJBvjfKEoy98+9/bQ/FfBtgJkvpzfvL4QjxbeVujrkFhtxW1vHefrS5W9eKVW5s85fXxyVFx6vgu7vRuwIWy9UZdTvfbgJwC4c9UPYn6vcmAMM2rPtI6bHf9SYpPPGZnvhbR5kNrML3t6QvoAsoV5Zuur3riGcfmlnLLfETzy2RtRvd/lBqdDxrRbUV4w3RceYgwZaWiPrazQB+1yUnBU/k1hk3jGy/++LzOo/+Vo88zp0aDnu7D1+GP3s9evwJOVw7gb5oU4MaJ1biiGP1M+tt793/q1xJxsT28OLaW6rdWfzLOzNzQ4/bZv3Br2eQufXsSFR5zAX9b8l89qVvjawtHvhjGFcnFiVnhExzhZCE7gKWwiapuh59LRnZ9mSTxfbYjPdiSrSsCoFu/3Ypdxqs6edn9bEAfdLW3F6quVrVAYk3eHEk1eLCuu/Zd5ZbLqvVsAmOA0L6UarkKRcUd1ZY1cGFy8NPyOoKZBZgbY7XKOEQ4zW6EfG3dXIxGctNMsiWdw4r1YqEba3mmEr/gWifK8Fu+RDYQdofX42hYc9G+WrP5mwPXf3yerSDxV/Ku436kYHmxosQ5ZmFWUmFPerFrZ5kb5+ZtSMNn0nofOMc9xN9VbQPGp5e+ycoe0FbrTIhweT/TrkERtRXDSznBJPOPl9b2/BOCUUeHnXpHI8+bA8ABuPGTabBTl7cDldjJn2mMh85ZkJQNWDowhRDwJAPs2bAg4rz8v8Bnlzw7e5HTu2Ol8Ub81aucFwJodkY2GGXu6t+JxuelxdVDTsprcvCIASh2VTCiYw57uLVQUzYxaprn/DLkQcfWPpyBXln478gBpAJo6S9m0LTmVDCJhTNSp58HwZOWoBJ4jnMxrrW1F752hn/vs/sAg8el7Hws4rxo1sCX2Ln9NTlLuP/UeshwwZ9wUnvz07ajvr9sH63aGDzcLR0N7lc/h0efpBAH1bZspy59Opj0XhKCicEaAAsyKx2vOA2BU5hTqetcBsHT39wEotE/yhZOkmheOuMfnNK3o3Y6zr53e1l7qxx84IO9XpCfTG62l51VjzJMDeqj3HffxRECfk9h30xJFr0YQHDoSDX0u+LTK2nlhRn1blW9B0uvqYEfzKrIypHqrLH+6T8kV7U7q/Z+fKu/NneYLQfvDytMAGJM9Namx7FYsWX44Cw76NwDlJb1k2vugu436jtQl5FMMDeJxZLb07Qw4/+fuwEpFx4wd2Lw5mxukA8FoK+7958tR37+8OvZ1iJmt0O1DecF0JpUc7FNsRGsv7v5A/rzL8qZT07patn14MmW50wa0KEFf3wQAnM6d2O095GZk4nJn0dwdZQblOFEOjEEiVdUIghUWwQ6LRNnce2zYvmxh3v7oulDP3oziSdx0zPnctvzPnDXNX1pUDxsBWL1rja+tymtwxuZO8cm4l37u330NF05iZGzJfr5YUwC3rZd92g483R563Z3UdnwRUqosGehhIwCT+qVD6Yqt88kY202fIyvcbWGZ8It5ZG7dQO+UWew0KCmmnHMotp4ueqfMCquwyNy6AVtPF9NOm43wuH336ahwkvRk19nhP8fjXojPVgQrLIIdFolywYz4dv8ue+UKALa2SMfgz//+c/581lWMLR3FJUdLp8bCpxexqX4zmtfToO+y6tLQTfWbmVo6jZZOIsq4zexFcPhZv9ZDY2c1fZ5uNM3Djn2rwtqfRNFDR5xZVb7zVm1HXM+a130bY/q3U987lqdH3+RTe5396VVU7FlDX0ZeWAVYRvUG6OrikIsO9VU5Kti4nEMukvaic6JykqYjqapGELw4CXZaJMKd3wpVa0WDHjYC0NHbQf+9H/rOD79nEY/M/6NPeaEZZFjGndbN9VXMKJ9uaisgvETciFEm3ufuBqQjNNWJw/WwEYAmtyzT+G7HD/HQi51MpuXF9ryTDnqVUXn7aO2qYMnKEwG5WzqhYA997owQ1YWRso2yZPzVnlN8IWp6KEljzhRujm0oigFg2g7rRW71pJ9a9ocjWGER7LBIlHDKKyv0uQFIW/G3S/xjOuyuS3l0wWJT5UWwrQAYXzw9KbYCoM/V5VNk6I6NVISc6WEjALu71wLwp63n0K/1kGHLglGxPS9v9D1kOGsR7vGsqZb/37MmP0xedh0udyYd3RWsqTZ3ZE/wyLXdL+euxiZkfhA9lASI2lZYOjCEEAXAaE3TtgS1f0XTtC+ifIfV878N3A/Ygcc0Tbs9qF94+08GuoALNU1bmeh7hxqxOjuswkjMQkg8Hq/MGlmmVNP8xx5N5qnQNLDZ/Nca0a91e7z36/carzXsghZnFfDjA77Hn9e9yr7eNjkGTS++Y45+e2ZGaN+enq08vebysIlrjBOGZSvlDmRGdgZ7erYyJmcqdS2bAq5vdW/3hY7okwJjKAmAG/kHetO2hb4knlMLpcz1o23fDRlDmacm4DzD1Y3Q3GT2d/p2RSG+cBI9LMTW04XwuMlZuzwgVEQ/Bn+51Rg3paNC2Yv0wPPTeXSH6bP9IfDzP+W//gmw2ebj1q8HxlMH2wP9Mw/+UI3gz3+stsPXoYHNZuOW4+fxwba1vFO1klMPnI/HE/j7G3ysv8Jmgyxn6PekLybMFhLBE4YnP/0JDe1VCJugvGAGda2bAxMCd8iJhzGXjh5KAjKc5LHtUoFxWtlvfSEkJd4Efbo9MWLLCNytys2qQ3iTgOmhJBBfOMmpb8nvvVSrQXjcOHu7fG0ANWv9ZRId3e243GDvtS4tGw/KVqQH06rvsfxbUD3NvxAZnfdWUO/YgLM9HSeG3J8Me2C8VwTNSXw3BT3nu3+SYQweT/CAQq/VyTPZS9B3Tc0WEsFt+qKjwVuauLxgOtv3+n+l9FC0pSsWmSbtnD/3QZ5ZewWNXVvQPBoT8ucAYM+QCYvPmmZeYrbFvT3g3EMvGm7cdPlCSSD2cJL5B0q1W1muhk14yLL3+toAln55gi9sBMDmtVHJnlsoW5EeTCz8yHtUaNpf03pkwPnGVr+TYWyuLaBvv8LQEBBTexA0z4hkD4LtirFff57ed/L+geONiOEXO9tkXhGPrdDv03NjGGlorwrIuxWctNPI9w/+A0+t+ikNndWUF0wPm8Nvb8/WgPN+rQcND32eLl8oCcQXTnLYzCcQjnrstj6cDkFJ/g4OmymdEp9t+kFAXh2b13hrCVqLsA4MIcTZwH1AoxAiA/mh/czb/SRwSCIvFkLYgYeA44Fa4DMhxGuapq03XHYSMN37dQSw2PtvWpCIiiJdqhF098GOPbKyR0UxOGxQ3yINQVmhlEk1tEBpvvwD39whyweVF0tDUL9POhVG5UNXH+xphdGFkOOEve3Q2w/ZNgcaUqZpt8GhZTP5cNdn1HfupCjTwb4O2L5HGpobvnU//R4p/+7qvRyHHRZ99X72dUFFEWQ44NpXFtHv9u96Pr3mcovv0M9zG66iybUdgP52OSnXPBrlBTN8zoxzZt7tc1YE43DupKhMGmWbTS4Rp0z9BdlOqSWrKJITjZMPkgkG31gtHRlPl97IvG45kSipk7/e3RtbyezvkBZ1VHJkmZ6sHJ+DIuK1OfnYutrBZk+K6kLZi8hY2YtI9iBelUUy8Xikrahv8duDfZ3Q0SM/mzab/Nw6HbJaUFcfNLbCmALIyfTbg/Ji+Wtfv0+2l+RBZy/saZNJN13Y6HNDp6uLivxSmnraWbz8dWwOGz19ULMX2rphUukMfnXyg9S3wD3dl+J0wA0nPMTufXJ8+d7x3fTaQjRDsi3jbqgVS5ZfKndR3Z3g9tqK/Ok0dFRRXiBDSIzOCiN7e+VE4ZWa62UYCvDnbefSb5O117RMOQMy2hrdmdHVIx2hWXZBblYdJY6ZFOTJ57WFVmaLi11iIuNaVllek5kpyMyElhlzyfhiBbjdtO13eGASz+8+FfO7la2ITOP51nOLMc+EtwfpUo2goVV+Vp12aQ+6vXOJ0QWQmwlNHXL+UVEk1wZ1XntQarAHZUWQnQGNbTK8o7xI2qHd+2SS3n6XwOWRfUb1RWNHCwLhsxUOO9xxxmJaO6G1C3r75QLioq8vxmGXuXJ6+uH6lxfi9vhtRXBOnHDojk5A2gsvWU6ZdfjCI/4Y4KwIprGzmmfWXiGdoAJq279EeD3D9ky5+Hux2l++UHdmHJl3E/9uuxkAl01ukozKceKmC7stjKcmRur3CioLWyNe55xaBEBHvYeM9jZ67TlBSTzNHTBWKFsRmZxfXGjZ3/XbJ8P2xauwSDYdPXJu0dEj1yECaQ+ynN61Ra+0AWWF0nmwp02uJyqKA+1Bca58RlOHvDYrQ9ohjwZ9boGmyfvcD3zke/fhv1+EEII9bdDRDQj4/VmytHJ9C3T3LsRug8uPXUxHt3ynzQY/e2Eh/e7YbYUxB4ZxM0R3YughJEaHhZGGjirfRmyP9/7f/+ck+j3deDQ3O9vWhGyigEzY+fKO6wBo9mwHwOF00Kd1YQv0L8WN5ppEVnYd0Gd5nSidJMff3Eympw0NW1ASzx9G9T4rBcbPgbmaptUJIQ4Hlgkhfq5p2itYb5ZHy+FAtaZpWwGEEM8BpwFGw3EasFST2r9PhBBFQogKTdPCVPQeWkTrAInV2WFUWdSdE/iO4HPt4WVsbwSXRy4wjOxq9h83dcD8UY/LEyfg/Rs9R1dEtMPSvT/yXWukw1DxsCSrhHe3raIg2+8JrdkLL9Z4M2jv8+9Idns/A9UN3jF4x9cfY5xqrBh3RY3KC915ES+jWqvQvB+dLFcnCEFPRh7Caz1e+Z/wlU/0sBHwqyhy1i5n2nkybMSTlUP185+bJuncFRRmYnyGRtISeyp7kUKsQkgg0MERrLKwIlhhMa3+kbDnmgZv7r4YjdDP+J62wPNNPf7Jam3Q3HfbHsjp9E/Gt+/x9zV3QLtXPjJ33EzWNmzld/96zmcr2rrhlneugAwHZxxwH6u8OUH7XPJr7U7/c4zjThXGnQ5jEs9Xaq4Pd0vU5GbpibH834B+/GV1+DABPWwEINveA3aodFZzddvF8DVwN3axs66EXWUHA/DaiQYlimETfe4l0lZ0d0OGWxrdnB0bmHmr/F1MoBqJshUpJJYQEqPCIhLBCgvNtjTwgqDzzbvn0+oV7+xs8rc3B9mOxlYCdv+CMe4G1rf42/e2Q7s3b3j1jX7l4hH3+hWN1/11EZqwccHBD7LSsPnY4b2v3mubar1zHXewYiOJGBN0BiftfGbtFQk9u1vbgcP70XHj/aF7sn32Yobt52Hv1cNGADIc8gczumAHfS4n2fYcejvGs937c1r65QkB9+oJO89dfz0dLvnDy+xuR0PD6e7h3PXSDj43O+5qB8pWpJhp28LPO6sn+xfCwQqLSBhVFu/XBYaQ1HcFnk+y/4wd3k3M4LlEzV7/cXNHoCPPDN251xS0ntE/82cc9FVf26F3LfIpSLfUQ79mAw1WbvPf1+Vdh2xrlP/uGaB1SLiknbrzIl729m3D5k3i3adJW+HQcnxqtVPHhFdf6GEjAHg3cbFVUTzuKrZ29ZJtz6F2010BygsdPWHn/Fmv0438IWaJTkBD0zTmz3odgKUbTon6e7FyYNj1D6imacuFEN8CXhdCjCc5KrFxgFErW0uoV9PsmnFAiOEQQlwEXARQPm5iEoYXmcFWUSQjj8bogtSEExiZ4JZ/xA6bBAdNgD99CMfP8oeDNLUDNUQ9kGDlhZ68xqjEMAsnycjJYELObM6YdIcvw7eeFEvPfWHFqOxM33GmXXpl+nrGSq8tUNciMwLpygtddQEwybMR8qHT+5HLOaycrs/8SdAGC09WTrIeNWTsxWDYChh8e1Fyd/hyVs1XPxzxfiGgJB+a21NrM87d7x5G58G5h3fwgxcWc+HcaxhXItVb8SwwfvC1xTz56U98ygs9/tQqLn3pikUIu+C6494JmUAYc1+EQ5d9AwiPnCyUZk71tZXYQ0NIckbLvDuOTLk70+OWAez17k0U5ZloVocuylZEwEphMRBMt79u2V/ljjzJnDgK1u8EdwqNxbxDHuAmw1Dyr/k2717+Dxzej9/3/7yIPlf0z9OrBOi7qZHi3HWEEFQUzWTB4Q8FhKhFq/YSXg9tpiOPPk8nGh7G58oQEkemnDMYQ0h01QXAXpdca+eSC0Bdey8V+f65ymDRZ489v5cJylZEwEphMSDYl1r3u+dHfER5EWyoTc5wwqGvG3R78dt/LOOh8x702YpdzZErlhmJ21bYBBVFM7jwiD+G5LqIRsUhDHE2+rFe0t0shERXXQDs6voSgEzk3KKvqw9nzuDPLfo88aXjtLqrXQgxVY8783pAjwb+Cuwf19sCMfOeBv/qRHONbNS0R4FHAWbPOTTVa/KkMBALmornQ9+hx5PpsWIHToQvdkTO1q8rLOJhQjH8zwz483/l+edb4AhvGeSiHMgyKUkULo4L4KVt17KnZwujs6aGvSaYpv5tYfuSmbTTir2F8pse1VpF7aiDLFUXRnb+1v//GJDE87eBOS4iEVydJInlVIeMvRiKtmKgQkiqyy8OOPfZBG8s+wGF8EmVDAWxwqiwiJVMB5xzGNzx/qts3lvHhlopDc12SruVl+XfTdGxKim2dMUiGtqrKMufHvYaMxo7qk13O5KZsNOKzh5/ivSWjgLAWnmhsyz7BsiWx74knn0yiSfAGVGG3LmnS1ux6eplyVBdGFG2IoUMVAiJ8AQuTDRN2gt9bjG2RCom9rZHXhQkUsJPZ+3uGsryp7OrGcaXAEKGqpg5Pa2S4+mhILHYi/owpZaTmbAzEtlCyrK7tR3kMd1SdWHkzdWn+Y6NSTxfW3kiC+Z+ZHGnn+dm3+7Lh+Gq6/S1JQFlK1KMUWWRKo6uCKwyomnyc6lvStgE7DcONuyKbCvC5YKJBqOz88+ffEpJ7jzmTpHvLCuEDDshDk8rW6GHgujllaPBqoRqMpN2WjHKORmQaowK5wxL1YWRjj1+VY1PjeEez776qzhg6qOA9O5ZsXTDKb58GFpbo68tHqwcGAsBmxBith4PpmlauzfhzblxvS2QWmCC4Xw8sDuOa0YMyVBcaJosLVi/D4rz5GKgvUdOPI5/+geW975zwRMB5wsO+TDMlZIlK7/hOz5mP/jratjnVTfu64Sb/nsLTod0ouzqkbsIxqzaR+YFytuDGT9mNmdOvtOnvAiXxDMRjDuk1dv9MWn7zbie4kwHE4qn8NoqmZ19hjf3hc6ybH/SLF2Nobed/llifzRsPV1kbt3AuBvm+cqnRuPI0B0WsTg9okTZizRCXBn6/7vPcKzdG91CtGaPDPGw22ReiX4XuFxw/FesS46988UZAeebPb+zvF6fbL+970ZOmPwVqhvP5LX1KwAp1bz4hStw2sFuh817ZbJMo+z6/APus3x+RfFMn1zbKolnIhgdrqdV+EujPrb9PIS9l9H5Tp9NM8uz07VHqsB0JYZ+DkBhYovS0a3VnLFR2pzxTfLnV1s6x/Ke1VenzGmmbEWaEVyNwLiGiDZOvqUTquvlv+XFclHS2SPnHC3Z4RcdRd2hzk5jxnwzTh8vF8fGBcn3HpPv+LIGbnh1ERkO2NS4GghNlmlFRdFMQDpFU1ENwGwM5+1/L4AviafNLnBkOzhryl2mkvlvFtzsO9bVGHpbJFsbiQy7i/L8VhbM/YjKYhn7s31fKQAL5n7EkhXmoQS+cJK6xMPnDChbkWaMK/h3UMukgLNdbd+M+AyXBzbshLoWqQLPdkJLl7QV/2q1nvd/qzDwb6eupg6HrrIWGS8BsirO1JulPWhshfMevdS3DqnaEzlhphG9WpmZmiJZmCXs1Ln7g5Po9/Rgy7Bx/gH3mebkOmPSHb5jXY2ht73WGD50Lxpstl6yM+oYO/VRCvPkBvEBUx+lO4LqzRhOkghhHRiapq0BEEKsFUIsA+4Esrz/HgokOrv5DJguhJgM7EIao/ODrnkNWOSNSzsCaB0ucWeDSW2TdFg0tMqvVGK3Sff1sk9CFR6aFnknN1GM8qlebzK9l3dcR0aOSTmTGHD1TUBzNge06aEjIxFlL4Yne9v9agc9nj2VlOUW8va2L6DlTM7dLzDnTJ8b81IpScK4yNGrBDS0VzEmb1pCzx2dOYXWoEoBZtVHRgrKVgxPuvukvXB7k/2mGqPz4pbXZTiJjssDLus8cgljXOToyfiWLL80QOIdK+cfcB/PrruSPT3+ghuJ7DgPdZStGL7UNss1we59ka9NBjeeKJ0X/9wYqKIciHWIMZTMWFpZJJhotyxvOg2d1b5zK9X6cCSawJMjgDuAj4B84Gng64m+WNM0lxBiEfAWsnzRnzVNWyeEuMTb/zDwBrJ0UTWyfJG1RGCYk4yQEyFgQqlMqhXsUAhWWERC62yKeM1J+8vs4+9tDO0zKix05YWV6uKlbdf6jvVYLj2UJJg3muRugDFsRJ9YWIWSDBTRho6YYQwnAcKWTLUiiaEjwSh7kQZEq7CIROVomVQrWIYdrLCIRK7Tbn2BC2xFz/OHOfO44LXQHQyjwkJXXkRSXegOieCShcHhJMbcOY0d/smAEIJed6evbdnKywIWSQNJNKEjZvjCSQoArx/mjA/k9/vyUfdzzJMLOGbLAv554RLL5yQpdCQYZSvShESqEeilCcuKQOwwv8ZMZWGFzSIt/vfG/o7M/FeRuRVh9t1Xh4SA6gqH4GSZ4TA6I4xlCxuCQkP0/DfzD33QNGwkXCjJQBJt6IgZxnASwBdCsmTFkcwv0+eH1skckxQ6EoyyFWlCNAqLSGTYYVSBrFoYHDESrLCISAQfwDNrr2DT9ff5zj+oDuw3KhyC812ZYXRGGPNpBYeGGJWeZmEjVqEkA0W0oSNmdOy5Cj0fcy34QkjWbrmIkw56VR5HeEa8oSM60Tgw+oFu5DQoC9imaVpScjVrmvYG0jgY2x42HGuAeS2ZIUQi5ROTgdvj/4y7PTB9rAwbCc4Gnky68rdz9hGfMrFwPz7b9Q++MTtQU/Th+guS9q7xY2aH7RuVNcV3vLt7bUhbrJx68JveoymMLc4FGgxt+MJJgjGGkwxzlL1IgGSEiSWCHscO8t/CHJhaBptTuN+0au9GOvL/wIOHXsj/vf07dvdW8/a+G339JxT/OqnvM4aTGJk/90Ffzgtf+VRii4U3ojtlR+c7sbldNLnXRxUiFxA6MrxRtiIBehda24rMxam3FW5vHi00mffi0GnwWXVqq3k8v+lq1l/td1jUdnzhS8Kd7FxWejiJGeUGu6A7PcrjtBUAL26VTh5HtgOPp49dnV/62s6aEl6FYQwnGcYoW5EgE18M70SsOSv1Kh/dJgjv8QET4LNefyWhVFC3bxP/udQfcpF17TeZWHiQ7zyZYed6OIkZxhwZutMjlrwZweibOLYMGy5bNzvb1kQVUmsMJxkOROPA+Ax4FTgMKAUeEUKcqWnamSkdmSJpbKmXJYA0DUrypLwyGc6LpZtOC9t3zIGvcMS4r7Ci7h3cWnRpwEXGTvpLLsfTP4HM9p+F9J85+U7fsa7GMLaZocfKAjxafXZIWzR8dT+ZZfmTjfMZUyDL/zS25cf0jEgccIecjK69LvZJZwrVFPGg7MUQprlDliJt75a2wmFLjq0Y57oubN867UZ+csgJ3Pf5C3yxtzrsdUb29Gxl8fozGJU1JezkPtZdWPDL0JeuWERjRzVl+dNjVl38o1k6X0SGTGeVLyZZXR4XC77yTwCWfHFMzPe+fFTayEyVrRjCeDywvAqaO2UurdxMaTeS4bz43liZx+G9FvlZOrbI78Q0ho4U3HJ8xGc1dlZzz39PpixvetgFS6y7sMH9d7x3QlT3BPPcRm81tP3uYU+3rPM6Ojv+DRYzKsbdB0DdritivjdcvotBQNmKIc76Whm+brdBUa5MlpkM54Ux1DR4XfD0msv5yliZ6L+9N7oY2Pr2Ku56/0TK8qebzhmMubOizadl7L/9neOjuicYY66/Rm/YyJjcxMJbg9mKzNU3hdg3XNduuSipY4mGaBwYP9I07XPvcT1wmhAi6RkAhzOJ7prGo+Aw3uPphbI+v1QrAyCFi97T5/4TKKK66XPyHHnkOfJ8fa+sMJ9wH5l3E86Su+mkJub3remTMqhd7b2+tvq+dYA/lOTk0t/E9MxZk6UDfsO2wNKTTR0ymdVrq471KS/CqS4GEj10xCyh5wA7OJS9SIBEbUXHj61/1HmPmT+/8o1fADDODZO7AzOBPzvtt6b3JIPPun7NmJws7l7+Cg39X5JhEzjIochbOvDwnBtD7jn/gPt4ecd1vj/isfDsuisB8Lj8qyyzMsyx8GqD/NmdVhb4cyq0S8fFV3NuiipEbqA45skFvuOyHZ+FtEUKJ0kiylYkQKIKi8n/vtmyf9s3zfsnFvorUxTuHyoBf355aha9L269hrU/9Tsri2/7NpkOWTrUlmEzdWTOn/sgT39xeUgoSLQsXbGI+rYqn7JCV1oYSynHWpUouIS7ju64OGvKXVEpLwYCf9gIVGbtCGlb2jBg0RTKViRIIiqLGbkfWPZv7jzKtL226z7fsSMXxhqq+2YCLZ1XxD2mSDyz9go2/8LvsBx/y1lkOvIQdhFWobDg8Id8VctiRXd8at7JUzTl2iPx1CoZ2mdM3Al+x8X5B9wXdUjtQKCHjlQU1QWcQ2h4WjKI6MAwGA1jW1pt+SqsyczwliiNobDTccsuDNv37rwnw/bZBEwuOZiG9i109bdF/8IB4KJpL5i2542WEwljiaDhhDFHRqpR9mJok2GXn2F3DLYi1ookRs6d/T+UZufz4Iq/R//CASCcWuOVGplh//SJKYnzHnRcX6zjwDvn8eW1ylYoIpPlnVtEay7aLKqRABRY5MqwC39ejOLbvh3lGweG6459O6RNrwgwnBPrnV93MwDPVNyc0vcoWzF00XPkZDllFbNobUWs1UiC+eHh3/Id5/z8W2SQE+WbU8v1x78T0haLSnSooletNFanTJRoFBiKQSbWXVlNg3EvLqPXBZkOee5shTXbQxN3JsI8+z0hbaWzj0G05FOx+20atPEs3T3f5E4/RtWFS3TLhVPGZvpL5B//aMJJdIwqi3iVF0YqClso3G8p+5fLEJiZo58mP1NOov537nuU5rWb3hfLH3U9dKRw0/KAc4gtnCS4PKrRWZGCkqmKNCWcwsIKjwc2HPtbnBnSVvT0w6ebZfLdZGEvDo1Nn1Y8hZOnHsfja55iv9Js2j2lfLKrnXz7JFPlhVF1oeen2NX5JYvXSwdJuHASs0mBUUqejDLM7ezgH8034rHvpM8mx9bslrbijdYfYA+TbXx0hSyfuKfuyojv0MNGACqL9oS0RRtOYlRY6MoLve3AO5WtGCmEU1hY4fFA1d4jEUI6OjVg9bbkVjPTw0YAGl3rfW1rLvPHbxcUF5PfNx5Pv1RSBX/udeeBMZdNTetq7vnvyQBRh5OAjFX3haMZknjGS2O3TDr+3MarqOuVStGH1p5OvyYl7i9uvYY93VtDQkk+6ZILtq/mRFZx6WEjANnZVSFt0YaTGBUWuvLC2HY+N0f1HMXQJpzCwgpNg/LMK+h3g9O7DtnZJUNJkrgMCZvc/8vL5Brhhrf+xISCOWjeXRkzpYJRdeGzFy2rfaEkYD6PMFNU6G3JKNfe2CXnO0+vuZydHbL8+b2fnEKft6LiM2uvCKtE1UtRRwqZ18NGALrEJtmm+dtiCSfRVRa68sKoutAdGMlEOTCGIc0dsHKbLA3kdMg49q4YS4pZqSzCkVs+g+zSiez6+BnKRkW+/uSD/oZwZPPXrTG/yhc2AtCqbQhpiwc9bASgIG8rDns2OVm7gTGm1+vhJArFUObdL2U8qk3IeuzdfbE5OmOtSAKQac/klGkn8OLGV+ns98emTsiZauq8ALDl1lGSZae5KbZaqnrYCMDO9jUhbfGih47U9a7DmWFjb/9WCuzmXh89nEShGMqs3u4ve5jjlPm0+qJLcQVYKyys+M/3/TkwDnvyl77jcEk792lhyqFEgVk5ZWNbPOhhIwC9bplUaHfXOkSY4kyjs8Pn9lEohgJ1++CLHdJGZDrAZpNzi2iJuRqJAd15AfCnz/5OqaMyrMPy6S8uZ29vHIsQwlcvAlllJJ5EnXrYCECPt+RqQ0f4kJZk58EYSigHxjAk2yvVAjm5SFU59GXuwJALZwPk7IOW3kXM15ZG9QzNNYGMZump1NUYh5WVYHNPYOXmHyZ9zDp62AhARpY0Dk0uGU9b6pAGobWvm7aOCgoy/7+9M4+Tq6zy93Nr633N0t3ppNNZICRAEAlBXEYFB3FjBhRBtIMzjv5GR0dEERGEoLiiqOOGuJIgoogoAyggjoCydAhbls7a2brTe9Lpvbqr6v7+eOtW3dr3/TyfD3TVW7duvdWpOn3f836/56grtj8892kuPutxAO7fen7A+QzVBcBS586QMbMa46zvqF3OrVdt9qksUiniGY7W6zoo61aJHevUuG/MIM8Kfwo5xOpVZnt0mHRGPzZZ3McDO2tMAXc8CeMzV6iBGNJygPllqhjXZU03+dQYZbUOFpav4J3zU0teRsOwjQD0Tm/zjQ3Pei96HDA752Fe2VLKtD5GZidotJ5Cvbd17GtqAndMDdUFQLl3d9Q8FqzG2HCu98LoGb/CIpUinuE497/XAWDzxgqzEiMbdhKhMCi3qy4COolvisSLuWDn46M30lxV77t/84PxnaOpSi0cLj3jVl8NjKbqk7CWqe+kufBfOjGUHwBHxl72jQ1OKdVFS93Jvu3n8rJqZpwT2Cjnv874fdi6F4bqAuCYuytkLFiNUblAJXT6ev3xNpUinuG4om8jTW6VICp3TfrGDDJtJxEKgwqHX2nhTCDJmSjBxf03nPlPvvunfjtUvR2OpuqTfFYvQ42hWS00V58UUn8inYRr9T7gbdveUuuPFQsrV9I7oboofup1D0ase2GoLsDfddE8ZlZjbJtT10yn2/0JYUN5kUwRz3Bc+eq/01yjrinKbbO+MYNU7SSSwChCKstgQS0MjSVnGTn3h9FlxM98LPCCttIBF50B926Fi+o3QT20VyhbyIZF/kRGLDtJIpzh8H/pDOWFeeyMGOKIqgpVZGZyusU3NjWzCIDBof8MKOK5ckFgF4Imex/XVH6OflcLm2eTK/yXKYKtJIIQi1MWwcuHkreXXXp25AJf924JlZ6+59Xw4hF4ceJW1RQPcNn2UAGcMq+CMdQFfLK7tcG871R/csBQXpjH4mF47kDI2HyHkngbi6J/afoyz898ibFZ/26J23KEqapbqbKrLJE+ml8tUg3ryLkvrMvxTIRCYFkTHBpOvtOIVh+9zWm478dvL1YbJa/bvJFZt4u+2R1ggYraMh4cVn/z05nANEvFk/GmG8kKMwsrVfL18tW3+dQYtnIbfXN7WGBq635s7iD3DG6g0d6e9vbRqWJYR8Q2IsRDfZXqTjQWVBQ8Xjqnon/+Iyk1r3m9alP0jSf+l56JVwCwldn47V6VzHjvSd9MfDIRSKZ7kRkjWWGmqVptoH7gzP8JKOJ529PvCDhuaHo/P9r5bhZUrIjZjTHbGNaRTNhGzEgCIw+J1nUEYtfE0HU4dTF07oeJNLQpahjYHXD/n39lqjxtsdDy3Z9x5Hj8FzVvf9X/Av5KtR8/T7XgPjBWwWPdbVjcDalPOgYLHapn87bDH6Z6wW388/I63HOLeeCFtwJw7hLlgVm74GnaGtsBqFz/NHWVJ7BpoV8b865DcA2M8zd9kPP5II9v+GVG3ks4er+6OSSJIaqL4qP/fdFjRfOvY/+bN9XDojHoOZb6fBqqhgLuBxf4nJ56N3UVcHAEVYY8Bk+N+3cbR9w7qbJb+L+pD2GpmqO5qgo7balPOgaXtH2NBwbVQsk148Ja1ceCsgpfR5FHxpRS7PmZLzHq6aKhEuotdo67DqB7QiUtZoVFcA2Mt73qj9D0x4xU7I7G9NLVALi97hxRXRQnTT+MbIUY+FjsRXq5XV1bbD+SnnpaLktg17FxkxKrfvqaAOvIrDv6Nu69+/wJz57JV7DYLNy+6z24dBeOagfvP+O7vralmeL9a7/rS1C459SXyVHtAJSy4ncHPssxj1IvzE1NgV0trn534LMMTXdjtVkCzmdWWATXwBivvJVxbqVmKj2J3ni5u2UjHzihEkaeKZdvTCguTjr+i6iP722I3YFm7VJ4fl966mmNug8G3A8u8vnmupsDrCN3vvBExHOFU0p9p/NdAHhcbppqTsJisYR9bjppqVXrEI9HLZ5s3u5rhrLCUHn+esencFmmfbcHJ/ehhamrZVZYBNfAeGJsI0+MbeSNtRvT/TYicucLr+fK9aq+H65Z31i6KMoExuz+AyFJgFTbExYSQ2PwQrfyniVDsMIiIGERRPsV72XSA3/z5jgMlYWhvIhXdWG1Oqmy2zhtfgMNNQcBePXJP/c9nqqd5OxVKhhv2Z1a268TU8002/uSeq5hHWnYuyXgPsDWazfTfmMH7Td2cPCLyX9WzUkLo6Wqu7LG95gkMQIp9VgB8OeXUnu+WWURrSNJXdkCTlsIP/27SnaaFRZGd4J4VBcufQbNagegb1oVwTN2YiH13dh0FAAGaLAtw2M9ktRzDdsIQPu80ZCxO585j47qH9JRvYvNEx8LfnpcvOpb/s99/R4Vk5xl1b7HXvp0aX0PYiGxAp7dCyPha1fHRbDCYjyKdeymd/pv3/yg/3udqOpC09SF/j27rvbtyBqJjFStJOk6DyiVRmVtGWPuxOp3GLYRAFvZ3pCxvt5P87o1d7G87i7+sfMDSc/PSFoALHXtAmDKbU/6fMVMuFgBpRUvekZUojNZtVawwiJWV5LPXuC/ffODSmmRqOpi1j2NjTIsFouvvbq5JkWqdpJ0FAwHZXmxldn8NtY4sTp6fNaRMV19h437oOwk7rpv4uabWE/EZ78Jhy9pAbQ3Kgv+zLTH99idneuTPreZokxgFDqpBrm6yvC7I0uuj75be+TL4V/3sfdHzsQunwdHX0ysqvDDL6lMp6HEqHfMo7qyj30jyX0czdaRWJy+8ifqNasP+O4PzvZhtZRjLg348yff47t92fqnabb3UdbdRdPUXsotM+Bx027ZxzWVKsuZj3YSofiJR2ERi5oKGJ8OHf/A8cgL+LsavhB2PFpBT4cV6ithPAFV2BtM9SOeGr8Zl3YYt0fH5l7kHU2s/UEi1hFDdQEo2TqgzTlo1AMtJW+t9Sdan59Rv7M188qpKO9B1wD2+nZLPPM+icWtVCP5ZicRip94VBbRmF8DxydCry8uOvNPUZ/3wItvCzteHyFh+V6ToyneuheXrvQnQ+7ddw0jrgMsqFjBHMlv/8ZrHTEX6TQKBds8yh/n0BwsrFIWkmC/PhCQtBh2TWLRNAbndnLPoNr8yUc7iVD8xKOwiEZ9VXjrSH1T9GTf6EB4lVSsop4VSujEUBwJVnNrY0ONYbFaGJjY67OGJkq81pGBib2+pIiRJLFrqsWrbc7ms5AAXHWOP/j9esenGJrez6imVGvOmUk0TaN3yt+JLR/tJJmkKBMYjhXLSirTGUyZHZYuUF5VT5LZz1g018LSefBcqDU8Lq5Y/xyN1co7Xl12DCjjlPpT1f3KRp4/esynuvjXsx6l7axH+cPWCwLOYSRAjITIW8/4PQCPvHxJXHNYVtuGq8oOnEpduQUqB7jo1Y/4HjfsJIlyd8tGn20EoOmQ2t1k6dkA6DU1jDafwtar0v8ZDdc+VVQXkSn1WAFw6hLo3JveFstm7Fa4aC08uA0Gk9i9fdGpkgIu62HQprFaobVG+U/K5xqYmVnk2419dupmnp26OaS4nWFFMSdEnhjbCBC3pHJehQ1HVQWaZRqY5ukJ/wWVYSdJlKG+T/lsI+C31fWNmg4aUQmPTc+cmdRrRMKssDDUGKK6iIzECnVdcXBQFQfPULgAYHWz+vmb5xN/7n2HrmXEdYBZfYreqW20Vp7ue2wxawG/YiJc4Uzw21GMpEiiO7lWhxWHVa2o5piid3Kb77XCvV48vKbyJp9tBMBt2wPAwOTJvmOaUMVLp4bSnxy9q86f0DXUGHctjn/zqJSQWKE2RprqVIvlTF1bGJjVWj+M7BwJ4dc7PsXQjFIxGK1Jrd7i25UVtcx3LPepLu7efhV3b78qpHCmkQAxkiLB92NhsVmw2Wy+ORwZe9lXpBPCt32Nh0sWf81nGwEYdu0EF7htyvbVWHEKEFjEM12YFRaGGiNdqgszRZnAKHai1chou28zbg8srIXBE4FdBSIpLBKlwq52SP7SFfmYdBbsTBbDNgLQWKN2OI6Nq3aGVqpxucuZ8BbxrCsfiHqu/rkWfjOsspwb5v+Mpqm9SnUxk5rqov1G/79l1Y7OkLFU7CSCMPnh6Kqrqp9sxmFVRX8HgsQMkVQWiXLRGaorUrRK5Okq2Jkshm0EoN+rtmh2nOoba3GcCpYe5tuXMeLeGfN8lZPXwCRMV6nFhlHEUxv9dEoLv45qf0/5dtv+gLFkrSSCALD8H9F3OLtfdxO6Dm0LYF+QizKSwiIZzIuRXf2hj2ey41C8GNYRw5KyuHqt77ElNWcw4jroU130Tm6Lei6zVe3hkS8w5j6UFtXF69bc5bs9v/ZwyFgqdhJBOLnmmYiP7Rk/F5cbWhvh2ETg3/5ICotkCbaamUlnwc5kMWwj4FdcGIrMcns1mtXiU10Y9TgisaBiBe9bo1Sk9+67huHZ7rSoLtx1pt+TfU/IWCp2kkwiCYw8JFYRz1gcm4CtKdTAiIamqS4CO/vUf8nQ4fwqPAXfL1Oteq5Y/xwAd3eeA6jaF2sW2mireRSA1oZBQCkxDOps87A6xukfr0n2rbBtYI5t+5TKwlBehFNd/KbztQmf21yw8/xNHwwYM9e+EIRU6bss8ueptjb285/qytxu6muXQ0Ml/OLp5M/xusVKXjk19DOfGuPMMpVweHD8BjR7j6/AXaRWg1N6Yr7ysMwt5rUNN/mUF+FUF+vKE0/6mAt2vu1VfwwZM9e+EIRUaPzm/4v42MyJg5RfGP1v3YsHYDiFGhixiLYYiYcnxjYyv6GCdy/9HfcduhaAdy/9uu/xe3ZdzYjroE8NYSQXzEqM3x/+HEPObhaUJSclB5hna/epLCKpPJJZdJgLdo5X3hoyRlX0Li+CEC8re38Y/YBToisC+0Zh++Hka2AkyoOvJHb8fYeuxVHt4KpTlZI7uEPZXS/+N0PObp8awkgumNURFquFwan9vi5DybCgbLlPZRGpPap5XolgVpcGK07NtS8KFUlgFBDOHerivOzU1SGPmeVqDVWZk2xZNTgwAv8I7RSWMB0e9QfczRsDxl/Y8+++5EUwtd72p1ZtGM06QUv9BO97napr4bApuYlhJYE6n50kuIinUQsjF5itI2aFhaG8SJfqQqwjpYu2X8UK55rQWAHQuMn/2WishpGJzMxjYBy2P5/6RYzF1oOj8VsQlDR95/xbApIVwYzMHeSp8ZuZ9spDHzj+Qd9jc/oUoP6wV9mVbPSNtRvDFvE018PINmbriFllkU7lhVhHSpdGh9ogYEElcwNTIY8fusSfAGhpUBskmbi+WO3vaJ5U8sJg1HUwYsG/y0+5LcDKYWZwaj/37ruGIWc3TtcER2Zf5gevXAyA063ih2ElsVgtvPekb4Yt4mmuh5FtzNYRs8LCUF6kS3VhtpMIpUXlQvW3cnpyOOSxvZ53+W7Pr0mufWoimBOeWw9HPi4SQzPd3Hfo2oAkp8EHzvyfgGSFmYFxb6t0TVOxYuxlvv2ManNqxApfpxPNZC8JKuJpLhCabczWEbPCwlBepEt1kQnriIEkMPKQSN65eJUZR9/bwcpZmHKG31mNtLBddlP081t/tJljk/D30NbFaaGj4nsAbJ7+REC9C0N58YetF/jqXjTXpLYNtG3fh5N+7qbhDyV0fDbbpwYjdTCKn5bfhP7bHtsQv8rn/F9/iBNRerU/etnPQsY2NERPAD4w82FOaYZnk6yREw96ndptfA2RWw2a27CmwkULk9utqJxUi6V4r+Oy3T7VzMqb1Wdm300SK4qVY5/5cchYze+vjfv559fdw9kOlZAMFy82Hbg87PPWr7oz4jk7d18JwHvPUvfT0fo9mEePq44GFzR8MUAJYVZHmNuwpsLlq5PvSJJI56Nst081c+kzarf63nMT3xUWCoN9reET4ydZ/jeu5zdW38PbzoSZufB///66LXysmK6ObvuomFALa++eA5BawjMYc0wwKyHM6ggjOTE4ldpObipdTcxFi+Mhm+1Tg9nQ/msANh18X1rPKwmMAiLeokDGhYWmpS8DWr9yMeefAZufS/4cHc6v0qQfody784lqC8zMkwcZcLRDVUXU5195zlZAdR9YUjPK4IwL55wNh2sVAP0TSiYebxFPM8kW7Ewnmap3UdbdJS1USwyzwiIWLg9YLeByxz42HjSLlcvWwYvJdRAFVBtAi60HAItVtUhxVOzlDe0qRsw6v4Uzxnx3uL5MY4X6Ezc2pTyn7ZWqyN2ptusTLuJpkGzBznSTqZoXRiL7wM0SL0oBs8IiFu4UY8WyRqWSPHCsLGDcvJP6rb8kds4nxjYy6joIgAt1bTHi2om9pgqI3X4R4PeHP+cr3ud2z4Abyh01NNeoeOHymviT8dQnU7Az3WSq3sXFf/04APefl1p3G6FwMKssouHR1RokWeZV9wIwMtEa9vHPe8vu3PdC/Oc0bGVDM92+op29U9u4ffelYIMF5cvxxJCL3tN1NVZv9sRlmQYNyqzVtNSpYrruORUc4y3iaSbZgp3pJFP1Lpod/Wxo+gWbBlLrbmNGEhhFSNWdm+nal3gNjEgXrOV2eOfr4c87YGAMTv6SusDd84XCucA1rCOZZP331O+l8xOF83sRhPv/9WcJJzo3HY+sYLrkTBgdg86DsOHkP6jj9/xr0vPLNonsgibL+9arAmi/7jw3468lCOniNz2XM5hY52LAr7KY563x0rnbrzQyJy9+tf0HwH+lMsWsYraOZAp7o1KazR2TtstC4dA9cDmvHErcPmooLCwVt3nvh1qyzDFj+9Gkp5h1DOtIJgmuE1bMSAKjCGmoSu/5Gqvgld7UA8Vmb9HODudX1YDdSnPlMAPaEgDard6q+l4rCYTaSQyuPGcrVscA/eM1PPyS0p6+9Yzohfo6ULsnm8nPirrpwrCNAFRuV51NDBUGiJ1ECKSpDgZG01PI06LB8Sl4am9q5zF7uQ01xqxzcaDqwqGqZRtWEu3EpwPap55qu953u4d/DxmLhsO7aJgt8kWDYRsBqOlSscJVUeN7TOwkgpnF82BkPH2F+awW/22VvEic4EJ1o66D1NqWMuct1DHn0RmcU52DDCsJhNpJDH5/+HP0u/ayoGw5l7R9DfDXvoiEofJ4c116LGv5iGEbAVhyTBU0nLZU+h4TO4lgZkFtZmpgmJMX//XoN1jIZ+N+rrnWxX2HrmVopjtAdeFxe0IK+0KoncTgnq6r6Tuxh4WVK3zWMV/tiwiEKy5cjBi2EYD2KiXHba4bZUNF+uwkOUlgaJrWCPwGaAcOAu/Vdf14mOMOAuOAG3Dpur4ue7MsXCwavKodXjgQf7GtJdeH98y3rF9D35YunrhlU1rmduG9H8Lh3E31m0/iWEv4AoPx4p5d5UteQOLWkSt61MXM3YtTa1eWj5R1B/a4tU6N+8YKzU4i8SKznLoYRifBGcGrGo6O6a+GjJXNW4xndoqf747c6SAR3nzaPQDsGh8AzcOIM8YTorA4TJXwRK0jzYvUBXr/0U/FOLLwqDjojxfWqXHf2LKbOgrKSiKxIrM018FRb4v2eK8tjM46AC31fQFj6xenp+bLcJkqCO7UDmO3zaacjW2uOcmXvIDErSOdU+qaYn3ljTGOLDzmj/qz02VzE76xQrOTSKzILHYrnLoEdhyJP1ZUL/Armuzle0PGJob8aoydw8kX2Hp89Eamy/bjcc4mfQ6DlrqTA+reJGodub9Xbexe3Bp6TVXoNDsC+2CXW2Z8Y+mwk+RKgfE54HFd17+madrnvPcjVZJ6s67roeVuhYhMzaoLjFSzn0vPX8c5n3k/f7jsBk7/dxWzXS7vYtjht5JA8naS/qn5bLZ8Aggs4lkoGLYRgMZ9W0LGcmEn6f3qZp/aoqy7y7cgcS5PLWGUQyReZJADg+oCI5VwYauspem1FzP47ANsWPQHmjiCY3QAy4SG1tLis5JAanYS7YRfEWFWXhQChm0EoG3esZCxXNhJDIXFsps6qD7sTWJMqHgx0VaQ8UJiRQbpPa6Kg6ejC4k5efHwgZtYPt+451di7DuYvJ3kggb/xoS5iGchYNhGACyOvSFjubCTGAqLi//6cZqdBwGwTowC0F/dnvX5pAGJFRlkbDr9HYvM6otf7PoKTquHQYe/HfHC2fjVGGYiFfYtFAzbCMCopytkLBd2kk0H38eGJtX9sblulHLLDEw76Z9pTttr5CqB8S/Am7y37wT+RuTAISTI7Jy60Egkbhz5cuBCe341vOZc+FUn9F17uy+BkQ6mxzX6tzp46KLkgg3Anc+dFfsg/LYRgHb2BIw1LRjh6NC8pOcQL+lujxoPhsKi9boOyrq7cC5fHZfqwmw/ySMkXmSQQ8OJS8I3V1znu22zwL+9FkZffoSp7r1YF52R1vktr1oLQN/B5AvRJWodsZbtDbivsIR5RnrpqFSLt81T2a0DcODmzT47ifFZiKW8kFhRegyOqoVJIpg764RTXjx8IH1FcU9tUAW9W13J/5OblRfRMBcHHXLtDBgb8xyipWx50nOIh3S3Ro2X+8/7vs9O4iqb841F4/RvSKwoNaacypqaCGaFhaG8mBi6mvnN3+a/1vmVj9c+9d+QQoFQgDJbJcvnr+HCxuSTmvF2HDJsI6CKhprHhp3dLKxamfQc4iXd7VHjwVBYbKj4Nc2OfvpnmouiiGeTrut9ALqu92matjDCcTrwqKZpOvBjXdfvyNoM85RYrVTb7ttMfZWSb6XiUz1jMTzWBX3egl0nFqndOIsFKru2MmWrjFt1ceG9qu1o4/AeHDNqd2/BgU6u+NEb1Llb1/DQRaHt3TJFk1NJz8rdUyyd7vdZSSDQTnLeL1Xhsb9+ULWAe+2P1O/+6Y/637ehsFj9lQ4q7TVMLT0lq6qLEqlrIfEiCQavCIwVelBV8IV3q8/M4kY4MpL8TkljFfSMQuOOZwGlsOjgmzTXeKCiAg4MoE+741JWGbaRusoByuxK3unRVSD71/XfZWhCJRyzddHuKOvx3S6vUB6WcFYSY2FmLNbes+4JAH73/Bt9x5gVFle9+aGQsWyw5qvqM7HzuqKNFxIrkqD59o9Hfbz/P9UCdekCGBxLXw2Ml/seo9ZyKgAudzcVNjfNlfX8fef743r+cNk3cGpH0Cwqq+KxqCDWa/sEuBYDqSUzEmXMo+pwufRJjnu6fFYS8NtJxivVzq7RBjWcksyssKhpUYu68SyrLq7oVknfu5d/Oauvm0UkViTJSWOR2yID7K29koV1mXnte7v+gF1vw2Pdx8LySsqOx7cR+vio+v4dcx30dyty7+De4Q0A1FjaU0pmJMqwsxsAp2eSozPbfVYSCLSTGK3g31CjkqPh7GmGwqLX9nWcU1WU6W1ZVV1cefrjANy57fysvSZkMIGhadpfgHBakfi2whSv03X9qDewPKZp2i5d15+M8HofAT4C0NzalvB8CxIdMLVK1VAXFh4dzloOnftgLol2Z3UV8PguaLuhgzag4lAX1kmVeDAWQNrkeNqVBemwjrz7KVVA5743KB/aZj7De56+CoCDrz2ZJucBn+pi6XR/2HPEi7GrsO2z+bsYMNtJ8plsxotSixVmK5mu+8IGHl3Fi5Utalf1+GTi515cr5IXf9oOV3OE8rZqrrF/nnKmwW4D1xw60OwYoMP2IzaPfzQt7wlSt46ctkJdh27f/xHf2OyxT3PaijvonalmcrqFunKz6iL5yqRXnvkUAHe++Iakz5FpzHaSfEZiRWYJiBd4Y4X3uqKuEpY3wb6+5C1nZvWFZn+ZGm+i0u1NVDZUH+Lc1arm1jNdG5J8lUDSYR3Z4/kKACdbPg+ogp3GGONrAlQXxz1dYc8RDwtaVIJ0qC9/a+2Y7ST5jMSKzKLrXiFEuHWIB85aAc/vTy3haW/8Fv+1zv+3ftuJh9HthgBjmrlapSywj6VHWZAO68gDgzcAcNHCWwBVsNMYa+X0ANXF0ZntKb3WPlSyYyXXxTgyd5jtJOkkYwkMXdffEukxTdMGNE1r8WY9W4DBCOc46v05qGna/cB6IGwCw5sVvQNgzRnrMlD7Nj9ou09dZB4ehj1HVT/2+bUqWAyPQ3cX1FQo+VYyyYs3ngQrBl/msau/Sbm3sJvFORVynG6xxn3OP1/6M9/tC+/9EI3De7KuujAYKFvG3YtVoEtHEc+qw12s/koHtbs6sVZD5aFdrP5KB9ruLqaWKtVK1Q5V3d9I+EBu7CSRCNe1JNtkM16USqwwFBZjU7D9iPKjzqsBhw2OjYPnZZhfo9otj4Z+xWOytBE+cOYER/54B+6pccqd41g8FdjnptDxoNnVnxc9gTj0f9sv99021BizHheQfak0BKosUi3i2VQ1woY1DwNQblWLtg1rHqZp8Hl13ql5tNu8nZgq/XUAcmEniYTEiuLEUFiA2vgYGoPqMqiugMkZGH9RxQ67FUYm0pO8GJ65C6tFR9dVnHDriRfUm+9Uu6++Ip5uNbNsqi4Mai1LfbuiqRbxLC/vob3tfwA47lbqEuP+inlTzDgXM7/2MOC3kkBu7CSRMNtG6vdIrCgm9tYqdfLePlVDC2BetVpzjIyrNUhVOYxPJ5+8KLeqFMU/rzjbN3bzcx/BqoHbSJZo8ds6z6/3X+c/Pnojx1wHqbFmV3VhML9suU9lkWoRTycqDvTavs6MZTcenDi1w/Tavk5jdS8O3ZtMsysLvWElgdzYSSJxyZP+7i0b4zxnriwkDwBXAl/z/vxj8AGaplUBFl3Xx723LwAKowJTFpidg1mX2hXpH/WPT8yo/5Lh5CY4sw0e/uhPAJhu9xdxq969Vd3QQPO40Tz+VUn7jR1ZXZBnEsM2AtB0aAvTUx7ecZMKoNapccbHdV5/laoHonmL3dUd7cJqg5kZOLb4lIRfMxkbiPEcYxFhXlgUoZ1E4kUKaBqc8CYoRsYDH+sbTe6cteXw7lfDwN/uxz3lP6ln/yCHytawtGUYi8uDU6ug3D1BOXPgdtFR8b2CKtIbjeDuClW2Ov7fm+4DoNIBlS6Nz/zT/wJQZVNJmOZGtUhzzM2Bc4Lwm4ORueiRjwHwwFt/GPdzDNsIQN3uzpCxIrOTSKxIkdFJtZs6PqP+Mxgej/yceDAX4Hu571FaG6CpsoWBKbUCmnNZsNtmsFk1rJraIHn9ml/FbSfJZwzbCIDbtocqu4arXF2wW63ql7xgibKKlNvVfbdV2VEa7BpVdhuTSSSZN5z+KACbtoW2og+HYRsBaJvcETJWZHYSiRUpMj2r1iEQeC0xNp14rZxIrJ2vVIt/OXwHNm9ccKGj48Fm8fti9bpvFUxB71gYthGAEfdOHFaNx8ZVK3iPNk1jhY0X3arbm8UbP0ZdB/FobmrKbDRaE6+pcfYqpZDYsju+GhWGbQSgvX4wZCwbdpJcJTC+BvxW07QPAYeBSwE0TVsE/FTX9bcDTcD9mvpw2oC7dV3/c47mm3csng97+0m5XZiBpsH5q+DerdB7dWhWfVWHd9GOv81evmDYRgAWj6j+5P/50Dt8YxUe9Zf/yNPq/nu4it+99jtpe/3JttVUeSv4d30+dDEQzWpjLrKZK8wJj9brOmD7npzNJQISL1KgpgKqy5USI13bQmcshmcPwNOuDvA6h98/qP7o/mrhTVzj+CwOLf82oQzbCEBd9QHfWFWFau84Od1CXfUB6qrtnJiogYY7AiwmqTIwqexrTVUj9I81s2nn24G3+x6PVcSzcSS3302JFcXP8ibY06dUnZngsZ3wdPcF/OtZanHttg5l5oXSgM8iAkywC4CXPP420R7UKq215hTf8YbFJFVmZlQNj/LyHianlnLw8H8DcFBtuMYs4rlhzZ9orjhO//T8sI9nGrO19vRvdMCAxIpiY9lC6EmhflY0hvs/FZD03D04ictTBoCu66ClKUOSJgyLCEDfrEr+/aLXn3yd1dU6pKXiVN/xhsUkHZTRhlNXwcGnQBv1Px6tiOf6VXdSWznIialIZWAyz+//ydR+9tb/ies5OUlg6Lo+AoSkZ7xSrbd7b3cD6S1nX0Q4rKrOxdb9fjlVstgsSuZ1x9/Dy71ar+vANQdzK1f7ini6yyqTUl2Y7SS5xrCOGG1POz+x2VewE2IX8TTXwFj9lcR848FtTiu3dyakojB3GYnn+EJG4kVq6N6aOM/thUln6ue78I+fZHbkOE/9+6awj1/y5CeZ4AjV7ziFflppmtoHwGZPYsoLs50kHzCsI0br0193hnZXiFTEM7gGhmEliRdDeVE2OxFwH2KrMcwKi2Iv4imxInXaFyjpd++x1M+1Yb76e7/sNR/yjT3d7X98RbUTt6edbaNzTLlmmF97FDw1CasuDCtJvmBYR4zWpzXHrvE9Nl55KzOu0CKeQ0Nq9zi4BoZhHYkXQ3XRXHGccuss7XWDvjGIrsYwKyyKvYinxIrUqSyDtUvh5UOBtXOS4R2vehCAh15SWYv/eL3/sR88/23aGkdp9dSyc7COOZeOZt+HQytnLgnVhdlOkmsM64jR9vTMsi/4CnZC+CKeuhPO9MYYcw2MXtvX1ZNc8b22obqorRzEZp2hseaQbwyiqzHMCouiK+IpZJZ9/eq/dGQ+LzkTDo5A58HIx8wsW03vLeqid9UH0tdSNRbm5EIkjIKdEFrEE/AV8Uyn6kIQCoXRSXjhgJJ7psq6pbD6M5/g5etCLwB+tVD9gb1k1ycZYAk/Gle7l5+xZEfW6U8sRO7sYVZThCviGW1cEEqBJ7tUDa10YU5e3Pygf/wPWy/gylf/HYDHt6nVysXn/IBsYSQX5qJ09zCrKYKLeEYaE4RSYccRODKcPmWnmdZ69XPrIaXGaKlW1va5Yx/GDtgXXpWBVw2PObkQCbOaIriIZ6QxITUkgVGg2G1e61eKkeP1K5W8fOvh2Mcuub4Dx/4uPJPjWCzqvsGRL0dOMMTbrSTbu4NGcqRx35aA+xA9YRKOcNYRg2jv27DjuCtrfGPZUlOEU2/0fnUzvOuuSE8RCpAyOzjnUj/PkgZ448nQ9anbYx7b5DzAx//2rwDYW5Vv9YqK8O2KzXTU/Aggrm4lifq7U8FIjgC0zTsWMjaaYHJIWUdCCWcdedefPhoS5vVMaHajILGihEjjR6t17cW+2+bkhZkFNaN85rxHAJizKgnzu8/6m+/x+7a+KeL54+1W0tr6HQB6e6+Kelw6MBIjABbH3pAxEqxRZlhHgglnHdmw5k/gLU9mFAqembWAWw1u2vm2xF48CdbeqmLFK9f4Y8W2z26GpyRWFBt2K8pXnuY/R2bryIPb/Lcdjh6aF32bptoRLBYrx53TzNi+7Xs8WoHteLuVHLIoRcNST+a7ehiJEYBRb+ci81iirVCjFS8Oto6sX3UnoIqg2m1OQMPlKkfzjnXuvpJskMoGsyQwCpTF81QXkiQajfg4/RfX85offpo/vvsmmodGIx5nFIr0VNWgTSdRSSpBzImEdCQXklVemO0k4LeOGORD+9Rito4I6aGyDBbUqs4Cya57z/v5Bs785hc5+I3fUfvsQ9R6xwzqVzb4bi8efgkArdzuHclQQ3gvRiIhXGIhmhojEskoLwzriIFhHTHIl/apxWodEdLHyYvglUPJxwrDNgLgqPxQyLjWtso31t4wAoDboi6ayzw2Jixx6p+TIFZyIZoaIxzJKC8M64hBcOHBfGmfWqzWESF9tC+Eg0Op2dgN68iihn4gMHnx+10/4XRvPcp6b82q1vpRrBYXEH8nxGRId3IhWeWF2U4CoZ2N8qF9aratIwaSwChQbBY4c5mShruSzGIc23OYP1x+I9PDJ+I6fmbZasq6u7DMTDF12llRVRfJ4OhWQaKiztvheWniHT3M1pFYGImQeGwqsUi0FoW5hoVRxFOSEUIm0HU4rU21RxxPou6VRVP/e/nzt+CZnSXeMk9zlgoADnmLVqXSrjgczd4q/bOVLd4RLaHnJ5KoMCdC4rGqROOKg0pKend7fBc0//u2H/luf/Dut4SMCUI6WdSguhUdGUntPGbryIFno9e+mnN5W6l6PPRMNERVXSRDY7Wqkj/mUfKHGWdrwueIN1lhToLEY1OJRXA9nWiYFRYb1vyJ5mpVxHPTzsyr1ITSo9wOpy2BbYfTX8izf3x/2PHZ2cWUOXqwWJzMTJ+UdFvzSGj2HgCcM0rBVGa0IU2AeJMV5iRIPDaVWLR4lWZ9cSjNzAoLVcSznxNTC9mSJeVFOpAERoGy7TAcHk7uuXYrdLwG7v/uZnrjEFQsv8xf88KwPDj2d0VdtBt1MpzLV1O1Qyk4DCsJBNoq1ny1A8seZU1x2GFcU3aKmQlgpWphmmxyYdUt6jV335BacqDtBnWew7ekP8mQzeSFuVBoibRgLXlGxuH5/eBKsqvA20+DE7fcyVOqFqdPefHXMEU8L33mU7gqawEod08C0LjvFfXYkU9x77nfDnkOwGfKlfSxwq4maVhJINBOsuH0R2keU+crt1aqwTEVCJ2WhQxMNCSdWADYcIpqe7pp17uSPkeHphYtm/X01/4YaTgp7eeMhMSK0uRPL6VWkG/T8IcCdlEPPPszNg37kxl4r1uuPPs5ZjwqyVnuULswk3N2ltU5ufLs57hzyzlhz/+us9UmxfBEA/NrlffVsJKA307S2vodljaq65VJt8rcLqlRXQxOWKwMTqvvUrLJhWVt31Pv73DybaHPP/23ADy+7b1JnyMa/RMNWUleGLYRgPo9W0LGzHYSoXjo3KeUnalgFO18x6seZN1if+D48RMrgBW+++vWKCWCy+2m0qq+z021IzSU3U7Xgf8Me259vqqJ55pdgm5XXXAMKwn47SSGbaSm4ijVFidjsx6aq1Rs0tw2mFZdApNNLvTZvwFAy1xqxYbTkRCNxNhUc9aSF4ZtBGCJt3NkMlYSSWAUKI3Vqkp4uK4hsbjoDBiegOOZd4OklRUb1R/E/RuL54+hLAKETFNTkfzuyKvboK0Rfvr39M4p02xoVd+rTb2JdQfKd0R5IWSamnIYS6FDYW25/3Ys5UU+cPpKVRxw274P53gm6SUb9S6E0mZejdogSYf6YlnDq3y3I9XLyTVjFbcCUDt9TYwjC4ts1btIN5LAKFBaGlSv9unZxHZL1rdDYyX8/Gn/WCz7g3P5at/j0Y41F/Vk3Fuc0g2uCqWoiFTM0uUCu/c96DpoE36VR0V9YrLwZAhWd0RSWzi6u1hyfYfPOlOIO5TmOZVCC1ZBFfFcukApthJJeDZUwnmrVKyY9drUTvt6B7N9XTjWrgn7nHvP/TaXPKl2Pax2i28sHO8futl32zGr7CDTK5YCsHkmQhHP6XHwuHBY5sDjAKAcFS9sY7M0VXvYsOqPMBH/+0wUs8Kjw3qbmq/76oBjFozs4v36F/nVPOVXNWwjAG1TO0LG4rWTZBOJFaXJmiXQuTf5Rcmn3uK/PX/Hswyf+pqwx9255RxfFxKsdt9YOC569SO+2621qt6O5m5C9xwHwhfxrHI4sGoaFsssNt3ifRklC7fXDDHmMbI0tfG9sSQI3ik97/R7APjrNn+L6Na6GS4680888KI/4WDYRgCWNA4HjMVjJck2ZoVFuCKeQnHSNh8ODIAzDWVr5lUtBuAnETZLnLPq8a4DH2b1stu9t0OVF43Nt/luO8rV9312xsKIy6uoCFPEs8Km6mloFtV+yWrR0DVlN9OsvThnjLZMJyfylhIiWN1hbVBqC/fxwBhSW9mD7riNY/3qmsOwjQBUVOwNGYvHTpJtzCoLKeJZgug6rGyCnT3gSuBCo6sfdvUntpDJ1EXrspvUHzr7oS4sk+PowJwpEFqA/vrE62AYthGA2l2dIWPx2kmMRAZA1Y5OPB4oO9DlG0+lgKogZAuPRyU8h07ARIz2iOaOQcen1MXEiaDd2NGW1WwPYx8x+P0/KYn3pc+kz5tqFABsdg5R7pkED3B81H9AQwOuWZ1jfYl/Kw3bCEB7bV/AWLxWEsM2AtCu7cXNNE3aEd+4xAqhUKh0QHM9HD0e/bh3PKgWDw+909+VyGwd2Xv7jUALd5vtI0Hc+YJqn3rl2c8lO90Qzjr5FwBUlh+j3D4HaNRoFd5HdcZmVUBb6Fie8LkN2whAddX+kLF47SSGdaSpvgeHtYb6qqGM20kEId1owLIm1VAgWsIzVncxc9w4Ohr+HJlSSE1V3YpDU3UvrBYd0Ki2qcYqE3PqTS2tSty6adhGAJyW3SFj8dpJQgoPW0CzHTGNZ7aYaT4jCYwCpasXDg3Ff3xdBZx3Ctz/YmqvGy2ZYS7qaagxjnx5c0Dti3BMLV1N9U6VaNAtVjzlytv+yk+f99lGVmzs8B2TL1YS2aEUCoFjk94aGHGuoi02Kx84Bx7dCYPjyb9uJOWFwa8W+KtrG2oMi91bIjRCq8H+6QW0l6naGh5vu69Zt53+qTaYGAOUIbe9UnnjDSsJ5NZOYlZYJFrEUxCyyf/tSK4GhnkRcvODcEUCz42kvDB44IW3+m4baowHXngr564eiPicqZlWyu0HAdB1peR0e8o5MdFCpb2MSm+TJKO7gWElgdzbScwqi3xWXgilzYsHYDDFGhjvPct/++CRvwFvivmcSDUvAJ8yAfxqjGP9V+My2qiGeY5DXwKAG1UnQ8eCRS/H7l5My9xnfdYRl009btyH3NtJzAqLRIp4FgOSwMgSh98d/eK57b7EFr4L66BnJD4lhc0Cl62Dl3v8Y9m0P0Syjhy42T++7KYOKg91MbdiNVqKrhGzwiLeIp7BaguAyVPX+zqjzFXUYJ0cxzo57ru4M9tJChFJtuQn6Y4V9ZVKhREvZ3/mA8y5/cmL077un0/d7s6Qse3Xpu9zFGmHxlwE0NemsaJe/SxL7c+YWWURj/LCsI2AUlsAHLScxIKhXQBMolM+66acCTzDKtnyfvx2kkJEYkV+0vve6LGi9beJ/7s1Vitfe7Lsvf1GrgCWTnutUj3+z326OxGFs45s3fNvvtuGGmN8Tqku3IkEwjCYFRbxFvE0bCMATXXqIszOAjWgz8dm8WBzeKiyKattsJ2k0BDrSP7i+njkeGH7fuL/bk31MDKRXC0+gCvP+BvtLW9Sd5w7aK8f4soz/gbAnS+/KbmTRsAexjoCUDnpT0BMVd3KrHYE1+zilFrDQqDCIt4inoZtBEBzqGSJZ/Zk6qpU3NCowG6ZAcsMNQ61UDqW2jRzTjLWEQNJYBQQHg9ompI2LaxVC5Pjk+GlW+ZkxJu++p9MPgU9191OK4V1MWpWWeSL8iJbiKpDSAVdV7HCZoVTFsOunvCxwqyQOmVtC4vWLufB936E9gmvd6QqO/NNFbPColiLeEZi5c3qfe67SWKFkDhGUl7TVFvEv+8KvygxbCMAC/c/5xtbd/vtoQfnMWaFRbEW8YzEe59TO9S/Pee2GEcKQijGOgRg8Tw4OASTM+GvLQzrSLu9GyanuMbxGfrLVGeRzeMfpX3Jm/wHz+7M8MyTx1BZFGsRz0hsWKaSr5sOXB7jyNwgCYwskeiuaTAuN/QdVy2LFtZBhQPqvAmMWBz62wscfuKlgLFM2x+SUSZMLV3NgS/E/zyzTSVVzAU7wxXxbLuhA0d3F85lq8O+niQZhHSRaqwAVe/i6HGoLFM7qlYNHDaYmYv+vIHHn2bkuZeYq2jyjZkVFobyIp2qCwi0k8TLpn3vTuj4K/o2AnB3y8aEX8uMuWBnQBHPRu+Y9i0WjOxiQF8SVnUh1hEhXSSjsAhmYgYOD6mERXOD+llXCcfiLIRrTl7c/CDgVVkYyot0qy7MdpJ42XPgYwkdf/FZjwNw/9bzE36tYMwFO4OLeJ5/+m9prZthdHJBRNWFWEeEdJGMysLMrEutQ0YmoLlOXVPUV8F4El2Lgi1nV56hVEnpVF6Y7STx4tCXUD8bf4JifrOyyg73p17zy1yw01zE85i3HpG98VuqiKdrSdj3VirWEQNJYOQJsWTj9XdtZvsRdXERq7gWqAX10nlQ7YC/9xGPrSyjxEqSmO0k6STegp2xOHzL5sAuK3mKqDZKg2jxou2+zbxwAObirHlx8IubqXLAP6+BrjPOQR8/xsG7Hk3TTBMnXHFAM5uiFAVMlXiLdkZjs/5p3q+nd9GWCSRWlAaDV0T/u9X3lc0cGVG3Dw1HP5f5O3nF7W+gfPXpvvu5an24YbV64U1d7wx5zGwnSTfxFuyMxuPb3stFZ/4pDbPJLGd9R32Gtl4lsaKYqfrCB6M+PviZX9LVAy4PHI3Du2BYQjtqfkSzvp9+9yLfmLFl8ZeuFCacIOeuVsXHw1nPINBOkk7iLdgZi7ljn0Z35L9y6rJX1Pv9zdpvxDgyNSSBkcc4d/i/2QNnrqPdHVhcy2hvCqEXoSd/9yr+5e6NPHH9j2l9ZnvIuVO9aM3FxW8pWEei1SaRhYYQCXOs2HvKOpZ6AuteRIsVSzd+kAtv/xz9D3VhGRsFAmvCBLcTToZ131Xne/6T2fkMl4J1xLCNANR0dYaMiZ1ECMdcV+CKoeW961joUXYzgFlTrAhWWl14rz956JgeZ8mtPwTg5Ws/z4X9A/z50p+lPL8Ol7ro3WxLz0V/LErBOmLYRgCWHH85ZEzsJEIkbEf2+G6vvfk8Vps2RsbaTg049v43fS/gvqFQbHYepdwzSbu2lw7rbSx/m/+z94/9yc/tA+c8D8Bdz61L/iQJUGrWkfbqnoD7kF92Eklg5AnhZOPGLquuw+zOLiwWry81RnEZqwXe8u3/ZtumP9EbJnkRTCEtjM0qCGOBbx6LZCdJJAlgLNiCn1PIBTuF4iI4Xhx+d4eKC5pKZlg00LX4ugmsv/oK5qZnePH2+2OWu0i3dSTTGLYRgKXOnQFj0awkRgvYWJ1UDDvJOx74fwA8dNGPAQq6YKdQXCy8O/A7e2xDB7rur6fl2d2lbidYtG7p4y/5bs/0h3YDSbd1JNMYthGA1obBkLFIdhKjBWysTirgt46YiwUXcsFOobiY/NIvQ8Yavqn+tqEDfXuxWpIv2gnQco6/TbBZtZXuop2ZxLCNAJRV7A0Zi2QnWb1MKdiidVExMOwkr1tzFwD/2PkBIDlbTLEiCYw8ZmYWnHNgsYDtpNV4PMqDZlxoRFqMO6ywzbacp1Yth6++L4szDiSbnU7ylUTVE8nUJpHfszDnVvHCo4PjpNWgw5zLf6ER7TOw85QL2DcIzi9tClv/JRuYiwMu6nshZCySnaSYWHur+t3HW8XfrLCIt4inxAqh8qebGXx/B3NusNvA0r6aOZffcrYnSpLSUFgE+9dJg/IiEQzbCEB7bX/IWDg7STHx/hGVHIo3UWpWWCRSxNOwjjTs3RJwH8ROUipMjruZdYHVCrba5bg9al2iAwxP8+f3/DTic331otx+NcbyxsUA/OSpDE/ci2EbAZhfezhkLJKdpJi48qxnALhz67lxHW+oLBIp4mnYRgDaxraFjGXCTiIJjDxmZs67APEmLuJhVRP0HIen9mVmTsbFbqyL39brOijr7gqQrqcDswoikSKeZd1ZNNoJQpZxuVTCQkcV/I2H5lpYUAPbejMzJ8M2AtC4b0vImNlOYnnpRQA8rzozrXMwqyziLeJ50SMfo25sHycWnxr1OEEoRJwu/wLEPZv489+8yn/7uSs/lJbkhWEbAWhnd8iY2U7SUfE9mgZHGFiYXtm4WWGRSBHPJrvRnz62AkMQCo2ZObUx4vKAM8Vzma0jR08kdw7DNgKwdN7xkDGzneTdZ/2N2ioHu4aSCHRRMCssEiniubBWFRuS1Uh6kARGHlN952Z2H41frrWkAd65Fn7+D5hM7/c1KZzLV/uSGrmq42C8rnVqPOB+pLnk0w5lJlUbQnHR+rvNPLkzfCuzcFQ64LJ18GhQ57JsKy8MRuadDMDT77w9ZhHPTGHYRurG9lE2N8mSYy/7xiDUTmLYRgBaDNWIacywk2SDeOtdSKwQaivg+S9tZjrJa4R/Okn9fKWXtNS8SIb+qXls9qosohXxzBSGbQSg3DYXMhbOTmLYRgDaa/sCxtJRPDheEql3YagspIhn6dL10Z9yaCj+a4tI2M7xJy+yWfB3bLKZZ7reBMQu4pkJDNsIgM06EzIWzk5i2EbArxoxjxl2kkyTSL0Ls8JCingKLJmv2hUNjMY+tqYcLj0L/vgSHJ/K3JxynZDIJWXdXbRe15E1S0cp/o6F5KgsgzWLYUdPbC+7psF7Xq2UF139mZuTWWGR7SKeOeellzi3p4NnPhb9/Rq2EYD6PVtCxuK1k6SzpbRQ/Lx6GXTui79TkYHZOnL/i+mbT4DCIstFPHNN08DzdJQdYLPzv2Mea1hHls51BdyH+O0k5/3ySgD++sE7E52qUIKsbIbRSTg+mdp52rxtxh/eltp5zAqLbBfxzAdWLyhn0dlPce+WN0Q9zrCNALQ3HgsZi9dO0jH5FQA2V30+0almnJwkMDRNuxTYCKwG1uu6/nyE4y4EvgtYgZ/quv61ZF8zVpvScEU0c82uXhgZj+/Y5lp4thv2DaX2mqkumiNZTDJtJ4k2l0SItkOZzPmE1Ml2vCjEWNF3DA4MxleIz2FVNrP/253667bfqH5XB7+Y+O/ktT/y/57nd2/xjVlGvFXP07yhGss64hxTAln79DgeYGzKhtOmxh546w9DjjcrLIKLeJ7bI7EiF0isiM2kE/b2pZa8SGYH9W2/V90+/nTJTxJ+bkeFv7tBu3V/wFim7STh0GdM+vcyV+hYGMwqC7PyoqPsQJKzFFIh39Yh+RgrAHYcgbHp1M5hjh1bDsU+vqPsfwDiSuoF8+6z/ua7vbhxKGAs03aScFQ7yny3bRZryFg4zAqL4CKei87OUvGQAiBXCoztwCVARI2tpmlW4AfAPwM9wBZN0x7QdX1npOcUG8cn4vOzL2mAvYPqv3Dkw06+2U6SKPkw/3iJlPRIZO6pJEoK4XeUBBIvYjAzR1yS8BULoH8M/hoheZEP3zXDTpIM5/1cSUP/+u+bYhyZHzi9puLdN2xOuIinwZLrk6s3JLGiNGMFwHCcGyMGNeX+20by4szb1Of1xatz+zky20kSZUOjKkC46dh/pHNKGeHynZ/DDdyz5msJF/E0OO/nG2gY3MXx5sRiRZFaRyRWxMHIRGpdR8zJi11f+gyc+c3UJ5UkZjtJorzzzIcBePDFt6dxRplhw+oH0af8trpEi3gCfODELeqGzZLw62faOmKQkwSGrutdAJqmRTtsPbBP1/Vu77H3AP8CJBU48jW7GY0VzfDKoejB49Vt8Jpl8OOnUgsyiRLp4jeRhXumF0vm8y6/bF1Sr2XYRiA7NTGM4qcQf92OYifb8aIQY0XrPNjTR9QWy021cPGrYNOzahc2m4Szjjz9Uf+YocYwjwWTaRuKobK46JGPsdBbxPOBGG1UA/DaRgDm7VeKknN/6P/uxrKTJIphGynr7sI6NU7l9s64WkoXMxIrYlNdDjUVMDYVsyO7j6vfktEpBRDOOrJ5+hO+24bywjwWTIfHa0OxZMaGsmnbBb7bn33tfSFj8WBYR9qtquK6sesMye08x+K8X15Jw+AuHM4Jmg5t8VlJoDTtJLIOiY/lC9W1Rarri74/3pOeCZkIZx25b+ubfLcN5YV5LJj3n6Ou63/13Po0zszPlt3/5rv9xjO+HDIWD4ZtBGBJ4zAAl5qUGLHsJInSMfkVmjgCQLl72jdmkC92knyugdEK3t+goocoZZ41TfsI8BGA5ta2zM4sSzTVwdL50B1JWVEP562CXzwdGlwSrcOQzUV6LkjGvtL71c1iGykc4o4XxRgrHFbla9/aHb7YVoUdLjsLHt4Og0G7r4nGCsM2AlC1ozNkLBk7Sb4xWLsyoeTFQxf9WGwjhUNJxwpdh7OWw3N740tkmndQHzivA6NPkNFa01BiQKgaw7CNALQc3RoyloydJN/oH69J+DliHSkYSjpWACxdoCwkvccSf645dtQ9+XPqgMte/Ixv7DdBagwjiZetpF62mZpZlPBz/rHzA2IbiUDGEhiapv0FaA7z0PW6rv8xnlOEGYu4YaDr+h3AHQBrzliXYr3c/GDL/ug1MM5uhwdehpEUi+vkI+nsBpJKS9d4q/anmgAyH28oL9yV/gujYkgiRSOb8aIYY8XBIdh9NHKl8JY6VbRzZ19255UtDOvIwoNbAu5DYnaS9d/roLaqh7HWxGOFWWFhKC/CqS5W3eL/rtfu6vSNJSKKMSstwsWLYlZfSKxIjbEpeKE7vk5lwXUv0tvkODcYthGA9rKDIWPx2kkMlQe8Kql5GAuyaH7/y3d+zne7bXybb8znLJ4X+3XMsdA+NY5ugbnyGt8fi0Kx2yWDxIrUeXp3cjUwPmISBez60mcoxJSOYRsBWNTQHzKWiJ3kivXPccIzzmASCU+zwsJQXoRTXRgdmdpr+wPum+0k0TBsIzpQ5lILyxlblRpzebir7oaE555JMpbA0HU9VdFhD7DEdH8xcDTFcxYUkQryWTSocMAfXor83ETb5aW7u0ik52erTWnw+0ilBke8ryEkj8SL1LBaiJjeXVQP3cPqv3AkGivMCotUiniaiWQdMWwjAI37tgSMpctKEny+PZOL6QxTtDNVVt7sfS/WtJ+6pJBYkRoOO0zPJfYco+6FWWERTw0Ms8IilSKeZiJZR/wJBWhnT8hYuuwk5nNC4taReLhsi7flZJUj7ecuJSRWpI4rSetIS536efuTMHDmN33Ki2DVhZl4knqJEMk6YthGAJbOOx4yli47SbA9pc5yDg/tjmgkSIoNy38LwKbu96b1vIVAPltItgAnaZq2DOgFLgeuyO2UssvJLarVWfCu6lvXgN0KD7ySm3llknALqEQSBbmyfMSbAIr0eLj3G+4xISIlHS8WNaquRe6gor9rWuAtq+FHTyTedaAQOP0b6rvy18+q70giRTxf9S3v9yzLfwV33+D/PhtqDPOYQbTWqOYxcxHPYlZepJGSjhUVDlhQC0NjkRVbEKi+KAau6NsIwCY2+sbiLeJp7ExmewfynjX+hheGGsM8ZvCWzR8E4C8dvwx5zBwLzUU8S7HuRRKUdKwAtQ7ZdjixGhjm2DEwlv45ZZorX/13AO58wa+wSKSI55XrVUMbVwbmFg1DZWEoLyKpLjqcXwVgc9l1AePm+GbEPM1bxPOuPKl7YSZXbVQvBr4HLAAe0jTtJV3X36pp2iJUm6K367ru0jTt48AjqD2rn+u6viMX880VjTWwogn29vvHzlgMyxfAT/+eu3mlQqzERCoJiHAFMJdfti5txTCznUiQxIVC4kVsbBbla9/a7U9ULKyBt58Gm58r3OSFWWWRbuVFfd8uAMpmVXw4/9qzsc+o2+u/548VnZ9I/PXSXbAzFpK8UEisiI2uw9qlqgZGJGl4qi1Tc4FZYRGuiOcVpsRFojRXKO/dNZ5PUE7gL+0azyfo927SJ6PyyLa3//jCUyR5gcSKeFnUoDoiHoqg4AzmE2/2387X2GFWWIQr4mkkMJLh/ed0Mr9WXUfYbcqnd9VbHqPcrtIZV6x/DoC7O5NTYqS7YGcs8qVgZzhy1YXkfuD+MONHgbeb7j8MPBx8XL6RqV7w/7c9sDWiwwpvOhl+1QnOBFJ7iSyEc7VojlZDIp+IZYFJB5K4CKSY4kWmYsWuXtg/EDh2zjL4847EdkAS/ezlomCnoboAqN/TGTBWNbWLybbE61dkCp9tBKjp6gwY23dTen53krjwU0yxAqLHi2RjxfEJpeyMJA2PN3mRaPvUXBTsNFQXAEudO0PGaFyc3QlFwWcbAZYcfyVkLB12kmKud5EoxRYret4T/dpi8e+SixePvpyYjaRRlUzgB38LHI9mHQkmFwU7zUmL9oaRkLGRPKpqYthGANqre0LGoDLl18i3ehfhyGcLSclTW+FPYNgsMOtWQSFZT1q+EW2xZCgp4qldEa0AprlwZzYSA9EKfEJuurxIrY7ip7ZS1cFwe1TVsUoH/G+RWcwM5YU5gWFg26vixcGTVrMtykW6zzYCMK5ihbNGxYrRhafg8K4RklFdJEOwdcRcnNOIFdlujSrxoriprohuHTH48ZOZn0umMJQQ4VQX83vUBvrw4lOjWkcMCTVAmesEAIdsp/jUGAO2pQGvlWmiWUeaDj8fcB/C20nSTTSbm1AcVJXDian4jjUnP4cnMjOfdGMoL8KpLprYD8AAK2JaRwzbCLqFaptapE241AXFd/5yfsrKi0QIZx0xbCMASz27Q8aC7STpJp6aSYkiCYw0kKnezqsWwfC4uti4Yj10HoRd/TGfVpAE15AIHs8Xkq3NIQiQuVjRXK+6kEw74c2roKEK7nshIy+Vc7Z91v87NJIZTm8Ljz2fza/volllkW7lhVD8ZCJeOGzQNh8OD4cmMswLkP4C9K4Hc3fLRt9tQ3nhdqjq+r8xPZYP/Obs23y3DeWFeUwQopGswiIWqxdD597YSc9CtJ2ZufOF1/tuG8kMfUK96U17Xh/2ObnCXLBTingKeUm5Q11onDRfqS52F2nyIlViFcDMtR1Fkh5CNjhlEcw64fRW+EmB1sjJNC992v+9M9QYNu9fwZc+uTmg9kUuCC7OGTwmCKmi6+q64tg4jM34xwt9AZJuwhW0u6vuhpAuJLnEUFlEK+IpCKlQXa7qYPQci+/4e7Zkdj75yp2d63y3fUU8tfyRy5sVFpGKeBYaksDIY57cCYvqYFWTWpBkw4KV6wV2cBHOZK0WsbqC5Pp9ZoNodUWK+X2XIrt64cgwfOxN8NutMDUb8ykpk+vv0Mlf6sB2WMULx+S4b8xgzxfim5e5KOjISOjjy25S5zxwc/F+Z3JtcxOyx/FJtaNqtqJmI3lx2tfV52n7tdn/LF328jXMnz0IQNn0uG/M4Ddn3Br3uQzLyCVPflIN/FPg4//y6H8B8McLfpDkbPObfLC5Cdnjr9sSU1/sHoh8XLxc/NePA3D/ed9P/WQJsuHkP9CEsoyV10z6xgw27fnXuM9l2FM2LNoEPbDp6IbA15r/M3XO4Q+lMOP8xbCNADTs3RIylqqdRBIYecz8WjgwDL98BmYS7NteqBg1K4w/jLkg3oWZXNQL+UJTnZKEF2u71EgYBTuNApnZpu0GFSsO3xI7Foh1RMgHaiuysxmSbww42gFom96Wk9e/8Heq3saf3/PTmMeKdUTIFxqrlZU9Ele/xX+7WJRb/RN1ALR7ExjZpsPxXQA2z34y5rGlaB0xkARGjtFNVxKapjKdGqpo56Wvhp89BeMzEZ9edMRSTsT7/Hwlm/NL9Xcp5B9GvNC0wNhxzlLADZ0HcjKtnGBWWBjKi3hVFxBoJ8lHsrmTKTa34sMcK8z3bVZVX2tXr7reKAXriFlhYSgvElFd5HtF/mxaR8TmVnwY6w4IvLbQNFizBP6xSxUID0dNufr53cczPs2sYFZYGMqLRFQXEGgnyUeyZR0xKyykiGeR4fHA4BgMjCq1RVUZjIwrtcU7ToWRSaiqCPSpZoJilA+Hs0+YO5sUy/sUSocTk9AzAmV2FS+mnDA0Bq9fqS44jk/7L0IyRTHGihUb/fOv3tnpGys7EGhnM6wkUNx2EqHwmZlVscLpgpZ6pbjoOw6VZWpHtcwG5Xa45gL/czKRvDBsIwB1uzsDxnJhJUkVn20EWDz8km+scWAXAEN1K2kdfBHwW0mgeO0kQuHj9qg1yPA4LKxTcWHohFJyNjeodUpjFQyFUWGYk5+j06nNw7CNALQOvRQylgs7SSpsWOTvhtZecdg31oxqe9o/20R72UE17rWSQPHaSTKBJDByyKwbXuhW2c8jJu/1m1fB6BT8qjNwlzWTGIv7UqWsuytizYhCXJQJxcfWAyppAcBR9WNJAzRVw0+egsks1L0AiRXlB7p81pGqHSpWGPchPjuJIGSSQ8OwV3X75MBg+GNOWui/nUnlhXVv6caLxiHVrvDC3/0HLb1bfbcN4rGTCEImGZ+Glw+pRMbh4cDHuiPEDoDP/LP/drriR8Veb+/3+vScr9Bo0nrocHyXdss+wG8lgfjsJKVG0ScwDr87elX5TLU1jIcyG1Q4YNIZOL69F57tzmzywrw4D9epI9eL9lRfP9EinrnuVJJJcv1vWSjkc6wAVQm8eyCwoFbPcfjF05lPXpi/L/kWKyAx60gw+zf6n2uoMcxjwUU8zcmKYiQf/j0LgWjxItexorlexYpIsm9Qrdkzgfn7sv3azb72wW6v1DzXyotErCPB/P6f/AsKQ41hHoPAIp7mZEUxItaR+Mjna4vaSrBokGjprKoy9fO7f03+td/4E/V7eeLDm7n/vO9zwZBSH0wvqAByr7pI1DoS8FxTwU5DjRGriKc5YVFspNM6YlD0CYx8RtNg7VLo3KcuNBbWwKvb4M87cj2z0sN80b78snUhY4KQa1Y0KRn49KzysV9xNtz7ApxIUbopJIZZYdF2g7Kmud0SL4T8oa4SWhuVjSRcB4FSqHuRD5gVFhf+7j+oO9rF2JCTpz8qsULIDywanNHuV4PHQ4B1ZCoj0ypJDJVFh+O7NM0cwN0zzN1tX8rxrPKXok9g5HonJBout6p5YbOA3QqXrYO/7cne64ezTbgrawC141oMF+TF8B6iITaX9JHPsQJg4ISKE5M6XPwqGBwPVW9lEiNeFGusgEDlRbEhsSK95HO8GJ1U1xe5Sl5UH+7yKS+MDkGeahUvVt7cURQdeYKVF8WGFOhMH/kcK2bnVLywWsAThwwj3fGjaXI/F/xGKRCae54HwDWquoBcMPQhHr3sZxGfWygEKy+KjdO/oWLFts9m93Ne9AmMfMajw95+QIf3rYc9A7CtN3OvF64AX7Cf3WhjWuxEuohvva4Dy8wUnvLKLM9IEKKzrx8mZuD1K6DSAfduzezrxYoXpRIrIhXsbL2ug7JDpevvF/KXoTGl1opGOpMX5gK31Ts7sVqg4mDgd2NySWnEi0gFO2t7u7DOToE9yxMShCjMuFSdnGh2s3D88unkXs+wjQAsOLAFe62d+r7AWDFcf1JyJy8wIhXsXDjVjR0nUJPdCRUYksDIIQ6bknqemISuPni5J/tzMBYhZd1dOJevLtndOWOxVtbdheZxY50az3p3BdkhFaLRNh92H4VdA/BST/xyz3TiXL665GMF+LsauVFdSiq3d2b9+yvxQghG15U1dVGjKuIZXEfLvHuaSdwemGhT1xbVh7uYbl9dFKqLZHjtj9T3dGxoFodzmvmDW3xjQFbsJO03qtc7+MXS/DcQIlNTrurxTcVRR8scPw4dS8/rO8fmGJq3AlBqjNGW1UWhukiGKw5/AQD31DC6Nk0bg74xICt2ktffrmLF3/8z/2OFJDCyjMeD6nWogwd482rYfhhePJL51zZf6JZSEctYmFusGi0TgYC2q/lEMbayFELRdZWksGhqQbCyCU5ZAPe/qNoiZppI8aKUYwX444U5VoA/CZxvROquBBIrigVdVzHCalHWkTI7nNIKXb3+JEYmrSNmlVJw0VvDSlKKrP9eB7XeFqu26XGwqPHaXjU21npKrqYWFsM2Av54YR4TO0lx4Pao6wqPDujwqmWwZZ9qnRqJdMWPJz7s/wyZi3gCPitJKXL5rs+xELUQLHNPqtoCKDUGwGDl8pzNLRyGbQSgfk9nyFg27CSSwMgy+/pVqyK7FZbNhwvXQOfeXM+qdIi0a2ksPMz+fmNMLvKFXDA8Dnt6YcIJixvhXad7uxPlemIlQjSFg3P56pBaIKWuShFyh9MFO47AwCgsqIVyBxyf8Ccv7Fb/sVK0MzOceZuKF8HV9o81qSRF474t2GzgqqjxjXVKMU8hB+zqhd5jqgtifZUqDB4teWHmtr9kdm6lwGVbrgbgN2ffFjDezxIA2qa3Q4UNp7XKN3aPFPMMQRIYWebYBMzMqQuLN6yER3ZC74lcz6q0F+nBO83ZlMgno6aIpqQRioeZWRibUbslZ7dB9xB0Hsz1rOSzFkm1lut4Een1Y7WUFgofDZW88Oiq2G8wn3+b+vm1P2dzVopStY4AdH7C/97Xf6+DxoFdjLWekpXEhWEbAaja0RkyFs5OYlZYSBHP4mVoDGZd6r8TcXQRMasvxmcyN69StY4A3HPK13y3L9/1OZo5wmDl8qwkLgzbCMD87i0hY+HsJGaFhRTxLBGWN8HxSaiww0tHclP3AuQiNhHkwl/IJoaPvbkBtnutZfuGchcrQD778SKxQsgFZXZorFZdzYIVWubFh9OV+blEKnorBLLqFhUrdt8gvy8huyxfCDt64ivcmUnrmdlOIkTmHQ/8PwAeuujHOZ5JfiEJjAxj+NgNKWdDFbxxFTy1B/6xP7tzSfbiutAvyhNVOWRTCi5qCsHA8LHrKH8qOly4Fnb3wguHszuXVD6Lhf45TrRmRDbfp8QLwcDtAbzJTrcH1i5VPnbzDmk2Wqam8jlsu0E99/AthfkZNmwjAA17t4SMhbOTZMs2YlZYSBHP0sa8BvHoanPkxBQcGo7/HN96LPV5pJK0O+f76rnPfbwwP8OGbQRgyfFXQsbC2UmyZRsxKyykiGcMNE27FNgIrAbW67r+fITjDgLjgBtw6bq+LltzTBcDJ2DnYZiaUx1HVsyHN54Ez3XH7zkTAsnkhXuhLQYKbb7JUCrxYtYNz+2BsWnVJrWpFt59JrxyKNczK2wyFS8K7btXaPNNhlKJFQAvHYT+42CzQm2FsqZOOv2Pb3iN/7bUvYiPTKoizHaSQqDYrSOlFCt6R2BnjyrwW1elxkYnYz/PnACdcEY+rhR5x4P/CcBD77w97ec220kKgWxbRwxypcDYDlwCxKOHebOu6wnkCfMLq0UtTACsGpy3Cn69JfBCQ8gsyexaJuM1zzb5Np8MUhLxwmaBCe/u6Zwb3roG/rYHjhzP7bxKjURrRhRCVyCJFWEp2FgBajGio2LFyETo48vmq59/2p7VaZUUZoVFpCKeZowECUDtrs6QsXyxk5RIvCiZWIG344hOfIkLyI56q5QwKywiFfEMxrCOtPS9EHAf8sdOsmKjihX7N2Y/VuQkgaHreheApmm5ePmsMr8GHDZwzcLSRvjrbugdzd7rJ7sQL4SL8mJDfqfhKZV4YbXA0gVwaEjVyOnqg+ezqL5I5TtfCAm/YkN+r6GUSqwAWNmsal54wrQlMi8+MlH4N5VYYdhGwF9c0jxWqHaSfEasI6GUUqxY1ABdcda8COb2J1N/fSNJl2jSzrCNAMzbvyVkrFDtJPlMIVhHDPK9BoYOPKppmg78WNf1OyIdqGnaR4CPADS3tmVpevFx9ko4NAAvHsn1TAqXbCdUis1rXgzvIQ7iihf5Git0HU5eBPMr4eUj8IS0V06abCZUJFYUJAUdKwAaquHkFth9NLBwp+ycJkY2VRHmcxVLEc8SiBcFHyssGqxboWrkxGNdN8eQgbHMzavQMGwjAIsMVYRpLN12EkNlUSxFPNPd2ShjCQxN0/4CNId56Hpd1/8Y52lep+v6UU3TFgKPaZq2S9f1sPlAb1C5A2DNGevC7Enkhp4RqLPDm1fBL57O/usne3FdbBflBvHKwfP1vRarMiab8SJfY4XTBYf64V1rYXe/33qWLVL5zhdjvCj0WAGJFyQtBCRWKP6+C8aCWiC21vtvZzJ5kcr33aywKPQinmaiWUcAlt2k3mu+dmkpxmsLiRWK7gHo6o3v2EwkQI0kXaJJO7PCotCLeJqJZR1500/Ve/3bf+TnezVsIwDVOztDxrJlJ8lYAkPX9bek4RxHvT8HNU27H1gPpEHQlD2WNsKKefDTv+d6JoVNMS6QYlEq7xMkXgBUl8FFZ8DvtsJYBnutlwKlFi9K4T0aSKxQVJWFJjD+4/W5mUshU4yqiFiUSryQWKGoLFMW1UQsJN94JHPzKVTMCotMFvHMJ1berGLFvpvyL1bkrYVE07QqwKLr+rj39gXAF3M8rYRZMR8e2SlFO/OZWH/M8+mPfCILs2LcUYlEMcSL2jLYOwQ9UrQzbymkWAGJFSQtRrVGOIohVoCyjwye8C9KxDqSf0RrX5pvSRK5tgilWGJFUz2U22HKGWg3C8YcQ6bnMj0rwUy09qX5Zh0xKyxiFfE0bCPgjxXmsVTsJLlqo3ox8D1gAfCQpmkv6br+Vk3TFgE/1XX97UATcL+3wI4NuFvX9T/nYr7JYPHWBdozoryqDptqc5ZLkv2jUix/jCJR1t0FqD/Auf5jXCoXBolQCvGi0gYjU+B0q3gxPJ7b+aTyOSv2z2hZd1dexArza+fDXPKBUogVBhUOWL4Q9vXDjTlMXqTyOSsG60g0yg+oa4tlN3X4pNaGlQSyayeRa4tASilWAKxZolovz7nCP56NBGgqSbtisI5Eo75vF6DsIwsPbvHdNsimncRQXQDUdHWGjOWLGiNXXUjuB+4PM34UeLv3djdwRpanljaW1ilP+7MHYfvh8JXCheQotT+0yVIsMvpijxcLq6CxHF7uh79ul1iRbgrxM58LEm0fm48Ue6ww81RXqLJTlBepkW+qiHylGK4tSilW7OuDPX3xHSvWkfgodutIujArLAqmiGcp01QFZVY4OAoNVbmejRAO886Ddcq/3e2urMEyo4zFufiDnMiFQaFdMAih1DiguQp2jSiVlt0GTpFu5h3BSgfIfawwv67EitJjfi1MDQWqL4TcY9hGwH9toevg0q1A7op4yrVF6dJYHb0GhlhHcoNhGwGwTatY4XLBlFPFilwV8TQrLGLVwMhWwc5wWHL2ykWK3aJ2VPcfVzupNRXQUq+Ch1CYtF7XEZDwEIR00VQF3ceVWkvT4LQlfvuZUHhIrBAyia6r/wBWNufWOiKkxpLrOwK84IKQbox4Ma8G6ivDX1tI7ZzCYO2tHay9VeKFGVFgpBEN1frwqW44ehzqq1QCY14tDI0nVgFYyCzRdiOKcQEiOyr5hYZKWLzcB73HVIJzQR3YrVBXAcenYp5CyCKRlA4SK4RsMeuCgVGYcEJzHbzlJP9jsvDIH8wFO81FPIs1WSHxIv/w6DAyror8zq9RXUia6uHEVGSL6ncfz+oUBQILdpqLeJ55W3HGinRZRwwkgZEmNGDVfDg0Cg/tzvVshEQxCvNB+AJXuUAuDIqXpXUw54Enu2B0Uo3F26ddyC3RYkVZdxfO5auzPieJFcXP0WOws0ctQPb3+xMYXyvIkoKlgVEgfMn1HSEV+HMVK0DiRbHjnIMt+1SsODAY+Tiz+mJ0OvPzEqJTfWQXZ97WQcNeVcTTnMhw52hO+VKwMxySwEgTS+thxgXTLqW8MBYlQuFiXHwYPtZSrtgtpI8FlVBhh0PDsKgBxqLsigiFgTlWVG7vlFghpJ0FdUCPum1eeDgjdBUQ8pPgWJGuloKCYFBuhzI7TM9GPkasI/lP9ZFdvtvahFqHGDaSV66RWCEJjDTQWAEVNtg1rO6vbYOnd4NLLCMFQfACo/W6joDdEXPhvnyhUCt/lzo2CzRXw+4R1Y996QLoGYGJGUliFAISK4RcUVUG7QugY71/TBYe+c3uu5733V5yvcQKITtoGpyxFLbsj21d/6oouPICs53EUF64TbKL+j1bsj2lmKS7q0iiSAIjDRyfhnGnWpDoXu9ZmR1czphPFfIU5/LVRdFWUMgfNFRSc8eQP1kx7I0VYyLfLFgkVgjZYHJGkheFjnP5at/Ffq4v/oXixeVW9S7s1vAJDLP6YlYUXHmLWWUhyotQpDdGCtgtcHKjuj3nDRI6yqca3J9dEITSRQNWzYNqe6DSYn8/DI3lbFqCIBQIw/5u32yTejmCIETA5YHdR2EmTEvUlQv8tyUJKhQyosBIEg1Y0QDHZ1TSwsCiwYJaGJRFScESvHuaL7upZl99uEKj+TJPIZS2OnC6YSLogqJtvtopkQ5FhYnECiFbXLLWf/v3L+ZuHkJyBCst8kl5Ea2AucSKwqPcDtXl4ZWd7z9H/RTrSP7y4tWh37l8UV6Ya/YEFyaG7MY1UWAkyRLvgmQgTLHOU5dAhSP7cyoUWq/ryHmHD0HIFg3lUGWHQydCH2tpUAlPLUx/dkFihSAAnNXiv/3Fh3I3j3xGYoUgKHRd1cCwWwPHxTqiWLGxgxUbJVYUOqLASJKRKdVxJBiPB/b1w2wY6VamEf91cWP+d5V/68JhdAYmZsMX6Tw0COPT6oIjm8jnp7iRWFE8LKn13/7hk9mPFSCfoWJHavgUF3Nu1T7VZSoCma2uI/IZKm7MCotc1/ERBUaCVNmhuQom58IvSDQNeo+BWzoKCEJJE65GTjDD41IvRxCEyCys8t8+NpG7eQiCUDj0Hg+0txt889GsT0UQMoIoMBLAboHlDeGl4AaaBq2NKomRjbaIheJ1jjbPfJmjIKQLDRUrTsyEv4gwaF8IIxPZq4FRCF7nQolpgpBpzNaR53qy+9qF8D0shDkKQrZx2GBeDYyMqesPs/picjb9r1co30PDNlK9szPgPsD+jfkxRyF+JIERJ8aCRiO7wgAACwJJREFUZGgKxoJ2TN0e9bhx++RFMDEDx8PUxxCEdJAvfxCE8CyuVTLO/qAYoOv+xKZHh4YqWL4Q9vZnf45CaSCxojAxJy86e1XsWLcCnt8vRX+FzCCxonAxYoLmvb22DTr3waff4j9Guo4I6STXhYglgZEAx6ZVAiOYPUfh0JC63VCtFi6jWUpeFIrXORPzzOf3K5Q2x6bD18gZHocdR1SCs7FadS3KZqKzELzOmYpp+fyeBcGMxVTU9+YHVUeBSofqKpCt5EUhXFtIrBAExfbDSvlts0J9pWqhOjHjf/yWhzP32oUQK8CvsjCUF+lQXbTfqM518Iv5936LHUlgxEFDuVqMhEtegCqU4/JeVAxJ+1RBKFmq7FBTBv0RvOoaMO2VcIqfXRCEcJzZHHh/YiZwMSIIgmDG6a3LN+uCQe86xGwdEdWWUGxIEc8YVNlVFfBwlb+NsWVNYJXfpCCUNDZvjZzpMB2IjFgxrwbKbH7LmSAIghmzdWRTZ6AaQxAEwYxxbbGiOXAdkq2uI4KQK0SBEQWbqWin09SOyPCxO+egzA4VDji9DV45lJ3CnZHIR8lWONJlHcnnYkFCaaEBKxpgeApOBNXI8XiUnLPMrmLH+pXw7F41lisK5XuSrlgBEi+E/MdhWoA816PqaU3O+HdUc0UhfE8kVgilhK4rVcWcCxx2qK+Ck1tgV29g4fBMWkfCUQjfk1StI4ZtBKBqR2fImNhJsoMkMKJgt8DAZOiCZHgcXuyGWTfYrcpzNp2Byr6CIBQOI9MqgWFG1+GxV1RdHIsG5XaVuMhlolMQhPzk9Cb184sPQrlD2VPn3NGfIwhC6dE7AtuPKPu6w6auL4xNEbGOCKVAThIYmqbdCrwLmAX2A/+m6/pomOMuBL4LWIGf6rr+tWzNsa5MJS7CFeKrcPhrXszJBUbWSVchwnwuNiT4yfd40VAOM67Q5IWaE1gsgFslLaYk0ZlV0llcTOJF/pPvsSIaZuuIjmyKZBuJFaVFIccKgIoyv9Ji1rROEetI5jErLFIt4rnkevX8XHf0KERyVbnhMeA0XdfXAnuA64IP0DTNCvwAeBuwBnifpmlrsjG5xgrVBjGS97S6HObXiDe1lGm9riNAXipklLyNF5XeGjnRFBWnLJJYUcpIrMgqeRsromFOXmRb8i3kFxIvskZBxgqDxmqoKlObJOH46p+zOx8h+5R6rMhJAkPX9Ud1XTdyhs8Ci8Mcth7Yp+t6t67rs8A9wL9kem6VNlhcA/uPR16U6DqsXqwyoIIgZJZ8jRc2i6p7EVwjx4yuQ3MDNNdnciaCIED+xoporGjw395yVBKegpANCjFWBLN2qSoKbmBWX8yGUY8LQjGh6eHaa2RzApr2v8BvdF2/K2j8PcCFuq7/h/d+B3COrusfj3CejwAf8d49DdieuVlnnfnAcK4nkUbk/eQ3q3Rdr8n1JMKRjnghsaKgkPeT30isKFyK7bMo7ye/kVhRuBTbZ1HeT34TV6zIWA0MTdP+AjSHeeh6Xdf/6D3mesAF/CrcKcKMRcy26Lp+B3CH97zP67q+LuFJ5ynyfvKbYnw/OXjNrMULiRWFg7yf/EZiReEi7ye/Kcb3k4PXlFiRBuT95DfF+H7iOS5jCQxd198S7XFN064E3gmcr4eXgfQAS0z3FwNH0zdDQRDyBYkXgiDEg8QKQRDiQWKFIBQvOamB4a3qey1wka7rYWr3A7AFOEnTtGWapjmAy4EHsjVHQRDyA4kXgiDEg8QKQRDiQWKFIBQ2uepC8n2gBnhM07SXNE27HUDTtEWapj0M4C2u83HgEaAL+K2u6zviPP8dGZhzLpH3k9/I+8ksmYwX+fZeU0XeT34j7yezSKyIH3k/+Y28n8wisSJ+5P3kNyX5fnJexFMQBEEQBEEQBEEQBCEWuVJgCIIgCIIgCIIgCIIgxI0kMARBEARBEARBEARByHuKMoGhadqtmqbt0jTtFU3T7tc0rT7Xc0oFTdMu1TRth6ZpHk3TCrZVjqZpF2qatlvTtH2apn0u1/NJBU3Tfq5p2qCmaUXR61vTtCWapv2fpmld3s/aJ3M9p2wh8SL/KKZYAcUVLyRWSKzIN4opXhRTrIDSjRcSK/ITiRX5S6KxoigTGMBjwGm6rq8F9gDX5Xg+qbIduAR4MtcTSRZN06zAD4C3AWuA92matia3s0qJXwIX5noSacQFfFrX9dXAa4D/KvB/n0SQeJFHFGGsgOKKFxIrJFbkDUUYL35J8cQKKN14IbEiz5BYkfckFCuKMoGh6/qj3urBAM+iejcXLLqud+m6vjvX80iR9cA+Xde7dV2fBe4B/iXHc0oaXdefBI7leh7pQtf1Pl3XX/DeHkdV3G7N7ayyg8SLvKOoYgUUV7yQWCGxIs8oqnhRTLECSjdeSKzISyRW5DGJxoqiTGAE8e/An3I9CYFW4Ijpfg8l8EesENE0rR04E3gux1PJBRIvco/EigJBYoXEijxA4kWBUMLxQmJFfiCxokCIJ1bYsjabNKNp2l+A5jAPXa/r+h+9x1yPkqT8KptzS4Z43k+Bo4UZkx6+eYamadXAfcBVuq6P5Xo+6ULiRUEhsaIAkFghsSJPkHhRABRjvJBYUXBIrCgA4o0VBZvA0HX9LdEe1zTtSuCdwPm6ruf9BzTW+ykCeoAlpvuLgaM5mosQBk3T7Kig8Std13+f6/mkE4kXBYXEijxHYoXEijxC4kWeU6zxQmJFwSGxIs9JJFYUpYVE07QLgWuBi3Rdn8r1fAQAtgAnaZq2TNM0B3A58ECO5yR40TRNA34GdOm6fluu55NNJF7kHRIr8hiJFRIr8gyJF3lMqcYLiRV5icSKPCbRWFGUCQzg+0AN8JimaS9pmnZ7rieUCpqmXaxpWg9wLvCQpmmP5HpOieItZvRx4BFUYZbf6rq+I7ezSh5N034NPAOs0jStR9O0D+V6TinyOqADOM/7nXlJ07S353pSWULiRR5RbLECii5eSKyQWJE3FFu8KLJYAaUbLyRW5BkSK/KehGKFVgCqJkEQBEEQBEEQBEEQSpxiVWAIgiAIgiAIgiAIglBESAJDEARBEARBEARBEIS8RxIYgiAIgiAIgiAIgiDkPZLAEARBEARBEARBEAQh75EEhiAIgiAIgiAIgiAIeY8kMISso2nanzVNG9U07cFcz0UQhPxFYoUgCPEgsUIQhHiReFH4SAJDyAW3onr9CoIgRENihSAI8SCxQhCEeJF4UeBIAkPIGJqmna1p2iuappVrmlaladoOTdNO03X9cWA81/MTBCE/kFghCEI8SKwQBCFeJF4UL7ZcT0AoXnRd36Jp2gPALUAFcJeu69tzPC1BEPIMiRWCIMSDxApBEOJF4kXxIgkMIdN8EdgCzAD/neO5CIKQv0isEAQhHiRWCIIQLxIvihCxkAiZphGoBmqA8hzPRRCE/EVihSAI8SCxQhCEeJF4UYRIAkPINHcAXwB+BXw9x3MRBCF/kVghCEI8SKwQBCFeJF4UIWIhETKGpmkbAJeu63drmmYFntY07TzgZuAUoFrTtB7gQ7quP5LLuQqCkDskVgiCEA8SKwRBiBeJF8WLput6rucgCIIgCIIgCIIgCIIQFbGQCIIgCIIgCIIgCIKQ90gCQxAEQRAEQRAEQRCEvEcSGIIgCIIgCIIgCIIg5D2SwBAEQRAEQRAEQRAEIe+RBIYgCIIgCIIgCIIgCHmPJDAEQRAEQRAEQRAEQch7JIEhCIIgCIIgCIIgCELe8/8BVHJ2DTACWzkAAAAASUVORK5CYII="/>
              <p:cNvSpPr>
                <a:spLocks noGrp="1" noChangeAspect="1" noChangeArrowheads="1"/>
              </p:cNvSpPr>
              <p:nvPr>
                <p:ph type="body" sz="quarter" idx="13"/>
              </p:nvPr>
            </p:nvSpPr>
            <p:spPr bwMode="auto">
              <a:xfrm>
                <a:off x="442913" y="1881188"/>
                <a:ext cx="11521925" cy="43195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de-DE" dirty="0"/>
                  <a:t>Source code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lime</a:t>
                </a:r>
                <a:r>
                  <a:rPr lang="de-DE" dirty="0"/>
                  <a:t> </a:t>
                </a:r>
                <a:r>
                  <a:rPr lang="de-DE" dirty="0" err="1"/>
                  <a:t>implies</a:t>
                </a:r>
                <a:r>
                  <a:rPr lang="de-DE" dirty="0"/>
                  <a:t> </a:t>
                </a:r>
                <a:r>
                  <a:rPr lang="de-DE" dirty="0" err="1"/>
                  <a:t>generalized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width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𝐹𝑒𝑎𝑡𝑢𝑟𝑒𝑠</m:t>
                        </m:r>
                      </m:e>
                    </m:rad>
                    <m:r>
                      <a:rPr lang="de-DE" i="1" dirty="0" smtClean="0">
                        <a:latin typeface="Cambria Math" panose="02040503050406030204" pitchFamily="18" charset="0"/>
                      </a:rPr>
                      <m:t>∗0.75</m:t>
                    </m:r>
                  </m:oMath>
                </a14:m>
                <a:endParaRPr 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de-DE" dirty="0"/>
                  <a:t>Most </a:t>
                </a:r>
                <a:r>
                  <a:rPr lang="de-DE" dirty="0" err="1"/>
                  <a:t>likely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0.75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result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width</a:t>
                </a:r>
                <a:r>
                  <a:rPr lang="de-DE" dirty="0"/>
                  <a:t> </a:t>
                </a:r>
                <a:r>
                  <a:rPr lang="de-DE" dirty="0" err="1"/>
                  <a:t>optimization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several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</a:t>
                </a:r>
                <a:r>
                  <a:rPr lang="de-DE" dirty="0" err="1"/>
                  <a:t>models</a:t>
                </a:r>
                <a:endParaRPr lang="de-DE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arbitrary</a:t>
                </a:r>
                <a:r>
                  <a:rPr lang="de-DE" dirty="0"/>
                  <a:t> in a </a:t>
                </a:r>
                <a:r>
                  <a:rPr lang="de-DE" dirty="0" err="1"/>
                  <a:t>dataset</a:t>
                </a:r>
                <a:r>
                  <a:rPr lang="de-DE" dirty="0"/>
                  <a:t>, non </a:t>
                </a:r>
                <a:r>
                  <a:rPr lang="de-DE" dirty="0" err="1"/>
                  <a:t>significant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could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de-DE" dirty="0"/>
                  <a:t>Generally,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good</a:t>
                </a:r>
                <a:r>
                  <a:rPr lang="de-DE" dirty="0"/>
                  <a:t> </a:t>
                </a:r>
                <a:r>
                  <a:rPr lang="de-DE" dirty="0" err="1"/>
                  <a:t>way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width</a:t>
                </a:r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 err="1"/>
                  <a:t>Neighborhood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reference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curvature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ML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In certain scenarios, you can easily turn your explanation around by changing the kernel width (Molnar, 2020)</a:t>
                </a:r>
                <a:endParaRPr lang="en-US" baseline="30000" dirty="0">
                  <a:solidFill>
                    <a:schemeClr val="tx2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2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7" name="AutoShape 4" descr="data:image/png;base64,iVBORw0KGgoAAAANSUhEUgAABDAAAAEYCAYAAACqUwbqAAAAOXRFWHRTb2Z0d2FyZQBNYXRwbG90bGliIHZlcnNpb24zLjMuNCwgaHR0cHM6Ly9tYXRwbG90bGliLm9yZy8QVMy6AAAACXBIWXMAAAsTAAALEwEAmpwYAAEAAElEQVR4nOydd3hcxdWH39ldrXq3LclV7thADJiSkPCFUAMhkI9eYpuUD3AwoYWWQklIaKEFiIFAwDa9JRACoSUkEIrBDdwlN1m2ii1Zve7u/f6Yvbt3d+/e7dJKmvd59PjemVtGsvZo5szvnCM0TUOhUCgUCoVCoVAoFAqFIp2xDfYAFAqFQqFQKBQKhUKhUCgioRwYCoVCoVAoFAqFQqFQKNIe5cBQKBQKhUKhUCgUCoVCkfYoB4ZCoVAoFAqFQqFQKBSKtEc5MBQKhUKhUCgUCoVCoVCkPcqBoVAoFAqFQqFQKBQKhSLtUQ4MhQ8hxJNCiFuT9Kw3hRALwvRVCiE0IYTD4n5NCDEtGWNRKBTJRdkKhUIRLcpeKBSKaFC2QhEtyoGRBgghtgshjjOcnyuE2CeE+OZgjktHCOEQQnQIIQ43tF3g/XAHt20E0DTtJE3TlkT5/PeFED9O/sgjvlcIIe4QQjR5v+4UQogo7rvJ+70b/8+uEUKsFUK0CyG2CSGuSe3oFSMRZSuGhq0QQpwthNjgtQfrhRDfM/TdLITo9/6c9K8pA/KNKEYUyl4Mmr34lhDiX0KIViHE9gjXflUI8Y4QolkIsUcI8aIQosLQ/2aQregTQnyZ8m9CMaJQtmJI2IoLgmxBl/f7n+vtj2tNM1RRDow0Q0hv4UPAdzRN+3eM94b1JCaCpmku4GPAaMj+B9ho0vafVIwhRVwEfA+YA3wFOAW42OoGIcRU4EygLrgLmA8UA98GFgkhzk3yeBUKH8pWDChR2wohxDjgKeAqoAC4BnhGCDHGcNnzmqblGb62pnLwCoWyFwNKJ/Bn5Gc/EsXAo0AlMAloB57QO72LMJ+tAD4CXkz6iBUKL8pWDChR2wpN054OsgU/AbYCK72XxLymGcooB0YaIYS4CLgbOFHTtI+8bYVCiMeFEHVCiF1CiFuFEHZv34VCiP8KIe4VQjQDNwspv3pICPF37+7fp95Ft/6O/Qze/k1CiLOjHN5/kIZB5yjgDpO2/3jf4/NmCiHsQojfCyH2CiG2At8xjOe33vse9HoUHzQ87zghRJXXC/xQCjyJC4C7NU2r1TRtF/Jnf2GEex4ErgP6jI2apt2padpKTdNcmqZtAl4Fvp7k8SoUgLIVaW4rxgMtmqa9qUn+jpykTA1zvUKRUpS9GFh7oWnack3TliEXF5GufVPTtBc1TWvTNK0LOccwnTsIISqR39OyZI5XodBRtiJ9bYUJC4ClmqZphvNY1zRDF03T1NcgfwHbgZeBBmBOUN9fgUeAXGAMsBy42Nt3IeACLgMcQDbwJNAMHO5texp4znt9LrAT+IG37xBgL7C/t/9J4NYwY/ym97k2YBSwA8jxjllv8wATvde/D/zYe3wJ0ks6ASgB/gVogCP4WsP7NOB1oAiYCOwBvh1mbOcDLRZfE8Pc1wocYTg/FGi3+H86C3jV8H92XJjrBLAKuGSwf7fU1/D6UrYi/W0FYAf+DZzqPf4eUAvkevtv9j6vGVgHLBzs3yv1NTy/lL0YHHthuP84YHuM/2dXAJ+E6bsReH+wf6/U1/D7UrZiaNkKpFrLDUw2tMW0phnqX0qBkT4cD3wC+GIbhRBlwEnAFZqmdWqa1gjcCxhDE3ZrmvaAJnf+u71tr2jSq+dCGo6DvO2nID8gT3ivX4k0WGdGMb5PkYbiQKSn8kNN7hZsM7Tt0DStxuTes4H7NE3bqWlaM3BbFO8DuF3TtBbvM/9l+D4C0DTtGU3Tiiy+zMYEkIf8wOu0AnlmHlYhRB7wO+TkIhI3I43pExGuUyjiQdmKUNLGVmia5gaWAs8Avd5/L9Y0rdN7yQvALGA08H/AjUKI86L8PhWKWFH2IpRU24u4EEJ8BemkCCcnn49c4CkUqUDZilDS0lYgbcEHmqZtM7RFPU8ZDqQkVkkRF5cAvwIeE0L8SNM0DelhywDqDL9/NqT3UmcnodQbjruQv9R4n3eEEKLF0O8gCjmipmk9QojlSKnWFOADb9eHhrZwcWdjg8a5I9L7vIT7PpJFBzJGXacA6PD+7IO5BVgWZCxCEEIsQhqWozRN603aSBUKP8pWhJI2tkLIRGh3AkcjY1PnAq8JIU7SNG21pmnrDZd/JIS4Hzl5ezbJY1YoQNkLM1JtL2JGyGoHbwKXa5r2gUn/N4By4KWBHptixKBsRShpZyu8zEduqhqJZU0z5FEKjPShETgW6UH8o7dtJ3IHb5TBi1egadr+hvti+cXcCfw7yCuYp2nawijv1+PPjsJvOD4wtIUzHHVI2ZbOxKD+hD5cIjQzb/BX8Pt01iGT3ejM8baZcSzwUyFEvRCiHvn9vCCEuM4wjh8C1wPHappWm8j3pFBYoGxFnAyQrTgI+I+maZ9rmubRNO0z5M7RcWGu15BhZwpFKlD2Ik4SsBexvmcS8C7wG03Gw5uxALmr3ZGMdyoUJihbEScDZSu87/o60iET7MyMZZ4y5FEOjDRC07TdwDHAt4UQ92qaVge8DdwthCgQQtiEEFNF/GWNXgdmCCHmCSEyvF+HCSFmRXn/f4BvIY2Avov4IXKn8SDCG44XkIv/8UKIYuQi30gD0nMaF1pQZl6Tr3DSraXAVUKIcUKIscDVhJdnHgscgPw+DwJ2I7P7PgTSeCG9ocdrqqKAIsUoWxEfA2QrPgOOEkIcBCCEOBg5sfrCe36aEKJYSA4HfopM+qtQpARlL+IjXnvh/XlmIXeuhRAiSwjhDHPtOOCfwEOapj0c5ppsZA6uJ+P9XhSKaFC2Ij4GwlYYWAC8rGlae1B7LPOUIY9yYKQZmqbtRBqPM4UQtyFlQk7kB3Uf0uNWEf4Jls9uB05Axq7tRkqj7gAyo3zER0Ah8KkuSdI0rQmZ2KZR07SqMPf9CXgLWIOUVL8S1H8/8vvdJ4T4Q/TfUcI8AvwNGe+3Fvi7tw0AIcQ6r2MCTdOaNE2r17+QyXP2GXZDbgVKgc8MHlfTyYhCkQyUrUhbW/FvZB6cl4QQ7cj43t9pmva29/JzgWpkucSlwB1alLXqFYp4UfZiQO3F/wDdwBvInd5u5CIQCLQXwI+RC6ebjDu2Qc/7HjKe/V+pHrhCoWxF2toKvM6OswGzOYPlPGW4IYZpaIxCoVAoFAqFQqFQKBSKYYRSYCgUCoVCoVAoFAqFQqFIewbNgSGEmCCE+JcQYoNXInO5yTVCCPEHIUS1EOILIcQhgzFWhUIxuCh7oVAookHZCoVCEQ3KVigUQ5fBLKPqAq7WNG2lECIfWCGEeEcLLDF3EjDd+3UEsNj7r0KhGFkoe6FQKKJB2QqFQhENylYoFEOUQVNgaJpWp2naSu9xO7ABGBd02WnAUk3yCVAkhIgrcYxCoRi6KHuhUCiiQdkKhUIRDcpWKBRDl8FUYPgQQlQCBwOfBnWNQ9YM1qn1ttWZPOMi4CKA7JzcuZXT9kvJWFNJvxu6ehMsRpwknLXbLPv7xk8elu8eyhTnQJ8LOvsSe05d9Yq9mqaNTs6okk+i9mI42ApNg7ZuZSuUrYgPpx0KsqGpI7HfIWUrhgYdPeDyDPYoJFm7w39me8am9vOa1xj+3R1jRq6tGFvoP97dmpp3KFsxNOjth57+9JhbFDRtt+xvK61M2btLenZZ9jdnBfu5hg8DYQ+siNZWDLoDQwiRhywzd4WmaW3B3Sa3mH6uNE17FHgUYPacQ7Vl//g8qeMcCKrqYNPuwR6FZNwN8yz7d922bFi+e6iSYQePBu4kTFJv/q7YkfhTUkMy7MVwsBVtXfDRpvRYlChbMbTIypATVCGkIywRlK0YGry1Wm6QpANTbw7/md1yc2o/r0c8GP7dny4ambbiWzPhf6bL41teT917lK0YGqzZDjubBnsUkuOWXWjZ/+68J1P27vOqf2HZ/+y036bs3YPNTafIf1NpD6yI1lYMqgNDCJGBNBpPa5oWXJMXpKdzguF8PLJu8LAkPxvstuQsQhNlMCf+atERG0dOhbJ8+MvqwR5JalH2wk92pnRYpQPKVgwdinLgh0fCYx9CW89gjyZ1KFsRSH42NHcM9igkqXZSWDFSnRRW6M6L5dsHdRiDhrIVgRTmwO5mcKfB/CKVDopIDGcHhRW682IoMGgODCGEAB4HNmiadk+Yy14DFgkhnkMmzWnVNC0kfCQWas6w3rGb+PLg/YEbUyh3x9IljESR/kwZBV+dLBckw5l0tBeDaSsy7FA5BrY3po8jQ5HeZNjhnEPhw+ph77xIO1sBg2svZo6FT6uUrVAEYlysvLl28MYxWChbEcr4UqkGd7sGbQiKFHPGB7LYzstH3R/QbrQHg6W+iIXBVGB8HZgHfCmEWO1t+zkwEUDTtIeBN4CTgWqgC/jBwA9z4BDAgRNh5TaZyyDVpFJ+raTdqSfDDqcdBC+tHN4LEi/KXhjQNJg8GvZ1wL7OgXmn1Wc60c+zshep56hpUN86InZala0IojAHKkfD1saBed+0W6w/z9U3xf95/tofrZ/98U+UrYiGobZYSRHKVgRht8EBE2DNjoEJUT3+2R9a9r9z3p/jfvb5W63DQJ6ZMjJVFpEYKvZg0BwYmqZ9iHlsmfEaDbg0me8dTM9mJKrr0ycHhiI6BnPh1e+GP30AHb0pe0XaoOxFIO098NHG9MiBoYiOwbAV+jt337aM/1Ql/fFpibIVobz3ZfrkwFBE5vAHrG3F8ssS+10rzPYf64uVyTfJd267JX1/j5ONshWhfLEjfXJgKKLj3I3XW/Y/t9/tEZ8RS+jIMX+eD8A/f7g0+ptSwKAn8VT4Kckb2BwYqVxcp3rHdCjt2KZirP97EKyvg00NcQ5KMaTJzRz4MLOhbC8qbwz/Gdz+6+FtKyoOn82xX4Wln8Q7KsVQpyQPGgYwm3wiCotIpFph8Z3XLrbs//upj6T0/bFw4J3W9uLLa81/Vlccm4rRKIYDowpg976BW4ckorCIRKoVFvPy/mjZv6zjJyl9fyzoYSMA45vWBLQdcIc/lGSoqC9AOTDSipI8KMqFlo70SKCjiMxAOEqCFzUHzPs2Y6d8nRULf8243v60ctYoBga7DWaNgw270iPpryIyA/U5NdqLUW21HPPbe/jntb9j3GcblK0Yoew3Dva2g8ej8msNBRJVWFhh3GldOnceevHYvPXLAb8SA0aWGkMhqSiSavDOHpUzZ6gQjcIiLMIvQLJyXuiqC4Ax2z8LaRsMNYZyYKQRQsAR02D7Hti5V4YGJFrmbrgylCbiyRzrmDnT+coPv8NrF9yCu7c/ac9VDD0qx0BOJmyph7ZuJRG3Ip1UFlYk1a4JwVEv3s/6O/5E3WcbkvdcxZAjPxuOmiWT8zW1yzK6CnPSSWERiXAKi3AE572YHP5SxQjFZoOvz4StDVKJ0TH886vFTTopLCJhTNhpTOKp24Q1tYMxqsRQDow0w2aDKWXy690v1ERDEbioabDB7nXQcNm9gzgiRbowplB+ra+VEw6Fwmgv3r/tBvZV1w4ph68iNeRlwcGTZTnV5VUqf85I4yt3zYNTpB3Qd1qNCouRmANDYY7DDjPGyq83VymV53DF6ND862r/8ZkfXQHAS0fe52szKizSJQeGbVDfrrCkvChA3aMYwThscMbB4HRAQ/tgj0aRbpQVyrAShQLg8Eo4dBLsqx6C2yqKlFKYM9gjUAwG//tv5ZhQxM7ogsEegSIlRBk6ks4oBUYaM70C6lugt39kxq0OpUSdiRKpROV3DpS/A119AzcmxdChJE9ONBpbR27c6ozfWNuLzb8aHvYikl10PLqMo6bD4x9C7gCNSTF0sNtg/wnwZc3ItRXnrLjasv/5uXcP0EhSy1fukrbC6Lz4yzfn8RXv8RfXDA+bqEgds8bJsDOXe2SuQ+ZPe9myf2n1GQM0kuRhDB0xoisvJniTfOrnEKjGSBeUAyON2dcBuVkqjGSkc1gllBfCn/872CNRpCsdPZBhH+xRKAabnLJivnsw/GUVtHRDyzBy8iqSQ59LfmXYodc12KNRpBqj8+JfFfvBjMNMr1OhIwoz9nXIXFutXYM9EkWyCM6FEyuDHTqioxwYacz6XdDVO9ijGDyGk8IiElbfq6MNXvhcJWlUhGdXs6rdPlwUFpGwtBU2eG0NbN07gANSDCm6emFz3ciOax8uCotIfHHNMv7Xe/zeD39B24zDlOpCERNrd47sfDlDUWFhhc2QliDYeaGrLMxyYKQjyoGRxowvkeWMjDLPkRRWMdLJz4I54+HD6tju039H1O/CyGFssUziGSwJjxSapBg+fGsmrN4J1Xtiu0/Zi5FFYY4MIwl2YFTeaD23GCqVfBR+jDutbVtqEn7e1Jvl78iWm9XvwkihohhqmwMrIn7jYWtb8eEl6vcjXfnVdwbmPccuvRCA9+Y/mbJ3qLRvaczUcv9kQzGysNvg7LmMzKBDRcwU5MC0CuldV4l/Rx6HToKZZbL0tkJhhRBw6FT5N8aubMWwJVGZuEIBMGs85GaqdchwYLjZBKXASGPsNjhypkygU98CO/aqXbKRwskHQFsPfLhlsEeiGCrMqJBKjIYW2LRbqjGUvRj+TCiGb86QOXJUmJkiGkry4LivQN0+2L4H2rqUwmI4YbZQUaEjinhwOuCbs2WC8N37pM1QCouhh9FXHcl5ke6hIzrKgZHmCAGjCiA7E2r2qg35kYAA2nvgrXWx3adLwXPWLg84B7WQHSnkZUFeOWxrVMl/RwoaMmnnvhiSrBltg7IXI5MMO0wcBe3d0oGhGH4kw6Gph40A5K1fHtKmwkmGP0JAWRFkOORmqlqIDD1uNKk6kgr00JGyHZ8FnEPyw0mUA2OIkJspFyft3SPPdoykvB9ji8Dthvc3D/ZIFEOZyjGweffILJN41CPh7cUHFw8fW2G3wdyJ8Nn2kfc3QZE8JoyCHXtGpq2Yl/dHy/5lHT8ZoJEkD6P64ndvDt44FMOP4lxw2EdmAuD/nfueZf9fVhw7QCOJneEWOqKjHBhDiMOmwSeb5c6qpo3MCcdwJi8TzpkLr38JDe2x3687clRSPsWUMln2rKFF5sUYyVnEhysn7Q/ZTli+PfZ7jbZB2YuRTUE2HDAR1tYoWzHUScVCxaiwUEk8RzZCwFenwydVcqPNo9YhaY8xd8lAOC90lcVAJPFUDoxBpuYMa3XBxJf9fyiynXD0/tDSKcug7WlL9ejSg5EwsbYJOGsurKiBqsbBHo0iXYnWXtgEzJ0Cnb2wqwm21IN7hEw0hpPKIhyHTIQJJfD4h4M9EkW6Unumta0Y/5L/czJxlKw20NwOn42gvEtDUWERjtkV/uPhtMuqSD1dF1nbipxH/bYiPxuOOxCaO2DdTmjrTvXo0oN0VlhY8cuTB3sEqUM5MIYYQkBxHpTmy+SeyvsZH+kWllKUA3va4T9VA/paxTAnNxPGessxK+LjuGUXWva/O+/JARmHkZJceP5z6FNJOxVJIsMu49wzHdDrGuzRDF3mj10atm/p7vkpe+9Zc1P2aIUiACHkGqQ4b+Q4MFLBiXNesex/a83pCT1/uIaO6CgHxiBjVFjEwoRSqKpjRAY/p5vzIVHGFcHuVhk6kgyG2veviJ547EVeliyz2to5Is0F33nt4rB9fz/1kQEcSeLkZcqvdzck75nKXgxPjAqLWJhaLqsYjcQ49/n7/c2yf+nG7w7QSGJjoBYqKnRkeGJUWMTC5DFQ2zQybcXXZz9l2f/f9d8foJGY47T7jwfDeZHK0BEd5cAYomRmyFi0ldug15sTI8MBLrf0jo5EgxIL6TJpH1sI5x0Gj/83tioCCkUsHD4NVm6Vsk/hradlE1LBpWyFNYOhsDBDDzOrboT6ERI+qBh4Jo+Rc4ptjdJWeDyylGK/W84zRqITNBZSqbIwY7jvsirSl7wsGaq6erucR3g84MyAfq+CSynErUlUYWHFDSel7NFpg3JgDCJW8ezR7LQW58ExB0BXn5zcZjulEaltgvW1w3dhEo3zYSioNHKccPahUnmhnBcKK2LJlWOG0wFfnSEXJv1uGVoC0NUL/4qxXO9QI5LK4owPLrfsf/mo+5M5nLg5aX9p6z+oHuyRKNKZWHJfmCEEzBoP0ytkwvCsDFl5oKcfPq+GlmH8tyoahcWCQ8Innlmy8hvJHE5MKOeFIlZiyX0RjjGFcPxXZL4th13aC5cbtjZC1e7h6/CMRmFx4LQ/WfZ/Wf1/CY3h2ANfAOC9L88OaB8pTs1BdWAIIf4MnAI0app2gEn/0cCrwDZv0yuapv16wAY4wPSu8+uCzRYsZosUIfyLEZAZZ0cVyJ0SRXpzwFhYsxM2qvwEEVG2IhCjrYBQexHOoZGZIb90crOk47O7L+lDVCSRHKc378WKwR5J+qNsRSi96/32ou6cQFtR8by5rXDYIc8gQ87KkJsmrV3Dd1Ey1DAuVBTxoexFIGLLRt+x4+rQdYjrbvN1SF6W/9xhh1H5sMU2fDdS0xXHAFcdGUwGW4HxJPAgED7rEXygadqwNNPBi4xIu6zRkpsJowtklZJUSbjSReEwkONI5rvys+IrfziCeRJlK3wky1YAzBwLX9akbqJx5GLrsX60cODUUOeuvz60sTTbd/jc7NuT9q4Tnv9R2L63z3k86ucU50BrNyz7NBmjGhE8yQi2FWYKi2CnRbxMKYOavaldlMzLfsCyf1n3Zal7uYHzDzf/wPUjPcDPLD8iae+aX/msZf/S7eeFtI2UXdYB4ElGqL0wU1iYOS3ioThXOjXaulO3oXrmof+27H/p82+m5sVBVE78g2l7u3djaHvNT5P2Ll11AVBWVBvS9o1JZ4fcM1wZVAeGpmn/EUJUDuYY0gmzXVPjQiVaVQbAIVNgwy7YmcLJRubW8Jnkxt0wLy3CNNKRA8fB16fCw/8Z7JEMHZStCCSZtmJ8qfx34y4pE08VRXUbTduPfmwe7/9Y2Qozcp2w4Gvwl9Wwo2mwRzM0ULYilGCVRdO8eabHOqXLzD+P2U74+kzp8NzXmdwxGil31IXtm1/8J5buS0x6PdTJNqjolPMiMZS9CMRMYVF0u+HzdnvoZ6/l+tBQCSFk2Oq6nbC7OXWbqaPymsP2nXrwm7y2agQkg/BidF6MBLsw2AqMaPiaEGINsBv4maZpphHbQoiLgIsAysdNHMDhJZfghYdRKp65/6yon2O3wQET5NfyKmhMctK3Xbcti6hIGAhS5SRJlbKjvABOnA1LPonrdoU1ylYYiMVejC+VX7ua4IskqzF0hcXRjw2+vUimwsKIaR6NsXlA/Dk09KSdq3cq50UKGFG2ovH8wM+ee1OgrXDOjt5WFOTA1/eTifreXpP8cJJl3Zcxv9g6dnwgSKbCwsiCuR+ZtE7yHS1ZcWTEZ1x7ovz3tjeTNChFJCLai+FiK3J/dWFIm71xi+/YPXm/qJ+VYYeDKuXXv9dBe0/i4zPy0uff5NSDB/9DkEyFhZEDpj4a0tYQkINoPCBzYDhs8A2vGRkJzgtIfwfGSmCSpmkdQoiTgb8C080u1DTtUeBRgNlzDh02IZrGRUi8JVdHFcDe9uR7QJXCIna+vT+8sRb2tA/2SIYdylYEOSzisRdFeamTeyqVRWzMLIMeF7y/ebBHMuwY8bbCPjPQVoRTXFjhsENWivLnjHSFhRXG0JE+9+CNYwQRlb0YrrYCoGfMVN9xp4naIhpGFUBHT/IdniNJYWHFL04e7BEMPGntwNA0rc1w/IYQ4o9CiFGapu2N9hmJZu8faCa+vCzsmPX2WMc8YRRsbfCWW014hKlhwi+s/592/nZg/5+S7ZwRAgTw1KfgUkmNko6yFaHUnDEv5jHnZkJFMdS1yJJo6coFTeFzqD1deuMAjkSS7EolmQ4ou3UeDXY7/ODJpD57pJMMWwGJVxEbSMY8s8w0VESnad68mJ0YQsD+42HV9vRO1Bdph3agF0DRKCzCYZX3Yn7JYwAsbf5x3M9XhDLS5hadv3kSgMLfmf8eFf7ux7T+/LGYnzu1TFZI7E9jp1tJ+T2W/c31Vw3QSCRrt1xk2V/mzX0Raz6cUw5+A4DXVw1tr0daOzCEEOVAg6ZpmhDicMAGKDFtjGTY4ahZUF0P9S0yS+3oQmjrkh7RvCzIz5ZJP90emQDU7YGmdll+cXQBNHfInZbCHMjJhMZWuVM7qkBKSfd1yizlpQXQ1CZj6Yvz5P17WuVkZ3QhdPfKLObZTtm/tw36XHLCjpDPEkKO2e2RX3YbTBkjw2DcHpndWEPem8qY/WRy7H6ABu+apwFQJIiyFcnjoEoo3gPb94R+3nR7sK9TlmAtyJZOj0ZvwuAxBXKC0twhq52MyoemDujpg6Jc2bbHOx0cUyBtSmuX13bky74+F5Tmgd0uz+02eW17D7R3y/dlt8vrNKStAPleIaStaO2SZd3ys6V9a2yV7xoKdekrCuGcQ+GLJzPx9PQO9nCGHcpWJI/yYjjcAZt3h37ePJq0FS4PNLd77UGBPO722oOsDH946+gCucnS0innByV5Ujna2y+PHV57YBOydGOH1x7kOOWz9rTL+cOoArlZsLddznWynLKso8c7l7Db5XW67RhXEjrXae+R96QTp87xH48UiXg6oOxFcshywv/MlrZiT5v52iLb6bcHY7z2YF+nvLfUYA+K8+Rn12gPugxri5I8w1wiX16zt90/l2jrNl/7ZDqkXXC5/esQl8dvOyaP8a99RhdIBVRzhxzTYPDel2eTnTHyQkd0BruM6rPA0cAoIUQtcBPIFM+apj0MnAksFEK4gG7gXE2LTeCcTp7NaEnFmDMzYP8J8isZWD5nXBwPfD3y9zw76NzlhrdWQ+VN1t7tbbcM7u/A/hUwuxz+FL58vCICylaYk4oxCwGVY+RXtOyfpHdHG4lfPzO8yiLYToC0V/9ZLycuVvH1gy1dz3HC2XPhrXVQppwXcTEQtgKGnr2IJ0wkqufmw9dmBrYla56RDLpcXoWFAJcGuPx9LjccPDn0ni31MqnxYTOXWD57+aYFyRtoBA72/kxf/2LAXjkiUHMLc+JRWUQi2wlzKpP+WFOiz+pjJLLCIti2dfTABxugI+f3lvdld/wsrhFFQs+HMxIZ7CokobWhAvsfRJY3UsRIomUWh4LBddghNyvydYNJXiZ8Z3Ibby64g5JNNabXqFwikVG2IrXUnxfeXmRs32CZ5C//8aHx+1teJCcb6cqZH13BuG99m7Y3+ih76kXGbP8MCEx+qvKIREbZitQy+oGfhO0rKWymb9yMsP3bjg0f+pVOjC6ATbsHexR+jBLxFTX+RKDatvW+9srM7YAKJYkVZS9Sx/S91k4QMcE09ZCPzd0DUwY1EXIzpTpjMIgmdERPBFpZMN7XNra4HvCHksDQDCdJ6xAShSISX5kEn/5mGR5Peub36OiFV8+9kY46qTjUS8/2TonPP6xQKOJjsjcG96mW/0vPUBIhaHjoXuptZYM9EoViRFOQI0NLVlQtGPT8HrHGtysUioFDCJgzCVZs/RmaNnDrED10FkauXVAOjGHKUFBQJIOSPBlXt71RxsMW5UJ+lkxCuLdt8BJmCuDsQ+G/1bDpp/f52vXyrMGqi3DtCsVAUP7s8P+9y7BLW1GzV8axZjtl7OzedmkrOgcxYuPAcTDuzAvYpT3F+0feB8AZd8gyjsGqi2P+PB+Af/5w6YCOUaEA2HPZH8P3DeA4Us1XJknV1s4mGfNeXiRzbjW2yrj8VHPinFcoyBwF/A9gvkgxqiyuHX9HSJtSYygGk6pREX7vugdmHKmmrEjmGdzWKHNxjMqXYfv6OiQVGyY/N+Qezi69G4DupqvDXm9UWJz/9T+HtMHQS+6pHBhpzkgIBUmU3MzQuLRxpfDv9dKpMdCMu2Eeh152JgU102HRHYwbgC2ccTfMI3PrBnqnzFJOkBFKNJnOd51tfc24F4b3747DDlPK5JdORbE35n136krIhuPMj64gq2Ick761kL4/PU6ltp0zP7oCACe99JKZkvfuN+9QADYu+zwlz1ekPz2XhLcFWQ8vo/DWH1ne3/rLx5M9pLRCCLkwKSsKbK8oljHvA6HMmD3mf3zHetgIwNhRLSFtNKRmDAuWHAPAkgX/TM0LFGnPxOes8zc4Dx9v2V895YokjiY9yc+WTk8jE0bBO2ug12V+T7wEq7KyS0Ov0UNHbM71AeeS1Cz95xc+QpmtlnrXWJa1L0zJO4woB4Zi2DKhVCbiGmi5+MSjD2bqKV/n1XNvRHN7fGEjAPaudsCvuAClulAoBpuyIhnzPtCRJcKRwYQLfkjday9R0rAdgNKmzQB0aG6c/R185/VLfNf//ZSHB3iECoXCSG4mZDjA3Zfa93x1wum+41tehwVzQ68py/EXw8hyyAHNnyWlGks3nBJ6g0KhGFDGlsiKbsnaHMnK8B/HEjpSkOP3cGY4RgHwtVl+FefHG+YnPLaBRjkw0pyRoKCIBatdI5A7RzoTR0HdPmjpSu7O6sRfWo9h9R3LqN4Me66VUlvdWWF0ZBjPx90wj5y1ywOuBeXYUMRGNLZiuCssjMwoWWXZv7n5YN9xXhZMLZdKjGQ6POf1327Zv+zwuyhbCw35F3JZxutk9HdTKyYwpmMLOaXZALQB2RtWA3BM43xfck89lARUOIkidox/K80Y7goLI1/uu8ey/8Bif3UCIeCgSfDZluSrME6c8woQ6Lz4ZOcrnDgHlqzwt1157NsANO2VAygv6ICyCtnZBuXt65hfUh+S2BNUOIkidmrOta6wMdJ4dN2tYfsu2v+XAefTKmSZ1s6e5GyQXGeoOqKHjtgzqwLOAdZukeEk+8+4HgANKQ/JztpNc4/u+MxlcomUh5Qe/MaQS+6pHBiKmKk903oBP/6lwIlR0zzr61NV3m1nE/S7B04WnpGXzdcXfY/3f/FD3L39ptVk3Tn5vjAPo7MiHvSwEfArO3LWLmfKOVIersJJFIPN5H/fbNm/7Zuh/dNdL1reU+U4K4ERmdPcAW1dA6vWKp79P/xo3RI6l8vPcLatBzIF+dOKyO8spr0KGvOm8vdTHuaYxsR3R/SwEfDbC72tZ/Istv9a2QrF4FKe917YvvqOY0PamvrC5+MAKHWGr5gSL739UN+S9Measr39QWAsAOcf/qmvPdPpBsCVPxqA/oIsaIP6tjyWbjiF+SX1Cb33u28upKRxEwDOvg7AH0oCKpxEMfhUt99r2T8t/8qA87/tuNPy+u9OujbhMZlRs4ekFRkwho7c+fHdYa+rKKzHk/sHeWLrAqCuswWAbPc+Kiimu2csH2+YT6nBWREPetgIQJaQZd4qM7ZyTfGvAFIaTqIcGAof0cTQR8K9eUNIScb+DX7lQc6BiVXfiLRrZGRXU2rKJtbcaj6Gcw+Drvfext3bH9VzjM4FlcRTMZQovvMiy/591z5q2Q+QN7af6Y1/CmnP1mQqwO5S6xJrkTAqLCLR2iV3SZLNsozrTdv3r4Bjx0P3O+9G9RyjwkIl8VQMJabzqmV/FadF9Ry3WBLSludsAaCjryjWYQVgVFhEHIdHJgJOhbPzrTWnByxS6lvG8tYaqbwwOjAioassVBJPxVDD7ng6bJ/bdUFUz6hq2UFtR6BqpM9T6zt22qxzdkQiWGVhRc0e6I5uSWBJYbb/WIaO+BN2Bifx9DkvosCosFBJPBXDnvEvhU8G6PFA95cbyDY4KjJm+Y9TpbYwo3IMfFkzMMm2vjkDshywtPAEPLed4Gs3qiz0Xc/MrRuS4rAIdoCoJJ6KdGPbN29m2nrznQ/RtZvsrnV0V+wf0N4t5K5iKpQW4agohg21ka9LBmPy4aQDYNmn0FB5o6/9pyvOBkDrdZPZ2Uafq5MxHVs4Z801ADw/566E3mtM2KmSeCrSkQ5XS9i+wswOWnvzAtocQuocS50LUjmsAHIyZchZW5IShOeNluErHXuuCnBefLLzlYDrnll+hO/4/MM/paywHYfdCUB+ph0yXJQXdDD/a6tY+nH0zlsz/nbSYt+xSuKpSEem5V/Jir3mKgSnPbStNGui7/joCuukpMlk4mioqkvc4XlFqAAtLNtrfuo7rpz4B7KzduGwyR9KVkY/Dns32Vm7mVb5EADV2y+Ne1xLWy/2HasknopBI9Z8G0ZlhY4Q8l/NAxXPx/a8zGvDK0B671xG4e+sdxFaf/5YwDWFQGWPlHwiZCjJP858LOz9idDYBp/viM5I9U5JTIWiUAw20SgsjGTb9oa0aZly8q319FA98bKYnleaay17bOo8GWfGM2H7+/rPB/Bd48yAk+f6FVuaBv9ed35MY4qW9h54eRU0RFB85E8sYF/hgSkZg0IxUESrsDDi8ph7E7PsDvqj3IXV+edu6/j9Y8b+jFe3W8vLT6u8NuAadxa0adJOaAAajOlLTIIeXFkATg93qTlF46hvKkpoDArFYBOtykJnb89O0/bsDLkYObIsfGlRM+5ccUvYvmvn3sQtn94Yth/gpiN+HXiNJv/m97t8p5xQ/OuYxmS0DWf/9bfs7/hFQL9V+VQz9nS30945JqZ70hHlwFDExbgXllF3TmI5HJzXBN2/ZWPg+bT9Eno+QG4WZDuhzyXrM8fCwfdYf3+rrlpGaS5MKoWVNebXRBsmolQTiuFK9exrmVbzQELPGJ37ZsC5w74v4LzPXZzQ8wGcDijOlXlzYg09W/BV64ShSz45GAEcNws+rIZtof4c/jD3Bd+xlepChY4ohisdPWcAkGEhI4+G9+v8Tou2vsAFToFzQvDlMWO3QVEuuNzQ3edfnERDS/Zd2DNqqciUSfUysqoC+u//7A/AT03u9GNUYwDM/5q0P8HKCxU6ohjOzB11NR81hM8FEQ13rwx0WOzq2B5wPi6vMqHnI2SJVbdbllPtiaF60b9abyLD2QzI+dNJf5FriHWu3/quCXZmBGNUYwCWqouhEjqioxwYIxyrvBeRFBmxKiwioU0NdFj03Rn4/NafR1ZPhLumzwXvfkFS6yQ6HXDOofDx1uQ9M16UA0SRakp+f7Flf/PPHgnbF6vCIhIud0nAeVPnSSHX6CoLK8Jds3JLfOOy4lszobwQepJcEz4eVOiIIpVMt/3Nsr/K813L/lhVFlYUZQY6LMzk46dVRlZPhLtmS70swZxIpOpP5/hDNlyeNDAQBlToiCLV2OxPhe3zuL9veW+sCotITMyvDDi/+pCbAs5vOiKyeiLcNR098J/1sYWTvHNWYps/A4kxnGQgUA4MxaDRd9fALbqdDhhTCI2t0RuPVVdZj+/sg2BHM6wyV7CFoJwMCkV87DFxUKSSaeWwZkf0+XOWfGIdcz6rAg4cB3/6MLqqSInmu1AoRjIDGeM+vhQ21xHT5oi7fzwdbTJxaGjoSPQJRXUSzXmhUIxUgh0UqSQvCwpyoLUzOnPx/gV+dcgtr0O+kJu8kVQXViSS7yLdUA6MEU6seS+GKpoGB06Ez6qhpSv8dcc/+8Owfe+c92ffcYYdmjvhX5uSOUqFIn2xUlgMN8qKYFIXbG0If83xB1qXe33nS38SUk2DF1ZAVwzyUYViqBJJYTGcyLDD3CmwYmt4h2dLtt8h2W/f7Gu799hrfO3SeaFQjDwiqSyGC5oGh0yGT6ugM0xI+79apUOlKDMXkKqvo5+WbZ3aDibnJVadbTihHBiKEGrPDB9WMv6l5Dg8Rt0fPkPt3ssXm7ZP+W/45Dpbv27tRe3ug0+qYs+DYcakEtjXBe+G5jBVKEYUUz4I/5kE2HpU4rsbLp6w7Hfwg5C2ja33WN6zX6H1LuenVdDcEXlskch0SPXF6ihVWgrFcKUs723L/oaOEyz7o+GF6tst+8+eFlrWODgGPphIO7TbGr0hJAmEp65pWAPMif8BCsUwo6rt3rB90wuuTPj5v/roV5b9vznyN6bt17xrXhod4K7jrO1Paxes3BbdOuSvZyaWFHgkoBwYirRn6me3ApDVLTOT2z2GDHuaJtUVny3C1teFx54VcG93jox/3bj/DZxee0tY2dbTo+UkxaiyMKM4B86aC89/Dm0xJvpTKBSpZV2LdFx0uaStcGuBH1JvkSTer/sJAHaR6evLy/DXhncUCkoCKzYG0Fx/VYDCwgwBnH6wdHYqFIr0484Vt1DrTdrX4wq0FR482IXgh++cC0BW0NxiYkElAG6XCLubCnBk3k0UdfuVFh/1/h8Ab53hb/vrZ8p5oVCkM7rjYss+mfSuu99fR9mDBxs2vvfsmfS4e8jOCLQVU4uneq8TtHSGf8fpE2/nW4W3BISVVT50Hj+Y9GySvovhhXJgKEKIRmXR/iPrCh35j1s/I5zKwoqeQpm1O7vTX/LD5umF/PyQa+1IrXZ2r1zI7LfpTpwFDXKXRIO6jrKY359hl0k7398MO/dFvn4wsKp0olAkm2gVFjNyPwjbt7nzKMt7zRQWkchxSGdEe3+g9MGfQNO/4uj3yOO2Pn/pRgG4vceZxFe14OgZMvfO2+vjun1AmH2btBfrb1D2QpFaolVYVLeH33kFmJYffvfVTGERifHeKgM17dsC2nvcPUAmRlsB0OWSC5ftbfJ6gaxGogFjnFOieudbZ/zJdzxUQkfOr5E71s9MNN+ZViiSSTQqi2WbbrPsnzfzhrB94RQWkZhaLD/jW5r9mb67XT1kGjZDjO3gd3qADDPT1VpjsqeG3DPGsJypfOi8uMY42Cz4ikz8u+SLY1L6HuXAGEZYVRSB6PJdWIWPQPJCSIKZ+qm1MdlyhLXcK5hp60PruvcWVtLeLcskPj06dnlWWT5sb4LPd8R8qymVN8qf9fZfL2PCL+Txzt+qhYRiYOi/NPxnPeOh6H4Pp30RfgJR/ZXwk4dE2NASPjzEBswqii0J3oq95mXYunpl6Flnc/TPG10hF197664kLwteWpGYtFxnXt4fAVjWIZUj398n7eVTxbHZRYUiHqZtDP17aqR6v8h/TwuyX7Hsb+s+PaYxRcudK8KHiFw7N/YQt999FnpPvwvae6TaIhLXH+YvbXrSC7fw1ZzkJxH82ixZavnjDfM55eA3gKFXIlExNJlSvNyyf+u+wyM+Y1WTdWnUg0uTW3lExyo8BCKHiATzs7evC2nzaNDWLR0Zp08Mfd7Cb4Y+55VaOa7Tx8f2/mhwF8qS0/bWn1FUJudWLQ2xJxIeDJQDQxEXkRQWsTCt+h6ynXvD9nf1jYr5mdWzAydUHT3wwQZwC8L+1us7DGZkjh7LEyyktgXO+Ux+uJ8/zDrOXqFQSCKpLGKhvqvGsn9WUWzPmzsqdDL07hfQ0x/+nvKx5rvEdmctBc5R9LXA376QbTMnS7XZpm3h8/4oFAqJlcIiVm5dfiM17UnacfDy88MCHSLrd8LWRsAZ/p7lXf6yijdNvNF33OHZwfKuX3N4jmxb5/otkFiVAYVipGClsIiVq9+6NkApEcz0UdNifubvT7gj4LypHT7bIhVbZhhDRw565Aa6XDIRl8st1V5/2XUD/ztObhq92iBtxGllv415XMOFQXVgCCH+DJwCNGqadoBJvwDuB04GuoALNU1bObCjDI+V4mEwqnsk452pUlgEM22Nf+c2uzs0w123wVhsmZa4NzDbYnIRiZzxUyk79nSyP4Rui0XNYKGHjQDkrF0e0jYcwkmGs62AwbEX0aosrEiVysLImubA3RiHXQScO8V4kk1hDvS0xn5fhi2LEyb9iH91whe7kj6spKCHjQAUbloe0jbUw0mGuq0YLBWkFdEoLCKRKoWFkds/vzngfFfHDozmYlzepKS/szAX7LboSi7//Wy/8+Ko58JXPEsXjJs6E7vXhbQNh3CSoWwvui6ythU5jw68rYhGYRGJVCksgjEqJLa2bEUYbMWUosBwsFjVF2bkZ4MnjJ0YW+g/PuiR1M+rko0eNgJQWbQnpC0V4SSDrcB4EngQWBqm/yRguvfrCGCx91/FMKI7OzTGvDoJTgsjdhvMGAubd4E7jKTb+Mf4/LqbAXDkF1F23JnUv/ci/1svd3LCOE+jQg8bAchdJxcPM79/KPaudgBmXHAo3ZWzgNSEkwzhHBlPomyFAijICHRYzClJ/mRn5jjY2x5+UVK/279LrIeNABw94WzqOjdQ53ma0RV6a2BCr1jQQ0cqHTLe9meZciGZNb4XWjt9oSSQmnASY5jbEOJJlK1QAJMKJgecX3/ozUl/R0URbN4tSyRrYeYWh+fcGLC7etRzP6RPk9l9PWh80iVVHfnO+KfketgIwKgCqVI75bD7cNhlzo5TDvZfm4pwku++KRVmfzsp9vxmg8yTKHsx4tETbeoEqyeSgdMBk0ZDzV546ks5hzhvfzl/+D+DSFVXWfxp6zkA9Lpl5k9N03zhJPYMe9zj0MNGAMiQZZ3FqMtp17pxa5BddqUv91cqwknmFz4CwNLWixN6zqA6MDRN+48QotLiktOApZqmacAnQogiIUSFpml1AzNCawZj11Qn3dQf4Zj89i9N23UnwLYTbrW83yr5H0QvTdc0GFMADS2xlUcsmnUY+1Z/QHf9Dkq3Sk14Zmcb4A8lAX84yXdeu5jCXetpHjWDf5z1ePQvSgCjM2IIOygsUbYiflp/YL1LU/hEevyubO+4z7S90Cn/UFfmXRHxGUs2/i5s34L9fh71WDIdML4UduyJ+haKMouxYefT+pcoLyjwtWdlyITCeigJ+MNJ/veI+wH4y6eXR/+iBDEqLIZjEs+hbisGQ2GhE+7vtU6kv9cDxf2rf23anu2wAXD5QTea9hu55r0I8e7HRrfjqmkwvRzW7gRXGAdGpmGmHaK8sPuTB7d7qybpoSTgDyfZnXUZAGN7HohqXMkgYFNnmCbxHMr2YjAUFkZmZP0zbN/mntQmcIyFa/9lrmiwZdi481vWiUABLn/VehF//2nRhZMveulyXG4494D7A9qNzk2rpL77PP5wuP5e6ZjUQ0nAH07y9r4baXVvp8RRybFF5rYy2RgVFiqJp2QcYIwvqPW2hRgOIcRFwEUA5eMmDsjgFJHJsdVHdd10u/mnNlvIsgHdWmlC4+jqgw83RifzBHim4mZyndCp//ZVnMQ5tdKITej8Iub3H/6AXCgsN+xkBifxzN6+gZ7Js9h5a2r+KI27YR7Z61fgycpJyfMHGWUrhgF7esLnt6j0ljV9oTr8wqKxu4Yx2Yn/n36wwToHhpE9dVdSnANVXdDSey8whSzNr7rIyggfV2vGeYd/DMCzy7/mS9rpS+LZK89/1vVTEDkpS+I57ZZ5ZG3bgKZB56RZKXnHIKJsxTBga+u2sH13rriFa+fexHXvh3dabm3ZxpSiyWH7o2XjbtjWaH3N9d/2HxfYKgGpvADIt/un4e3axpjfn1EiQ+w+3uBXohmTeJ59pHSc/jVFSTzP+vhKSvZsxOPyUJ8dXRWWIUZU9kLZivSlumlL2L5r3r3eFx5y+WvmjoqqvdVx5cAIxuWWCTw7esz7g50XozLl50nzSruMqou63nUxv39Vr3Q+Htzqnzfoagyt9Wfkl91Dr9iJq3883TEkL4+W+ZWyHGy5q1k2xBGmayTdHRjCpM3Ux61p2qPAowCz5xyahLzv6U06qSys6ClObILQ1S1/RavciSUBnFO+gon54SsCLPtkbsD5EZNh+hh46lN/m66ySGYSz8xtG5j4y3lkbd+Avaud3HXLmfhL/455TZKcGeNumEfm1g0Ijxt7V/uwy5GBshVhSReFRSQq866gvT+xz9Sk/Mq4SikaeXjtrXT0QW8YB8YcZ+AudUku/PBIeOIjf5sxYWeykniWs5N5Qi5Wsr2qjnmaPz/IMi05oTSVN84jY/sGRG8XNo+b3HXLA0Lfhlg4iRnKVoQhXRQWkbj8oBstq4tEw7TSqdxxdHjFVrQ8svY6OrrNf4HOmHRHyO6qnrBTDxsxJuxMVhLP4lwpHTv2wBd8ISTHHviCr/+9L89O6Pk6331zIfltW7DbenF4XIxtW+ULJYEhGU5iRlT2YqTZCkgvlYUVU4sSc6xNHz2N+09NfL6/fd8W+t3w7Lor2dm+BvCrL7r7+wjOBKyHkuhhI8aEnclM4ikcO8kouZteavGIbmzOKp9jFKC/OTlzi/LuagCyMuXGtB5KAvGFk6S7A6MWMCZIGA/sHqSxjHic11hL0fvuCp3Ybpkb3R/iKvcpkS+KgN3xdMB5ntMfK9Lc58bhzAeDAsPTP9v0OZWl8I2p8Nh/o3uvHjYC4OzrAI9Gee0Kzl8snS7No2bQHMP3kQjBzgijoyIcwyTsRNmKNGJ03luW/Xs6TjRtP7A4stc/UQcFwE2fBErM6zr90sxedw95Gdm4DLZiYo757ovTDuceCv/cBE2dMLrA9LIA9LARgKyM/oC21q4yIPmJBsMRHDoy+7Z5sGOD+Woev8M1WY7VQULZijTj/brfh+07uuJnpu3RlEBNhoMC4Iq/+SfwW5oDFVXCJnB5/Pkvygum+/quPt5/nZU0PBx1GXei2b2b/zbpiNBDSWDwwkkAzt/6C7J7toW1FQDHPyvDZd45788pHFnKUfYijbh7pbXj8upDQu1CtAk4k+GkWPRiYDho1d5q33Fnn8xlUd9ehcflofv29319B99znS8fRjzoYSMA/VoXQkCjaz0v7p0PQImjkpLsjLifHwvBoSPzD3xbHlgo1eZ5ZKnuZbboE0anuwPjNWCREOI5ZNKc1nSIO1MMPdyana7efLr7/GEk/1gzN+Q6IeA7B8Irq6G1O8GXdkgHSn7PRtjeBPhDSSAwnATwKS/MFgfxOhkyt27A1tOFJyvHlyhUb++dMqyk4cpWKJJCpj2LMdmT6OmDPrlREKK60Jk7CWqaYaU38mVPXXwlIHO9eT6y7G1MLJTuTj2UBGDZ8p8EXD8PuTtipro4b7OM9312RuTYXiPTbplHxqYV8kSv8ybA5rCTV7OB7spZdA+PcBJlKxRJo7JoCr19MuRMQ6oudPIy5b9mzouv5kR2wITD6egFZPiIzVnlOwa5W/rG5367oCsvzFQX5xwuZWPPLz8ypvef9fGVjM6uw5PRj9D60Twa2G3Ycx2M7d9OY8E0/nL0Az4HxhBH2QtFUqnIm8qUUdm+81tex9J5cfr4+CugCJu0Fe3aDmweuWGih5KAP5yk3/tltCNGJk6Qmyw1O2PP11We1YizZTc2bxgwHjnfKS9uo75njGzbF3s8yWCXUX0WOBoYJYSoBW4CMgA0TXsYeANZuqgaWb7oB4Mz0sQYKgk3zei/1D92M0V1MkoxJgu364KA81aX/7irF95fFz6EBMAmZP+fPvQvXMwIDh35+6l+GZQxiWdzfZ+vvYSm6L4JhSnKVkjS2V5MKV5uOCsO6U9GebVkcctXrRNbvfcldEfYrHA64OOt0m5YERw6YkzYqSsvsjSjM3Wg9FrDk5FiK4ZKct5wrNjrlyjnZwR+iOaOGpgyitFy33fvDtu3oRa2NAS2PbvuSjZeF/tuanDoSEX/tb6JlzGJp1HerUiMkWIvyv64KGxfw08eHMCRxM7Da/2hbbqz38glB1gnHx5IHjzr/rB9lzx/OW3dMomnMbTsqVU/5fsH/yGm9wSHjpxQ7J/TGJN4GlUXLZ4NMb0j3RnsKiTnRejXgEsHaDiKYUy2E7Kc0pERju9+BepaYfn25Lxz+WX+CaQviedl0U8qjeEfOWuXB7RFUmLo1+mqi94ps6Qao6sdT05+gPpCf/aUcw6NemwDjbIVioFkbLFMzBfO4TltNHx1RgPnvfog3xmVeFb+Z5d/zXdsTOIZLbrqAmBix9qQNis1hl6JBCfkOKXyoq8gH1dbFx4P9GXk0D1+Frj8pZ9nXKBshUIBUF4M2/cEJgg3Oi909cVzG2R43LmzEpepG3dHw+2YhkNXXQBMLGkKabNSY5y/1etgKcshu7MHJuXT7c5Cq92Du8fFzrzZ9LT0Qmcnxz/7Q8p3fg7A2fceyc1RjW7gUfZCMVA47DKhitF5Mf03Pw257qlVsi1Wp4YZB2f6E3b6knga2iKhKy9yc6oDzsFajeELGwGyMoGysfR411/Oxm30uR3U1WiA9P5WIsu5XuNaFLWtSPcQkmHBQOyapmrn1kxhUf6oPwYT47GX+ous4zLHFfzbsn9X2zejG1wMCAFzJsHyavNKJIdVQkUhvLE26a+OmgGJK7fZh1voyLBiIGxF7q8utOzv/M2TcT3XTGHR5XnMcBZavSfH9mPLZ4Yrl6gTTbnEeJhaDvWt0uGpBTkxinPgtIPgivdeQ7OMAE8dyUrYGZGcHLrHKnuRjgyUwmJ6Z/j3VOVGzrEUDjOVxbJN0tG2vinU4TZvpnkpRJ2r3rzGsv+ek+6KYXTRU5wL40qgtkk6PCsK/X3x5L1INslK2BkJT14+f/v24uESNjLsGAiVRUH2K5b9bd2nx/VcM4XFDR/+0vRY57ZvWCckvuyVK8L2PXD6fVGPLRwLn5aKl8UXBP7cj54+w3ecDvYhmGQl7LSiz5FHfW8JuvMiXpQDQzEi6HdBYyvYBUyufCigrzCzhG9NPo23t75Mvzv+CRn4w0nOr/kV59f8yrJmeiRVhlFloVcR0dsjKTH0duN1wc8wPjuAtSvCjlmhGAnsbgYb8JddoWUYH//u//GH5V/wXu37jHImVmXpL59eTsW4+6gYdx91u64Ie935h8tySM8sP8K036iw0JUXwmEDoHdXB2c0XM7LR5lLW42JPHU1Rl8fZPVsoHviLGpu9vfreXp8Tp0vlK1QjGya2mXI6dNrZf4bXX1x9MOXUt/qryogIsWaRWBszwMs7/o1tfzaV8kkHE6vKqPPZDFiVFj4lBea3NV5/rNvsGCubFuyIlSJ8cwUv2xdV2P0N3RR4mmlMUvaQmPCTt2Z4en3AP6cPgrFSOSuU+/nG94c3fu6Onlq1Q3UtK4G/KqLZKCHk/xl1w38pfMGXzUTM9b0SUdPuDxfuspCV17oJV131l7BAVMfBWDtlotC7lv65Qm+Y58ao90bSt9TAgQm7NSTeNLvDv+NBaEcGMOEgYyNj6SwiEQ0CovP94SP8Tx0dOweQrcWXhLutq3jv7vqwN7MnGmPhfTnObMA+O/678f8Xp1YQkdShZmzw+jUMCb5VAxf4lVYxEMkhUUkolFYXP2Wddbqu0+8M+b3bmuEzqBws7qWTbjo4eJ372Rvdxv9dFHXt47X9/r/8Dts0mnw7RJr5YgVsYSOpIrqm0JtxYRfyHLPAKJD2YqRQiIqi1iJpLKwIhqFRXCFgGCs4tfDsbcdGlrksTF05LPaDWTac33nfVoXEBhK8vwmOZc5Z2b8OS0GYsfUihe/Zp7r49ilF1LcJGXhjo7YE/Qphh7xKiziIZLCIhLRqCwWPhs+b8ji8yIrWjbVb+aSpy7l4e/LTVPdeQFw+N2Btq6ho8p33OuW1UqMTg3dAXrBnNhtlE4soSOpYOl282ited23UZ6xC4BMT/RzC+XAUAwbXtkafqFy+pRryc+G1i6o3i7DGe02OOdQ2N7+Ah3dbUAUNRAHGH3HM3qfZCBDvDSqQpESLn/NulzrTw+/h0274Xtj/WUY82b9Hbujm6c3rWaUs5S6vnWpHmZMzHPKiY1F/uGIBJdVVShGOj95LjRM1sid33uALfWBzoviX52CU+RQlucvqbqzfU3KxhgP39z/GYpysmnpKovrfqMaQ6FQ+MNGAFbuXIXm0djcUMXCpxcxoWg0L/9YVh665XV/fovf/+ckgABboasy0gVRdDfCUYfmmhD5YhOMaoxkohwYirQkHpWFFZomc2B8Wg293qzeJ+0v1UofbbCOEf367Keiesf5NX7v5sTudSFtz0z8TUAZ1ZLqz4Cg0qomSo2M6g24J8/C3tVOztrlTDnnUJ9awhj+EY+zwjSUZO3mmJ+jUAwW8SgsIjFxNDR1yLAzgCmj4MQDvsH5zz3AKeVy50dXXpwyyr8T9I/m6HJyVIy7z3ecnV0V0la36wpf2AjAxFJZmcTYZhZOMmrTKhoc4wAo2/wJAJ4e6f5c+M6pPpl3uHASK3b+1m8rJvzCayu+ULZCMXSIR2ERiZxMOGWO/9wY125M2BlvEs/lXX411z5vFQFjmx5O4jRUJrFnVoW0BYeTzBydJXP4aB6me0s3X3P0m+Q4pAtUDyUB83CSSLw3/0nf8bFLL4Tl62N+hkIxmESjsjBjU0Po30XdedHrggx7aKSEMWGnWRLPp9dEV770L7v8yo7dPWsD2vRQEj1sBKBV2xDSFhxOMr6oTqrXNY2KIqmUGFNwI1kZcjGlh5KAeThJJJZl+8c8rz/68u/KgaGISLlJok4jiYaUJIvTp1wbUG7JyOK1t3J4zi/p7Yeu3Ls4rOJAxo86lAdXPEVfrr9AbE6nTARmdFqMKqgJaYs1nGT0nk2c234dWy2usVdt4IA75rH2OrULqhi6BCbuDCTRkJJkcf+p91gm8br4+Ss4Z/Z9vFh9DaU5+Sz61pXMe/nXfN6wlvoOaSOa+rcxfvR+AU6Lhn7puDS2xRpOUphTR9bEBwDrsrMLDpLJkJesTn7SY4ViINCTdoYjkZCSZPHHcx+wlJL/37JFrL5OLnRW127nqVX3mErAHVlyuq2HjQDUdnwR0BZrKEmvrYY1fbeGjV/XKc7bhSfzXvbUXRnT8xWKdMEsUaeRRENKksHiCx7kkqcuBY+G0AQaGh29HSz/md8R8uePpPNi6efSpvS6OgD/OYDNLkNRjU4LXZVhbIs1nOTVOpm3prI0O/xFjlqquY1pDL7tjYRyYKQ5VtVFBirvRVaj1bI7NnZ1WX/gxuVE52WMh0ZDGOaWfTVsbdlJn7s//A0xYkzYqSsv9LZz268DrEurHnCHPNfDRsBftrDfDp7cfAC2Pvd51OVUFSOH1h9Yx6oPVNWCPs+usH05ttiede2/wv8RvfNb0XvqY8Xl9u+QNHW1c8lfH+ejnckrUWRM2KkrL/Q26bwIVFiYJfHUHRh66EilrRpm5bPXM0ZeICbQoI2jd5ecIMWjulAMTyrf+IVl//aTByY8oK5zR9KeZeWQhORUFjBDd14AnPWEVFe4+7zGw2Kd0NhZHdXzjQk7deWF3mbcNTUqLIKTeHoyZXjLN/d/xnfNvr6dchxdPRTmyjxfj75/qmUST8XIY7rzbcv+qr7UhAcEs7V1W9KeFSks7I/nJm9T9utTvuI7PuSOSzn9wMAiAh6zsohB1LdXRbxGx5iwM1h5oTswjA7P4CSe1chrRZHfmbrLq/jW+tzg8Cbx3P5ryySeA4FyYCgi0lcxbbCHYMlNn1jLtm/5qvyjv7waenrhlCnX8PqXsi8nzD1GhcXRB90e0jYc8TlDvhtdyIxCYYadisEeQlgufd460/dD50jJZm0TfFkDT/7vXayqgd2tsCFXOmbOmhY+WeBTddJGJJLEcyjgCydRtkKRAGU5Ewd7CJZc8tSlYfse/v5DzDWYOmNcu5kEPJhn1l5BU982xuROSyiJ51DgvflPwotLBnsYiiHMlMLEKn6lmouX/sR33N7TgbALbMLGf6582Nf+p/kP8Z8N0NYF8w+Vjk9deaGfm7Fs5WU0dm2hPH96Qkk8hwIynCS0+psZyoGRAFbqCEiOQiKeZyR7XLt/lLwPjFFh8V5t6EJgY7NsO3a8dU33WNE0mDMRJhVCVWKlh6NGDxsBmNgmPSbnrrvO178Vf9gIQOEmqbZgpl863ra/PK65dVloudM4UMqNwWEgbEU8CotJr1xn2b/j9Dtifma+I3neeF1lceXrPwvpM7bde8rvk/ZOgPIiGFsA4wrhrQHI1ekPG4G83C0ATJ5o3AWSdkBXXQBUFu0FYPvsgwDoFaOpW7eHZX3Sxp6vWe+yR0K3SyqkbWCpO8faVlQ8n/j/R7wKi6nFn4ft27Lv0Jift2C/6Caq0aArLMI5KfV23UmZKHZDVdQ3NoBNmFc5SzZ62AhYx6/rYSMAWd48O+ubjU+SCfn+ve58yg/7MKExnV8rN5GeGT+8HbfpiPOa8Pai767EbUW8Cov6HmsVQ3mWtQoimGSGiBgVFsbEm8Ftiy+ILwcGgObW6H/I/7laUSfXIXOnwKeboasv7kfHRJNru095sbtXqkj189MqvH8HvGEjAJ1sBKCqZT/fM6YXzQBAa7ka8u5LeEzJCn9VDgzFkEdXWFjR3Qf5dujogX8HqbGW1F0AwIKKp31toyv8GcVttu6AtmjiSJ+Z+Buf8yIcyy9b5lskRIPR6aAcEApF7ES7eKlrhuNmwGP/BZdB4bm1fgV315/M1d94w9f2Su31vuNe0RnSdvr4263ftesKn/MiHHroiNGBEQlflYApUd+iUCgM6OUPzTio3H+8cluo86KuZRN3/utEyvOn+3ZXn1l7ha9/Z9sa7Bl2Gjurfe3nH3Cf5XgOz7kxwFkRjr7mq33Oi2h4/rNv+I5V6IhCETuPzP+j7/jipT/h+P3m+s5X1Ml/27pg1fZQ50VdyyZuf+d4ygumc+ER/ucsWymdPDUtqxF2QX17la9t3iGRw1z+d9xtPmdFOOY4f+lzXkTDztorfMeDFTqioxwYCTBQOShiRR9X7Znmi2O9ffxLgzf+SCVPk43TAbXNsHZ37PdWtezxHhUBMHPyYgA2bVtoed9z+/t3r3XlhbENAnc3zXY8J/5yHnk7NzD15nlsuTk9f98UkUlXW6ErLKZ8bO4E1Nu3fi266hqpIFLJ0/tPjS2rfzS0dMILK6C129921rS7uLv+ZMv7urtkTp1iQ+z7qw3e3Y6y8Lve22r8u1G68sLYpmPcsQjexZjnvJ/y0V3M15aydPd8y3Eq0pdkKCxSxZZ9hzI6903TPr19T+dJAzmkAAYqtt0YOvKySXXU7x/8B5Z+vihi7Lq7301ptl8aH02lEqv4dSPGjRbTzZcxqgzqcCAZKotUoCssNrSY/y7v67mHWUXWf9tTTaQQsUS47bQfhbRlOKCrN7Bt/qEP8uSnP6G+zdpWaG6NMflTfefRhKmBQWWBifLCizFhp+7MMLa1uuW7CizfNPAoB0aakA7JOocrORmQkQnra0NLF4XD6o9/ideBEQ/nb5cTjWcqQ3dRCnZtCGmruXUZU29OLHTEGHqSs3Z5SJtScwwt6s+z/n0of1b9f8aLAMbmQ1MpfBpl3iyjwkJXXhjbdAdGrAQn9zRyzuEfMSazjcZ2/5RiWd/lzNeWxvUuHaMiTA9pM7apcJKhxZgHw0/QARoXJTZJH4kYnRcr6mBcKWzaDdFMLYwKCzPVhe7AiJXPe2Sy8EOzfmXaLxw7Q9paOsviepcRPXRkkl42vtbv6FbhJEOP6U2Ph+2rKg1dkI90LloiNzEfXRC4Jvj8Or+KQldfgCy5PCof9rZHF26mqyzMVBfGCkexsKdvK3/ZdUNAsk8j7Z7t8sCYcN01Ia53GTELfzW2xRNOohwYw5jBVFhEIhUqCzMcNphaDDWtMGs8dPZAU4c/bASgT+sC/G2jnVM4ufQ3ps9TKIYjg6mwiEQqFBbhmFQICCjOg6llUFUvJwoN3ooBesmzuz/0KzGM4SQKxXBnMBUWkUhm9YBI6AsTh03GtX++Ff78qV91oduKHftWcee/TgQICCdRKEYCg62ysCJRlYUZWYZVtdF5Ad5cfJVyc6StG25/53jAYCuaV/nagsNJFKEoB0aaoFQWqWFKETR1wa5W+HCjLI8YD+UFeynJkl7WglxZVnamQYkRbTiJrsAwwz1jlu/YqLrIW788oC3WUBJdYTHuhnm4c/LpnTJLqS6GMEphkRpG50B2BmzcC++vC5V6xoJRdVHXuy6kLZpwEl2BEY6a3lKeX30k88f6VReV2TUAAW2xhJPoCouD75mHKCigpWI/pboYwiiFRXKZa1JgaeMu2JJAYnCj6mJn+5qQtmjCSXQFRjiaOsbJ66c95msryt8W0ram+sfRDhvwqyyubv4/eT7Mqy8Nd5TKInH2Hy3/3dcd2revAz7bEr0SPBij6qKmdXVIWzThJHpp1XC4+8bLgyxoy5ZFFVyOzYD/HKCgO7ZCC7rCYsERK+ixu6hvcqgknoqBY3rjnyz7q8b8X0rfH2udd4cNOvthdwdkO6X3U/+wLzjYn7DTLImnkT11V/qcF/FgdFpM7FoX0Lbl9R2+vtItnwFwxIPz6PWGk7SP8zs1FIqhxD93h68McszY0KoiycRY0swMY8It/fozDjqKUw4+Dw3Iy4I//kc+w7gLoisvwqku9NCRRMNGALK9lQP0tuMnj6XXO7mYWNIEeENJWtsAAsJJFIqhxK8+Mg990PnNkalVROpScDN0ebjReTH3dr90PD8bnvxkIZoGP/iaf56g58AIp7rQQ0cSDRsBaPFsCGk7osJfJF445QJEZBgyjyoUQ5Cr3rBeON9zcvgy58lAtxWb66vo6O0IaFtxvf/zv7Ul8PpHFywmNwvcHnjiY9l2/fHvAPhyYIRTXeihI/GGjQA+x8XunrUB5wATSv22wmhLKjKlZ9aQ0iutUA6MEcSeC6xj50c/PXx22vKd0NUPtXJuj90G08pBCOnIiBWjwiLaJJ6JkDlHOi5WL1oWt/JCoYiX6a4XLPurHGcP0EhST4YNjp4+h5dXf8DxB56HEDBzrMyHEW9VRKPCIpoknomws/AQAJ7f5FdjqCSeioGkuS+8g7/Embq/kwNFcN4LIxXFiZVQNSosoknimQhf1vudnAeUFgKxqy4UikT4247wCfwBvjtpYMLLk81+ZRN9x8E2QiczAyaMin9uYVRYRJvEMxHqWmWenBnFWUDsqotUoxwYw5hdZwc5LKr8SSIdQf/zoqeL/m8f7jsv/toBAf0dN/05LoXFe7V30dhdE7ZfMJZzp1tLmnSCFRbhyHbA5CJYvwfq9skKJIW5cqJht8UfRhIvxoSdIUk8F8F3Xr8EgL0cBsCni5LnqDBL4GlsV6EkCoBpmwLVEtkVwndsF248+aMMvX3MKn3bd7azozXg3o7es4DYVRZXvi6vr26qNu2fUiTrgd5/WuTJfbDCwoyLlizEaXfw7uUPMLF4DC63tBel+ZCVIb+6+2P4BpKAMWFncBLPpbvga7P00JBpADy/PHklDw++x28riqukGiwjw9++6iplKxSQl/liSFura4/vuK0vMPbqyyZ/QuyOvsAYjO94FyuxKiwufV5O3jc3mmfanT5afj6izYkRnIQvHFe8+BDf//qleDxSBt7ZA84MyHFCZwIhZ/FgTNhplsSzpl2GrY5zXYe9+G4A3Puu9j+g1B86Eg/zOn/nO8529Ia0Lcv9eULPVwx9Pt9zd0hbe1+t77gjKJaix93LLz/2O9RyHOMC+n9+2C1xKSwWPr2IzQ2bTfumj5kORJ8PQ7cVFy1ZyOb6KmaUT+fRBYsDnJxG1YWmQZ8LmjsgPxsmjfKuQzxmT08detJOXXlhTOL5j2aZA+3bJb82tSVtJKZqWXDECt9xZWmLPMjM87Uv+XSuyV2RUQ6MkcR0fzhCYUlgl337JtNbsruk86F8o7nXtHq/1HhLF714ecD5xjr/+PTJiZHF50mJ5vWvXMeS71/DTW+8yourVuHxQGPXFt91fZ5OIFCKZQwniYZwyouvz34KgP+u/35Mz1Mo0o2uOv/+QE5GFz2TDvad28Ues1sAaO+vZYXJpAXg0NFXm7YnSnC4yKa6wInKjPLpAeePLljM0XccR0dvB8suvJmPtq7gipekfTv70eN91+mJtZ781P/8eBJ2mikvjBMGhWKoMy7XP7eoaQ+ueNFlek9N+3Z+99lNYZ/588NuScbQAjALFdlc73eCmNkK48Lk8f/+hfc3r2VN7SoATrjnOMBvK3RpOASGk0SLmfLi+U3Sbp4z09yuKhRDiRlFk3zHKxsDE0U0dmw3vWdLs8w7d/Vb5uuNu0+0VnXES7C9MNoKPXxkc31VgI3Iv+I4uvq6yHHmcNGShayqkbbiu384zneNmb3Qw0mixUx58fQauW66YM79MT1rqDKoDgwhxLeB+wE78JimabcH9R8NvAps8za9omnakJ3xWZVKheQn8hz3QvzP6/D+G85xES3Hjg+VHAXGu3bxqz3+80RjXeeMncJbG1bw7qZVOO3QE4eX85UabynEibdHuDJ+dNUFwNi6lQBoTcL02kRCR4wKi6GuuhhJ9qL2TGtbkewKQ9UzI6glmqN7TjjnRTTce0pozgx9pxXA1eMKaXvonPjlk7mZ2diEjV+/8VTczwBYumIRAPPnpqa6gF91AaMKpEO5MDvP1/fxBn+4SCKhI0aFxVBXXYwkWwGQeW14e9F7Z3L/D3WFVTgOLI7uOVbOi0iYfe4vecpfMtbj3d40tsVTccC4MLH/5EhynDnYbeGvj8SS5XI8Cw5PTXLVXY47fMc9tk2+tjKxGwic8CcaOmJUWOjKi6GouhhptmLKx9ZDT2ZFskibFoeOju454RwX0bL4gtC/zfrGh+aN/TJuhIRTcHb1SWdsjtOfM2LBV/1VmfTcOMlA3zhJZSUSfSOloX+d79zurA25LtHQEaPCIlHVhZFBc2AIIezAQ8DxQC3wmRDiNU3T1gdd+oGmaacM+ABHKOOeuCLgPDiR7q4f3JeS966u+hKAnzZIuanNEThLePen/zC97+KlP6GqsYpjfn88s8srWV+/3denAaPzZnDN/7zpizcbiLgxK/TQke+svSSkT8w9OKRNIVH2Iv1odT0S0ja9OM93XOi4OGXv3lC7ETBP1vn+de+a3qNLPo++4zimjq6gprmBC564kbzMPIQmyHTkcMMJ7/hi2QdiAmGFHjpSWbA0pO/Lho6QNoVE2Yr05IkNgUqkijyn7/gHs+JLehsNG3fLhXy4RJ3h7IXReSEWfhWQu66bG6rIceYxJm86F3pVFvpOajyqi2Sgy713cYdpf0PbWADGmfaOXJStSE+u/yDQHmTkZASc335UavJJ6erNcLbioIlzAKnM0q958Fy/k2Z1zRo8mnSedvR2sLm+CpuwkWHP4YYT/XZmMO2FMXTEDF8VkiHAYCowDgeqNU3bCiCEeA44DQg2HMOGoVwqNcddD8D0tiUhfVUFC2J6lpnKQndcxMrmhiq6Xd2cdfAx3PrdS5hz2/fp6e8DIDsjG6cj/kR8ZqxzScO5v0MaWD1sBPy7o9GEkvz9lId9x7oaw9iWCoaq8sLLiLIXyVZYDCT7euXn4JM687jJEydE780Pp7CIVGXEjM31VXT1dTG2cBR/v/RuFiz5De9t/Iyuvi48mgchwGYDT5Jy5Dy7Ttq08/a/F/DvdkDgjodOuHASo8JCV2MY21LBUFVeeBlRtgKSr7IYKLa2yk3tGz40Ly9+2zduNW03I5zCwqrCSDguWrIwoKKAka6+LrIycrAloMQIJljFpYeNANR2fBHSFi6cZJzrOt+xrsYwtqWKoai88DLibEUyFRYDyZYmfyi4ni/LiJmC0wozlUWstsJoI+w/OdLnvNDRFRs2c3F1XJipuPTQEb20qn4O1uEk+pxjIENak6G80BlMB8Y4wBgsWQscYXLd14QQa4DdwM80TVs3EIMbqYRTWJg5LpLJH/733pC2hU8vMj3WWXzBg8wom8600eN46JyfcunzDzBzzH6+/vPn/pH2nujHoIeO7Or+MuAc4g8nWXDIhwAsWfmNuO5X+FD2Is0Ip7AI57hIJsGTD+PEw2wS8uiCxcwon06G3cGfzr+KB99/ifc2fkZeZh4zyqezsb6KMfkzok7wqy84AGpaVoe0xRNOstkjZdgzbEN2MZAuKFuRhpipLMI5LpJJcILOYPsQfP7ogsUBCxNdfWETNnKcOUwdM53WLlkOMRr0BQfAjn2rQtriCSd5pdYb5jo+dWGuIwRlK9IQM4WFmdMi2Zgl8zXah5U7VvnaRudk+drn3r6QgybO8fXrtmJG+XT2dcRWoUhXfu5oXhVwDvGrQVNd3WiwGEwHhplPKvi/eSUwSdO0DiHEycBfgekhdwFCiIuAiwDKx000u0SRALGqLAaKR+b/kclFsK8Hrv524MS/qk5+GY1HskNHdJXFxAn30+buYEJ+KXYE/1l/QVT3n7Piakqcu6jpU+LOCCTNXihbkVpiUVgMBJvrq7hoyUIeXbCYPCeMzoEH338Fm7D5Moi3dcOHGwJtRbJDR/Tdjb/u/jnufifZ2Q5sAk4olu26AyMcMyb/kX5bPRme0CTGigCUrRgixKKwGAiCE/KtqINDJh3sS943o3w6j8xfzLtfQK/Lf12ypeC6wuLZdVfi0LIpz58e0Kc7MMKxzvVb+tw1jMmcktRxDUOUrRgixKqwSDX/+KncdL39rWdDKpMAvrnFFztg597AX6pk2wtdZfH7/5xk2h6JOr3QQYn1denGYDowaoEJhvPxSO+mD03T2gzHbwgh/iiEGKVp2t7gh2ma9ijwKMDsOYcmM2pAMUiYJd4Jxi5gW4t5X+Vo2N0MHb2gRfEboassgpN4rnP91hc60q5t9LWBP5QkEZpLZ/D3uXdz/LM/BOCd8/6c8DOHIUmzF8pWDD+syiDqk4qb//pLbv7erXTICDNynDm++wqyYeIoqNkb3W6JUWFhlH/rYSPPrruSne1rfMc6ejhJvLR1lbN523yOP1CWsnznS+uEiiMUZSsUYbGyFQ+8409aPvf2hQHX6gsSgDmVsGJrdCoMo8LCKP/W7cbSFYuSpuIy4tQm+sJHWrKlKq4owWR8wxBlKxSWGG2ArsYwKrR+++bjvLjqP2FtxYwKaGyF3v7owtn1jZPgHFxLll/KkuWXJk3FZaQko9J3/K9WmVz5W4XJrwKVbAbTgfEZMF0IMRnYBZwLnG+8QAhRDjRomqYJIQ4HbEDTgI9U4WNG8QrL/s37khffFImx+eC0wfZW8/49bZBhj855AfD0FzJuLLsoO6FxHVSSzWRv6Ehlsfx11UNJQIWTxImyF0OMR9dZ765etH/q5eM6h1fO4sn517KzHdxaaLlEXRIera0A/wRC2OMPcC3MrfMpLzqQzlGjEkOFk8SFshVDkGveDa8quOu4gQmVeHK+ebUD44Kk3wUtneCwRR9GoiftsyVQwqRFyNxCr9Rez+7utb5jHRVOEhfKVgxBfvoX65x5ZiHpyeKQCf65g1nVEaOtAGhohUwH9PRH93zdVogEE2fs7dvqCx3RN1OGWyjJoDkwNE1zCSEWAW8hyxf9WdO0dUKIS7z9DwNnAguFEC5kQYxzNS2WKaZiOGGMRfvWjIO46tgzOfvx22nplhn5g3dWtjTIhUk0LFt5GQ0d1VQUzQjpM6osjMqLiRPuB+6nKKeBftpxAQ3dvbT2NqNpNo4efxSayEH0BQ7inBX+ZFwTWr7wtRUXNQIQWzXokYGyF4pYMNqK3ftqePX6J7j46TvY1izrwQbbiqZ2qG2ObodE3xkRInSCYVRYGJN4/nW3dET8dffP2d0jFx/9XYKNfR0Impk5pgQPcjWUZ/irPGOyP4wlP3eLr61Na/S2KgVGMMpWKGIlOGln/hXH+dqDbUWfC6rro49rf+LjhdS3VVFeEOg0jUXFVd9eRZ/W6bveY+I50ecmEKoUdXXuZFLu1OgGPIJQtkIRK3+64CrfsZ7zQg9ThdC5RVVdbM4LM1sBfpVFcBLPZSsv861fel1yLbS9aSXCJmigij53NxpaiEPk1Qb/uqaud52vrcW1nYl5QyNMdTAVGGia9gbwRlDbw4bjB4HEdHSDQM0Z4Wuyg3k1knjuGQwGUmFh+v76KnKdWVx5zK8550+/ZHVtla8veLIxcRSsr7XeJdFVFw0d1fS6O9jZtoYJyFJJT7dczgVfiS6GzEiPp4d+VyYd/R7yMmzs2lcaoLo4h7+E3FPcuAlnbzuAL5QEoH6ntHxfXpse//+DyUi0F+E+903zwt9Tuiw9flcGUmERjs31VfzutIt55IO/8PKq98jLlGVedVuhaSAEVBTDxl2RHRhLll9KfZu0OX0euaCYVBx/+eMel4cMWxatnRXk5m4ng6wg1UVoHo7i3EacDhkHo4eSAIx1yjw6S1YcGfd4hgvD1VZ0XWQ9T8h5NPSzP/FF67CBmrNSn3Q3GgZKZWGGWdJOMF+Y5GRCthM6e62fqe+k1rdV0evqYEfzKiaVHOzrizUOXvN6TIq0iTQiS8MaVRdGB4aOyybzU2qii377Zl8oybRCOfXfWx9f9bfhxHC1FROWXWXZv3Ne6C78dP5qeU8V30tgRMkjlQoLK8ycnOAvmQqh65DxpbC1wdrhmWxbAdJejHJOYU/vVvo93UzI/0pE5UWLazv9Whd7XOt9oSQA4/IzgfRThA6qA0OhiIVHFyxm4dJLcWseLnjidrpcfil4f18fexvqeOKBOygsLuHrx36XsaPLaWyV8WfxuMtbqOHFrddw1hT/BM+oxqjZ6S1dBF41BozOH8VBFaW0dJVRlN0CwIQx3fzyiCfp82Rw52cX8Pxcfwm0S96UpcU7dnXg7O2gv7M/MCJToVDEjD6BuPyZK7jp9cdp6ZZxZjPKp/tsxZ8fuIMir60YVVbO7PGwrja2MBIjwaUQjWqM7431h4XoaoycbAdZWbspdlQC0KZ56KeLKsePAOjpngzb/E6gIw64GYACsT/52VKN0d4R31gVCkUo+VccR15mHh298oOl24uW5iaefPAO8gtLOOr473LQ5HKWV0F/nCWXG9qrePLTn/ji241qjHAqrsUbzgTAkeVA65K7Mou3fg+AMfaZnDHpDt9961y/xWWTqot2zw40kRHfQBUKBQDlef7jubcvZEb5dDbXV4XYiuB1yOQx5TS1y7CzeKYWwbYiON/FvEMe8B0vW3kZAE2u7QDYHDb6uuVGy862L7j78xNw2rK57JBXOa3M7/BcsksWHcjMsGHTklgfOsUoB0YKiEctkS4Ki3Tn7csfoqkbzn5EeizvPOU3/ObqH/Hxv99C2Ows7vs7doeTO395GQcccSLfXfQ49pxRps/SP+yAT3rl8GTjcXlo7NpCdlGW6X3JZN+YmQB09HdQ3LiJhpIpAUk8D7zTesdNMfSJ57OfLiqLdKY0G/6+6D7GX3ccAsGBY/cn/1+7+fjfb2Gz2XnYYCsOPOJEzrjycbQMc1sB/tAR3VZkOuSMRtM0bHYbDe1VlOWHSj+Txb7OMQB8uu0sTjlMLnKMSTwXzP0oZe9WpAdmCotIpIvCIl0xVh3RFyV5mXlMKa302QuEnT/2/x2Hw8ldv7qM2YefyImXPE5uobm90HdUIdRe1LdVJRzfHg0OzwSKuq+hO+NOXLYaMtyT/Ek8CwdnB1sxcJgpLCKRLgqLwSRcKMi4fP+x3nf0HcdhEzYOqJjtsxVC2FncH7gOOfknj+PMi9NWpN5UUOTdRMl02GlxbWO0Y0pAEs9IFdIGC+XAUETNjJJVlv2bm+OXUkdDRR7YbdDSI8831W3ipFuOR/vnOlwuf5CZxy3rm33x8Zts3XAIF9+3MuxEIxWsrmviP+u/zfyveX9erXWUZ2rUd+VZ3+jF6LQo2rwcgLkXHwpA39RZKpxEMSSwSuKZ6vCSnAw54djkTbXm0Tx8ueML7P9cbWor1nz8JlsGwVb09IzlwGL5s/iyX/68nLZ6AKZnRP4ZGZ0WesLgaw97CoAGzxQVTqIYEvzs7ess+39/wh2W/fESXDJVp6uvy9Re9HntxdpP3mT7xoG1FyW2SQCcMekOXt7hrS5Cja8tEpUldTjc0nGRme0t9ThNPqe5o1yFkyiGBKlI4Gl0WuihIEbC2QmIPLcYjHXIaG/55PP2v9en4hJ2wZ7urYzJiS4XjtFpoScY3+qQ+TdcfePSIpxEOTCGAcnMnzH5vRsByMvfh03rC+gTaJCfC4BWNp7u6cfENM5EsoznOWFUDmwwFK7q6e7G3d8HLvMMOR5XPx0t9bz2wI8575d/DekPll7pSTydeU6ynVn0aV3s6vySF7f6Y4iN4SRGjOEkOhM9MgGXLacX0KjMr+MXB8vQyp1dFTTd9Qa6AryibiUAztwMSptkkr+m0pnhfhwKRVxM+mv4zyDAju/FFode3S4nC7UdO3B5AoPCJxd56HEJ2voy6Owri+m5C59dZNm/+DzrkOTJRbCjFXrdcld15fZVaB5PwATDSCRbAaHlzYQQNHZVY3NI9UWvu5OaltURSyEaw0l0djgXkeXoBkDz7rjsyPw/eaBlMqnvQUZnFwAwevZT2O3y2sKsBgBau2L7+SoU0TCleHnYvq37Do/pWfeukjt6G/dtpcfVE9Dn0dy49V98t5OxGeOjfu7FS39i2f/I/NA8MgDGjU19UfLogsVctGQhK7evggTshTFmXU/MJ4SsLCBswhfnrtsS8NsXI8ZwknNmytDTx3ecR59bfv6xab62fk3+TC+p/Asl2TJkpI476bXJfBkeLYM+m5yhZJp+VwpF/NR1/8GyvyL7p1E/65r35Dylak91iK1we9wI76c3k0wm51fGNE5jgm8dM6eFTr7TfxzsvEjG3MLMVpQXTJe2QkCvuzMqWwGBaxqA5zZexe5umaBTw4MQgtqOL7hnxYkAXDX3Lf7RfCOZGXYAGvrltb1ujWbXNgBKHJNN35UOKAdGBIZKck2AvvUbTNtrz5Tfw/iX4hurwJAFU5PHWn8P2t6tAFTZzrC8/4YP5U7iju6akL7GnY1k2bK4tMncuD10jjSKnX1w9mM38t4GuePY0dshc0ZX5MNF3olUvxueCCzz6nH1U73yH7Tvqye/uNz6+7QJHJkO9nRtodfd6ZN57umS8eajo/RcJkru16WS5f1TH/GpMfq8vqRNSn2RtgwlW5Frrzdtn/LxrwHY+rUb43quRmDGXCEgwy4oy5WzgNMqzcsU6vzkORnWVdVYHdLX3tFOjlOWODabhBgln5ua4IdPLPTHqApkLbOLDvcHrjd1wWt+mxmLrQB/mbOG9ip6XB2+qiSpDiUxsqJJxrf+d/2RPjWGXqxg6Ualvkhn9L/LZsT7tzpV9Hu2h7SNzvVXktzTeVJcz/Vo/iQSPoeC9+/w7d8MTUoZzCVPXUpVo/niw+OWi/twtuIQ767qFw3yGn0RE2IvIOG5BQBC+JL06egJgc2qDiSbTXv828gHlkoHh9OpJ/O8zPQeRXrQu9B6bpG5OH3sRWP3DtP2ll4Z0jKryDq5aDjcnlBbIYTM8wBw33fvNrnLj+7oNLMXHb0d2ISNi5Ys9OW00O2Gnriz2eszHBBbAdS3bg6YV9S3bgagvDC0UmIqaOmQ9uKrJT/3qTGyhbQXFTbredxAoRwYwwB9YWQ1IYqWbcf+OqRtuudl84uFdxFkXxra554f0jS1eArVTdIZ0Nwoyxn29fTRTz+ru7xqBWEjy+HPPWETMKUItrXAexs+oquvixxnTnTfzKmzoDQHT3MPm5f/jbkn/p/l5X39Xexq2si40v2o7f0Cm8NGpj2X0gzpgQynvgjHrZ9eyILDPqUstwnaGqjvKkHbLo37st7T4NTTfNd+57WLAfj7qY/42mbeOg/nTrnAyuqUFUoO+vGhdFfOAmDTL9Pnj5ZiaKArLHRHRaJMy7/S+688f3X7nSHXZNpgW5v05v/qo1+ZPuc3R/4m4HxG2XQ2N3gnCV1yQuH2uGn3lkxeuWMVdpucuGRn+O3BhALo6oczHl5ouatiyg/m4kZEZSv0HdWKIqmS2rFvFRoaWY48yvKmmyovrJjU9yAb3XLB5syW2zwTs6XdEa2y7PJ/13/fd/3XZz8V0DZ/v79RZpOJSrMKZNnma+f8SY61t5ylG78b03gUCvCrLIzOini58uCbQtqu//cvQtqqmqqp6q7m8tfMFzr3nxoY2z+jXE7oN9dvprPHX7JcX/DopQ5twuabOxgl4T94Ig5bEevcwtWF05FDRdEMdjTL8WQ68nyOi3A7qmb8aNKzALxScz0N7o04bdn8aNKzvL3P73Su6PcvMOoy7gxomzzxATKctXIMGVI1d+BMKQfv6K5gW41yZihiR1dY6I6KRLjr2FAl6BV/u9r0Wn2z49LnQzdB9Q1QIzPKZrC5QToDunr99sKjeXy2AqQqo/2+d33n21oCnRdRE4et0FUYO5oN84r82G3FufvJ/4vnNlxFY1c1wmZjTM5U7E6775pvl/jngv9ovjGkrS7jThzaLgB6bVINU5u5CLtnYoCdGQyUAyMC6bRrGolU7dqEVViYOS5MuO0b/lj4K1//GQCdQm4TujJdAddmO7KZUuiduCOoLII+N7g1f8WRRxcs5tTfncLuTq8DpclvhDhVLu6NO6uaptHdsc9yjPMOeYCnVkkDeM7Mu3l+09U09W9jdM7UmBwX35j9NAAfrr/A1+YUfWj0UiZ2kWWXxnZept+wLuuNXlqnSF+Gkq2IV2ERiXAKi3COi2D+eK5fAnnJUzLeclOfnGzgkLHpOroaY/oYaRdKsqEgE3ZLXx8zyqeb24rXNvjtRIi9iGwrLjzijz455/xDpaNi6eeLaOiQyotYnBf6ouOEYoNDSXhDcZzy+9YK/TtLujNDMfRJN5WFFfEqLCJhprII57gw4+Hv+zPyX7z0J2yq2+w7N9oKgBxnDjPKpweUQtQl4bqtAJI+t/jB1xb7EvXptkNfoMSyGHl+k/zs66Ek8v0e+rUe3t53I4396wECHBkBdkUxZEknhUUk4lVYRCKcwsLMcWGGMZRMV1cEKCmQTk6PV2X+o2+c7rveGDoyULZCP25or6K8cEZMtuLpNTKk/YI59/va+jw92BDs6dmK2xuW89I2/3ztzMmhm0/pjnJgKOLHRGURiXtP+X3U15bnQoYNtgV95i9aspAmdys47VJDNrbA3+nRpIRLNyDIWPXsvOKYxzrYGBUWM2+dR/b2DbSPn8UWpbxQDDGCFRbRYFycRCLLAePzYXOzdHYaaXK3QoZdyrnGFsAP5krJJ0CvK+hJQ9NWGBUW8/f7mzxok4Zz6W6lvlAMHYIVFtESLteFkclF/uPgeHYYGXMLo8Ji8kTpMC7wOoO31fx4UMakUMSLmcoiEsEVRoxJPI++4zgA7jtTblI0BfpBA+4Z7rYCgtRc4k7cthoK7ZPI773G4q6BQWjxFr1PY2bPOVRb9o/PB3sYQ4bSe0NjRI00XbnYsn9ru3XW3yn58WW3zsmAK567nr0dUhqty7tyM/Po7uvC43ETUmPI+Pts6HPacxDCRnnB9ICkObrqAqCmdTUAEwsP8rV9/+DYjOM3Zj/NIaPzfUn1KktkqMz25hIAymy11K3eFbXqYurNMiwov3YD9q52XC7omO1PnrblZr8zY9wN8tpdtyXm4Lj5u2KFpmmHJvSQIYKyFbGh2axVV8IT2ampJ+gyw0w6Gi33/ON3bGzYCfhtxcETD2bNzjWBtqLX5Xdg6PZCQzo48NsKgBtO9EtIjUm0dBn4pBJ/5aVYdkh0PuqVctISRyXt3kzf+ewnh+TYyX4F02NSXcwfu5Ty0VLBkdUhE3xu757o61+6W/7/nP2p3CV74YjE5L7KViiseKE6/Of57GnWCYUBLnvlCsv+B06/L6bx6KEjj374dx758HXAbysOmXgwmxqq4p5bGG0FBJZHDLYXxjlItDy/6Wr2sYMx2dMA2NX9JQDjsg8EIM+bbTBa1cWcaY/hscs8ZiU58vtpafcn7FtT7XdmLDhcJnNdsjy2xK1GlK1QWBFJpRlpEySRxN/BDgxj6MiKOn+/z1ZMOphN9fHbiuB1iJWtgNjtxdNrLmdv31bK8qQ6dWe7DNGfkD8HgD09W6gomhm16qI9R6rQW9070EQ3+U4bdpc/F0d+l9+ZMWuyLFSwYdslMY3ZSLS2QikwFFExI/v9sH0TMkbz7+Y9SXtXph1Kc6QUXHdeGBmVOx1yIeefu9lQVi21476bgxYmXvQFSSrQw0YARhfWkOGYRmFOg7clI2XvNTLuhnlkbt1A75RZkS9WKFLMsk23Ddi7KoukrdCdF0b2dcCE4jnsqVlLV3uz3y6UevNm6PYCv71Ipa2AQIl3ZrYMpWt2bSdjAP8aj+kITZKqUAwGVg7N2v5axsdQkcQKY94L3XlhZF+nnFsI79xifRrMLfSwEYDaji9wZDto7B7Yz+6CI1ZQntdOfXv+gL5XoQjm8lfDh6dsb99BZf6khN/xxHz/32czlRZAa5d/HZKbJrZCDxsBuRlrd9pp6IgxX0eCzJj8R7Kz6+juHjcg71MODEVEhUUwGTZvQi8hywZl2B0cUeGXRu3pttHYVcM7O2SimI/rAhczF8y4IeyzbQKmFkOjV7ZllHpdtGQhXb1w3tzFaEDn7L1s/svxuM0epAF9LsiwM6HoQH501GMBO6g6RoWFrsaIVXURzNauava0yl1PXY2x5LMjAJiX+WlMzzIqLHQ1hrFNoRhIolFYBLOzY3tAKbROm39HojRzAtVN1YzxyNWF2QTl/tPCqwTG54NDyDw5wbbC5YazDl6M2yNtxT1/OR63qy9kUgFIe6FpZGbkcsOJ7wbsiOgYFRa6LYlHdWFkZ5ssLzQmYxp5OXWUOCrZzy4TG2oF1lnVzVi6ez7slsfzxy71tykUg0A0KgsjW5qlIqC7v9vXtr3XX9XA3eemMs+/SNGrFukYc+gYMTovVtSF2gqA07+yGJe3iFLn7L1simFu8cTHC3ni44UBO6VmO6zxKC+MuLpdlHu/f12NcfpEqXIxOkajwaiwmDPtsZA2hWIgiTXMtGqPXJx39fltxdZ923zH00qnsrmhiqklUwB/Ti0dY4iq0R6cecj/hLxL79dtxcXfWExdi+yLx1YEkwpb4e5zM6pQfu+6GuPcWXIuZcx9EQ26wiIfrxrDFai6GCyUA2OEYr/KumKJ+57ARfLm7qN9x6Nz3/QeNZBsJhVCZz/sDRN3lpUBdhu4PJBbOIqxU+eyd9cmup3eBZIuD7cJbPYMNJugtn29qfMiVta5ZMKx/R2BmdONCTuDk3hOPSzQYZHshJ162EjmVhlikrN2ua8NEg8nUSgq8v9p2V/XfkxI27yZfiflnStuYW/XtpBrEqU4CwqzYONe836HHfKzoa0r0Fb0vfA57u8fAGjQ65aSL5tAYKPX3WU6wYiHZ9fJ0Lnz9g8MsTNKvI1JPPUqJDrJTtiph40AZPZ3hrQlGk6iUAB8WG+d5+ob5T8LODeGjV31hpwUV+1Nnsog059wP+yOKsD0CthcB+4o5xYem0Zt2/qkjHHpCil/D04AbEzYGZzE85WaQOdQshN26mEj5XntZGW4qCzZl5RQEoVC595Vt1j2B1cuMm5mLHpJKg7MSq7HS7CjMxzTx0Jj2+DYiiXLpSNmweGBOcKMCTuDk3g+tyFwYyjZCTv1sJHs7Doy7L1k5G31tUFi4SRWKAdGEqg5w9oZMJSqE0RDNBnJx2TCBXGUK+7shz2d4fttAmaMhY27ZJ6cHx0ldw4e++BHdLc10aLtxY1MzDdhzEHUt1XR5w7jDfHy9Bfyw56o8mIwyNwqsxzbu9pD2lQ4Sfox0mwFwLVzQ8snJoMeF2zZF5q008j+E2DFFujp99uK9hPrefKjS3B7XHTYWnEhlWRORw59LmtboU8eElVeDAZmYSMqlCR9aZpnbStKlw0/W3HPybGVKo+GA8ZEd93YEtjbBnu8f0ojzS1qmtdEfGaydlMHGj1sBCArw5/ouDy/PdwtikGm6Hbr8pwt1/9pgEYyMDx45v2RL4qBokz/sZXzAiA3E6aUQXWdFFmMZFuhh40AOGw9gFTYZmfL0qupDCdRDowRSrDCYrDJd0qHRKOF8+LRBYv5aBOsrw3tszuc5JVU0NHWgdvVEdQrqG+rotfbblRjpHohooeOJAOz0BHdSZGzVu6MaIY2pb5QJAMzhcVgYhewcts/ePi/r7P4AvPEXI8uWMyOPfDJplAHR35xOXklcqulu60Hl0s6MMoLplPTvCbAVhjVGKmeWOihI8kiOHRkT9F03/H4vasBaS/2GtoVikQJVlgMJtHsqD66YDE9/fDPL+UcJBjruYW0EXrivYG0F3roSDIwCx2p7ygCoLK0BTwuPB5/m0KRDIIVFoPJVJlnn6WfvsP+E483vUYPJfnnWujqDe1PV1uhh44kA7PQkY5uaWjzc7dg12xo2Hxtm1OkvgDlwEgKw3HXdCBx2mV5s60tka8dXQAtneYTDZCLEN1ASPVFN5rm9i1IABraqyjLj37SroeOtGsbA85BhpPMnCyNz6ZtCwPCSQYC3Ukx7oZ5ZK9dDja7clykMcpWJM6UYviyxh7xupI8Y2pOc4LthYYnwFbU7FuD055DeUF09kIPGwF/5m9jW84omTz0tDJpQ5It+7bi+bl+OfqVb52A0Nzstk/iL3Njz7WhSD3DUWExkBidF4fe8RPLMquZDllpOaSqsgEzW6Ef69S3VUVtK/SwEYCaltUhbc4cWVVEX3wYw0lSzZJP5/qOrzv+fTLtLvpcIqBdkV4MN4XFQGK0Fff/6xUeXWDuwNAZlQ87e8PPL5JtK3TlJ8COfatC2hYc/lBADj9jOEmq2bzNvyF80KxfYrf3gicroD1VKAeGYlARyKSd9R3Q0RfYp8e4GaVik0bDr/62CI8G8w/1774GJ8Gpb6uiokjGsOiGJNORR7+nm7El+2FzyGzAT39xOTvb5ELjvk9PYXT2VAAu+EpqDMAFTXLB8nRpbAm3wmHMgSEAPO6oy6lOOUdWKdr6vCr3pRgajPMmwv/jB38LaNcTdBkTc+VnQ3kR/O6NhWgQNsHebW/Juu/GSUemIw+QFdCETWCz21iy/FLf5OGO906g3OsEDY5FTRYl5XLh0lwfPvN6LBjzXdg0mXKsond7VCVVZ/1uHtnbN9A5cRabfqkW1or0Qy+jGFwu8dA7QifSxrKJID/n+0+Anz4Tu60oL5guN0tcXQELErPd1lTutH7UIfMJHJmX+K62nusCIMvhAg2cDi3qHBiXfXImAA989aWEx6JQJBvjfKEoy98+9/bQ/FfBtgJkvpzfvL4QjxbeVujrkFhtxW1vHefrS5W9eKVW5s85fXxyVFx6vgu7vRuwIWy9UZdTvfbgJwC4c9UPYn6vcmAMM2rPtI6bHf9SYpPPGZnvhbR5kNrML3t6QvoAsoV5Zuur3riGcfmlnLLfETzy2RtRvd/lBqdDxrRbUV4w3RceYgwZaWiPrazQB+1yUnBU/k1hk3jGy/++LzOo/+Vo88zp0aDnu7D1+GP3s9evwJOVw7gb5oU4MaJ1biiGP1M+tt793/q1xJxsT28OLaW6rdWfzLOzNzQ4/bZv3Br2eQufXsSFR5zAX9b8l89qVvjawtHvhjGFcnFiVnhExzhZCE7gKWwiapuh59LRnZ9mSTxfbYjPdiSrSsCoFu/3Ypdxqs6edn9bEAfdLW3F6quVrVAYk3eHEk1eLCuu/Zd5ZbLqvVsAmOA0L6UarkKRcUd1ZY1cGFy8NPyOoKZBZgbY7XKOEQ4zW6EfG3dXIxGctNMsiWdw4r1YqEba3mmEr/gWifK8Fu+RDYQdofX42hYc9G+WrP5mwPXf3yerSDxV/Ku436kYHmxosQ5ZmFWUmFPerFrZ5kb5+ZtSMNn0nofOMc9xN9VbQPGp5e+ycoe0FbrTIhweT/TrkERtRXDSznBJPOPl9b2/BOCUUeHnXpHI8+bA8ABuPGTabBTl7cDldjJn2mMh85ZkJQNWDowhRDwJAPs2bAg4rz8v8Bnlzw7e5HTu2Ol8Ub81aucFwJodkY2GGXu6t+JxuelxdVDTsprcvCIASh2VTCiYw57uLVQUzYxaprn/DLkQcfWPpyBXln478gBpAJo6S9m0LTmVDCJhTNSp58HwZOWoBJ4jnMxrrW1F752hn/vs/sAg8el7Hws4rxo1sCX2Ln9NTlLuP/UeshwwZ9wUnvz07ajvr9sH63aGDzcLR0N7lc/h0efpBAH1bZspy59Opj0XhKCicEaAAsyKx2vOA2BU5hTqetcBsHT39wEotE/yhZOkmheOuMfnNK3o3Y6zr53e1l7qxx84IO9XpCfTG62l51VjzJMDeqj3HffxRECfk9h30xJFr0YQHDoSDX0u+LTK2nlhRn1blW9B0uvqYEfzKrIypHqrLH+6T8kV7U7q/Z+fKu/NneYLQfvDytMAGJM9Namx7FYsWX44Cw76NwDlJb1k2vugu436jtQl5FMMDeJxZLb07Qw4/+fuwEpFx4wd2Lw5mxukA8FoK+7958tR37+8OvZ1iJmt0O1DecF0JpUc7FNsRGsv7v5A/rzL8qZT07patn14MmW50wa0KEFf3wQAnM6d2O095GZk4nJn0dwdZQblOFEOjEEiVdUIghUWwQ6LRNnce2zYvmxh3v7oulDP3oziSdx0zPnctvzPnDXNX1pUDxsBWL1rja+tymtwxuZO8cm4l37u330NF05iZGzJfr5YUwC3rZd92g483R563Z3UdnwRUqosGehhIwCT+qVD6Yqt88kY202fIyvcbWGZ8It5ZG7dQO+UWew0KCmmnHMotp4ueqfMCquwyNy6AVtPF9NOm43wuH336ahwkvRk19nhP8fjXojPVgQrLIIdFolywYz4dv8ue+UKALa2SMfgz//+c/581lWMLR3FJUdLp8bCpxexqX4zmtfToO+y6tLQTfWbmVo6jZZOIsq4zexFcPhZv9ZDY2c1fZ5uNM3Djn2rwtqfRNFDR5xZVb7zVm1HXM+a130bY/q3U987lqdH3+RTe5396VVU7FlDX0ZeWAVYRvUG6OrikIsO9VU5Kti4nEMukvaic6JykqYjqapGELw4CXZaJMKd3wpVa0WDHjYC0NHbQf+9H/rOD79nEY/M/6NPeaEZZFjGndbN9VXMKJ9uaisgvETciFEm3ufuBqQjNNWJw/WwEYAmtyzT+G7HD/HQi51MpuXF9ryTDnqVUXn7aO2qYMnKEwG5WzqhYA997owQ1YWRso2yZPzVnlN8IWp6KEljzhRujm0oigFg2g7rRW71pJ9a9ocjWGER7LBIlHDKKyv0uQFIW/G3S/xjOuyuS3l0wWJT5UWwrQAYXzw9KbYCoM/V5VNk6I6NVISc6WEjALu71wLwp63n0K/1kGHLglGxPS9v9D1kOGsR7vGsqZb/37MmP0xedh0udyYd3RWsqTZ3ZE/wyLXdL+euxiZkfhA9lASI2lZYOjCEEAXAaE3TtgS1f0XTtC+ifIfV878N3A/Ygcc0Tbs9qF94+08GuoALNU1bmeh7hxqxOjuswkjMQkg8Hq/MGlmmVNP8xx5N5qnQNLDZ/Nca0a91e7z36/carzXsghZnFfDjA77Hn9e9yr7eNjkGTS++Y45+e2ZGaN+enq08vebysIlrjBOGZSvlDmRGdgZ7erYyJmcqdS2bAq5vdW/3hY7okwJjKAmAG/kHetO2hb4knlMLpcz1o23fDRlDmacm4DzD1Y3Q3GT2d/p2RSG+cBI9LMTW04XwuMlZuzwgVEQ/Bn+51Rg3paNC2Yv0wPPTeXSH6bP9IfDzP+W//gmw2ebj1q8HxlMH2wP9Mw/+UI3gz3+stsPXoYHNZuOW4+fxwba1vFO1klMPnI/HE/j7G3ysv8Jmgyxn6PekLybMFhLBE4YnP/0JDe1VCJugvGAGda2bAxMCd8iJhzGXjh5KAjKc5LHtUoFxWtlvfSEkJd4Efbo9MWLLCNytys2qQ3iTgOmhJBBfOMmpb8nvvVSrQXjcOHu7fG0ANWv9ZRId3e243GDvtS4tGw/KVqQH06rvsfxbUD3NvxAZnfdWUO/YgLM9HSeG3J8Me2C8VwTNSXw3BT3nu3+SYQweT/CAQq/VyTPZS9B3Tc0WEsFt+qKjwVuauLxgOtv3+n+l9FC0pSsWmSbtnD/3QZ5ZewWNXVvQPBoT8ucAYM+QCYvPmmZeYrbFvT3g3EMvGm7cdPlCSSD2cJL5B0q1W1muhk14yLL3+toAln55gi9sBMDmtVHJnlsoW5EeTCz8yHtUaNpf03pkwPnGVr+TYWyuLaBvv8LQEBBTexA0z4hkD4LtirFff57ed/L+geONiOEXO9tkXhGPrdDv03NjGGlorwrIuxWctNPI9w/+A0+t+ikNndWUF0wPm8Nvb8/WgPN+rQcND32eLl8oCcQXTnLYzCcQjnrstj6cDkFJ/g4OmymdEp9t+kFAXh2b13hrCVqLsA4MIcTZwH1AoxAiA/mh/czb/SRwSCIvFkLYgYeA44Fa4DMhxGuapq03XHYSMN37dQSw2PtvWpCIiiJdqhF098GOPbKyR0UxOGxQ3yINQVmhlEk1tEBpvvwD39whyweVF0tDUL9POhVG5UNXH+xphdGFkOOEve3Q2w/ZNgcaUqZpt8GhZTP5cNdn1HfupCjTwb4O2L5HGpobvnU//R4p/+7qvRyHHRZ99X72dUFFEWQ44NpXFtHv9u96Pr3mcovv0M9zG66iybUdgP52OSnXPBrlBTN8zoxzZt7tc1YE43DupKhMGmWbTS4Rp0z9BdlOqSWrKJITjZMPkgkG31gtHRlPl97IvG45kSipk7/e3RtbyezvkBZ1VHJkmZ6sHJ+DIuK1OfnYutrBZk+K6kLZi8hY2YtI9iBelUUy8Xikrahv8duDfZ3Q0SM/mzab/Nw6HbJaUFcfNLbCmALIyfTbg/Ji+Wtfv0+2l+RBZy/saZNJN13Y6HNDp6uLivxSmnraWbz8dWwOGz19ULMX2rphUukMfnXyg9S3wD3dl+J0wA0nPMTufXJ8+d7x3fTaQjRDsi3jbqgVS5ZfKndR3Z3g9tqK/Ok0dFRRXiBDSIzOCiN7e+VE4ZWa62UYCvDnbefSb5O117RMOQMy2hrdmdHVIx2hWXZBblYdJY6ZFOTJ57WFVmaLi11iIuNaVllek5kpyMyElhlzyfhiBbjdtO13eGASz+8+FfO7la2ITOP51nOLMc+EtwfpUo2goVV+Vp12aQ+6vXOJ0QWQmwlNHXL+UVEk1wZ1XntQarAHZUWQnQGNbTK8o7xI2qHd+2SS3n6XwOWRfUb1RWNHCwLhsxUOO9xxxmJaO6G1C3r75QLioq8vxmGXuXJ6+uH6lxfi9vhtRXBOnHDojk5A2gsvWU6ZdfjCI/4Y4KwIprGzmmfWXiGdoAJq279EeD3D9ky5+Hux2l++UHdmHJl3E/9uuxkAl01ukozKceKmC7stjKcmRur3CioLWyNe55xaBEBHvYeM9jZ67TlBSTzNHTBWKFsRmZxfXGjZ3/XbJ8P2xauwSDYdPXJu0dEj1yECaQ+ynN61Ra+0AWWF0nmwp02uJyqKA+1Bca58RlOHvDYrQ9ohjwZ9boGmyfvcD3zke/fhv1+EEII9bdDRDQj4/VmytHJ9C3T3LsRug8uPXUxHt3ynzQY/e2Eh/e7YbYUxB4ZxM0R3YughJEaHhZGGjirfRmyP9/7f/+ck+j3deDQ3O9vWhGyigEzY+fKO6wBo9mwHwOF00Kd1YQv0L8WN5ppEVnYd0Gd5nSidJMff3Eympw0NW1ASzx9G9T4rBcbPgbmaptUJIQ4Hlgkhfq5p2itYb5ZHy+FAtaZpWwGEEM8BpwFGw3EasFST2r9PhBBFQogKTdPCVPQeWkTrAInV2WFUWdSdE/iO4HPt4WVsbwSXRy4wjOxq9h83dcD8UY/LEyfg/Rs9R1dEtMPSvT/yXWukw1DxsCSrhHe3raIg2+8JrdkLL9Z4M2jv8+9Idns/A9UN3jF4x9cfY5xqrBh3RY3KC915ES+jWqvQvB+dLFcnCEFPRh7Caz1e+Z/wlU/0sBHwqyhy1i5n2nkybMSTlUP185+bJuncFRRmYnyGRtISeyp7kUKsQkgg0MERrLKwIlhhMa3+kbDnmgZv7r4YjdDP+J62wPNNPf7Jam3Q3HfbHsjp9E/Gt+/x9zV3QLtXPjJ33EzWNmzld/96zmcr2rrhlneugAwHZxxwH6u8OUH7XPJr7U7/c4zjThXGnQ5jEs9Xaq4Pd0vU5GbpibH834B+/GV1+DABPWwEINveA3aodFZzddvF8DVwN3axs66EXWUHA/DaiQYlimETfe4l0lZ0d0OGWxrdnB0bmHmr/F1MoBqJshUpJJYQEqPCIhLBCgvNtjTwgqDzzbvn0+oV7+xs8rc3B9mOxlYCdv+CMe4G1rf42/e2Q7s3b3j1jX7l4hH3+hWN1/11EZqwccHBD7LSsPnY4b2v3mubar1zHXewYiOJGBN0BiftfGbtFQk9u1vbgcP70XHj/aF7sn32Yobt52Hv1cNGADIc8gczumAHfS4n2fYcejvGs937c1r65QkB9+oJO89dfz0dLvnDy+xuR0PD6e7h3PXSDj43O+5qB8pWpJhp28LPO6sn+xfCwQqLSBhVFu/XBYaQ1HcFnk+y/4wd3k3M4LlEzV7/cXNHoCPPDN251xS0ntE/82cc9FVf26F3LfIpSLfUQ79mAw1WbvPf1+Vdh2xrlP/uGaB1SLiknbrzIl729m3D5k3i3adJW+HQcnxqtVPHhFdf6GEjAHg3cbFVUTzuKrZ29ZJtz6F2010BygsdPWHn/Fmv0438IWaJTkBD0zTmz3odgKUbTon6e7FyYNj1D6imacuFEN8CXhdCjCc5KrFxgFErW0uoV9PsmnFAiOEQQlwEXARQPm5iEoYXmcFWUSQjj8bogtSEExiZ4JZ/xA6bBAdNgD99CMfP8oeDNLUDNUQ9kGDlhZ68xqjEMAsnycjJYELObM6YdIcvw7eeFEvPfWHFqOxM33GmXXpl+nrGSq8tUNciMwLpygtddQEwybMR8qHT+5HLOaycrs/8SdAGC09WTrIeNWTsxWDYChh8e1Fyd/hyVs1XPxzxfiGgJB+a21NrM87d7x5G58G5h3fwgxcWc+HcaxhXItVb8SwwfvC1xTz56U98ygs9/tQqLn3pikUIu+C6494JmUAYc1+EQ5d9AwiPnCyUZk71tZXYQ0NIckbLvDuOTLk70+OWAez17k0U5ZloVocuylZEwEphMRBMt79u2V/ljjzJnDgK1u8EdwqNxbxDHuAmw1Dyr/k2717+Dxzej9/3/7yIPlf0z9OrBOi7qZHi3HWEEFQUzWTB4Q8FhKhFq/YSXg9tpiOPPk8nGh7G58oQEkemnDMYQ0h01QXAXpdca+eSC0Bdey8V+f65ymDRZ489v5cJylZEwEphMSDYl1r3u+dHfER5EWyoTc5wwqGvG3R78dt/LOOh8x702YpdzZErlhmJ21bYBBVFM7jwiD+G5LqIRsUhDHE2+rFe0t0shERXXQDs6voSgEzk3KKvqw9nzuDPLfo88aXjtLqrXQgxVY8783pAjwb+Cuwf19sCMfOeBv/qRHONbNS0R4FHAWbPOTTVa/KkMBALmornQ9+hx5PpsWIHToQvdkTO1q8rLOJhQjH8zwz483/l+edb4AhvGeSiHMgyKUkULo4L4KVt17KnZwujs6aGvSaYpv5tYfuSmbTTir2F8pse1VpF7aiDLFUXRnb+1v//GJDE87eBOS4iEVydJInlVIeMvRiKtmKgQkiqyy8OOPfZBG8s+wGF8EmVDAWxwqiwiJVMB5xzGNzx/qts3lvHhlopDc12SruVl+XfTdGxKim2dMUiGtqrKMufHvYaMxo7qk13O5KZsNOKzh5/ivSWjgLAWnmhsyz7BsiWx74knn0yiSfAGVGG3LmnS1ux6eplyVBdGFG2IoUMVAiJ8AQuTDRN2gt9bjG2RCom9rZHXhQkUsJPZ+3uGsryp7OrGcaXAEKGqpg5Pa2S4+mhILHYi/owpZaTmbAzEtlCyrK7tR3kMd1SdWHkzdWn+Y6NSTxfW3kiC+Z+ZHGnn+dm3+7Lh+Gq6/S1JQFlK1KMUWWRKo6uCKwyomnyc6lvStgE7DcONuyKbCvC5YKJBqOz88+ffEpJ7jzmTpHvLCuEDDshDk8rW6GHgujllaPBqoRqMpN2WjHKORmQaowK5wxL1YWRjj1+VY1PjeEez776qzhg6qOA9O5ZsXTDKb58GFpbo68tHqwcGAsBmxBith4PpmlauzfhzblxvS2QWmCC4Xw8sDuOa0YMyVBcaJosLVi/D4rz5GKgvUdOPI5/+geW975zwRMB5wsO+TDMlZIlK7/hOz5mP/jratjnVTfu64Sb/nsLTod0ouzqkbsIxqzaR+YFytuDGT9mNmdOvtOnvAiXxDMRjDuk1dv9MWn7zbie4kwHE4qn8NoqmZ19hjf3hc6ybH/SLF2Nobed/llifzRsPV1kbt3AuBvm+cqnRuPI0B0WsTg9okTZizRCXBn6/7vPcKzdG91CtGaPDPGw22ReiX4XuFxw/FesS46988UZAeebPb+zvF6fbL+970ZOmPwVqhvP5LX1KwAp1bz4hStw2sFuh817ZbJMo+z6/APus3x+RfFMn1zbKolnIhgdrqdV+EujPrb9PIS9l9H5Tp9NM8uz07VHqsB0JYZ+DkBhYovS0a3VnLFR2pzxTfLnV1s6x/Ke1VenzGmmbEWaEVyNwLiGiDZOvqUTquvlv+XFclHS2SPnHC3Z4RcdRd2hzk5jxnwzTh8vF8fGBcn3HpPv+LIGbnh1ERkO2NS4GghNlmlFRdFMQDpFU1ENwGwM5+1/L4AviafNLnBkOzhryl2mkvlvFtzsO9bVGHpbJFsbiQy7i/L8VhbM/YjKYhn7s31fKQAL5n7EkhXmoQS+cJK6xMPnDChbkWaMK/h3UMukgLNdbd+M+AyXBzbshLoWqQLPdkJLl7QV/2q1nvd/qzDwb6eupg6HrrIWGS8BsirO1JulPWhshfMevdS3DqnaEzlhphG9WpmZmiJZmCXs1Ln7g5Po9/Rgy7Bx/gH3mebkOmPSHb5jXY2ht73WGD50Lxpstl6yM+oYO/VRCvPkBvEBUx+lO4LqzRhOkghhHRiapq0BEEKsFUIsA+4Esrz/HgokOrv5DJguhJgM7EIao/ODrnkNWOSNSzsCaB0ucWeDSW2TdFg0tMqvVGK3Sff1sk9CFR6aFnknN1GM8qlebzK9l3dcR0aOSTmTGHD1TUBzNge06aEjIxFlL4Yne9v9agc9nj2VlOUW8va2L6DlTM7dLzDnTJ8b81IpScK4yNGrBDS0VzEmb1pCzx2dOYXWoEoBZtVHRgrKVgxPuvukvXB7k/2mGqPz4pbXZTiJjssDLus8cgljXOToyfiWLL80QOIdK+cfcB/PrruSPT3+ghuJ7DgPdZStGL7UNss1we59ka9NBjeeKJ0X/9wYqKIciHWIMZTMWFpZJJhotyxvOg2d1b5zK9X6cCSawJMjgDuAj4B84Gng64m+WNM0lxBiEfAWsnzRnzVNWyeEuMTb/zDwBrJ0UTWyfJG1RGCYk4yQEyFgQqlMqhXsUAhWWERC62yKeM1J+8vs4+9tDO0zKix05YWV6uKlbdf6jvVYLj2UJJg3muRugDFsRJ9YWIWSDBTRho6YYQwnAcKWTLUiiaEjwSh7kQZEq7CIROVomVQrWIYdrLCIRK7Tbn2BC2xFz/OHOfO44LXQHQyjwkJXXkRSXegOieCShcHhJMbcOY0d/smAEIJed6evbdnKywIWSQNJNKEjZvjCSQoArx/mjA/k9/vyUfdzzJMLOGbLAv554RLL5yQpdCQYZSvShESqEeilCcuKQOwwv8ZMZWGFzSIt/vfG/o7M/FeRuRVh9t1Xh4SA6gqH4GSZ4TA6I4xlCxuCQkP0/DfzD33QNGwkXCjJQBJt6IgZxnASwBdCsmTFkcwv0+eH1skckxQ6EoyyFWlCNAqLSGTYYVSBrFoYHDESrLCISAQfwDNrr2DT9ff5zj+oDuw3KhyC812ZYXRGGPNpBYeGGJWeZmEjVqEkA0W0oSNmdOy5Cj0fcy34QkjWbrmIkw56VR5HeEa8oSM60Tgw+oFu5DQoC9imaVpScjVrmvYG0jgY2x42HGuAeS2ZIUQi5ROTgdvj/4y7PTB9rAwbCc4Gnky68rdz9hGfMrFwPz7b9Q++MTtQU/Th+guS9q7xY2aH7RuVNcV3vLt7bUhbrJx68JveoymMLc4FGgxt+MJJgjGGkwxzlL1IgGSEiSWCHscO8t/CHJhaBptTuN+0au9GOvL/wIOHXsj/vf07dvdW8/a+G339JxT/OqnvM4aTGJk/90Ffzgtf+VRii4U3ojtlR+c7sbldNLnXRxUiFxA6MrxRtiIBehda24rMxam3FW5vHi00mffi0GnwWXVqq3k8v+lq1l/td1jUdnzhS8Kd7FxWejiJGeUGu6A7PcrjtBUAL26VTh5HtgOPp49dnV/62s6aEl6FYQwnGcYoW5EgE18M70SsOSv1Kh/dJgjv8QET4LNefyWhVFC3bxP/udQfcpF17TeZWHiQ7zyZYed6OIkZxhwZutMjlrwZweibOLYMGy5bNzvb1kQVUmsMJxkOROPA+Ax4FTgMKAUeEUKcqWnamSkdmSJpbKmXJYA0DUrypLwyGc6LpZtOC9t3zIGvcMS4r7Ci7h3cWnRpwEXGTvpLLsfTP4HM9p+F9J85+U7fsa7GMLaZocfKAjxafXZIWzR8dT+ZZfmTjfMZUyDL/zS25cf0jEgccIecjK69LvZJZwrVFPGg7MUQprlDliJt75a2wmFLjq0Y57oubN867UZ+csgJ3Pf5C3yxtzrsdUb29Gxl8fozGJU1JezkPtZdWPDL0JeuWERjRzVl+dNjVl38o1k6X0SGTGeVLyZZXR4XC77yTwCWfHFMzPe+fFTayEyVrRjCeDywvAqaO2UurdxMaTeS4bz43liZx+G9FvlZOrbI78Q0ho4U3HJ8xGc1dlZzz39PpixvetgFS6y7sMH9d7x3QlT3BPPcRm81tP3uYU+3rPM6Ojv+DRYzKsbdB0DdritivjdcvotBQNmKIc76Whm+brdBUa5MlpkM54Ux1DR4XfD0msv5yliZ6L+9N7oY2Pr2Ku56/0TK8qebzhmMubOizadl7L/9neOjuicYY66/Rm/YyJjcxMJbg9mKzNU3hdg3XNduuSipY4mGaBwYP9I07XPvcT1wmhAi6RkAhzOJ7prGo+Aw3uPphbI+v1QrAyCFi97T5/4TKKK66XPyHHnkOfJ8fa+sMJ9wH5l3E86Su+mkJub3remTMqhd7b2+tvq+dYA/lOTk0t/E9MxZk6UDfsO2wNKTTR0ymdVrq471KS/CqS4GEj10xCyh5wA7OJS9SIBEbUXHj61/1HmPmT+/8o1fADDODZO7AzOBPzvtt6b3JIPPun7NmJws7l7+Cg39X5JhEzjIochbOvDwnBtD7jn/gPt4ecd1vj/isfDsuisB8Lj8qyyzMsyx8GqD/NmdVhb4cyq0S8fFV3NuiipEbqA45skFvuOyHZ+FtEUKJ0kiylYkQKIKi8n/vtmyf9s3zfsnFvorUxTuHyoBf355aha9L269hrU/9Tsri2/7NpkOWTrUlmEzdWTOn/sgT39xeUgoSLQsXbGI+rYqn7JCV1oYSynHWpUouIS7ju64OGvKXVEpLwYCf9gIVGbtCGlb2jBg0RTKViRIIiqLGbkfWPZv7jzKtL226z7fsSMXxhqq+2YCLZ1XxD2mSDyz9go2/8LvsBx/y1lkOvIQdhFWobDg8Id8VctiRXd8at7JUzTl2iPx1CoZ2mdM3Al+x8X5B9wXdUjtQKCHjlQU1QWcQ2h4WjKI6MAwGA1jW1pt+SqsyczwliiNobDTccsuDNv37rwnw/bZBEwuOZiG9i109bdF/8IB4KJpL5i2542WEwljiaDhhDFHRqpR9mJok2GXn2F3DLYi1ookRs6d/T+UZufz4Iq/R//CASCcWuOVGplh//SJKYnzHnRcX6zjwDvn8eW1ylYoIpPlnVtEay7aLKqRABRY5MqwC39ejOLbvh3lGweG6459O6RNrwgwnBPrnV93MwDPVNyc0vcoWzF00XPkZDllFbNobUWs1UiC+eHh3/Id5/z8W2SQE+WbU8v1x78T0haLSnSooletNFanTJRoFBiKQSbWXVlNg3EvLqPXBZkOee5shTXbQxN3JsI8+z0hbaWzj0G05FOx+20atPEs3T3f5E4/RtWFS3TLhVPGZvpL5B//aMJJdIwqi3iVF0YqClso3G8p+5fLEJiZo58mP1NOov537nuU5rWb3hfLH3U9dKRw0/KAc4gtnCS4PKrRWZGCkqmKNCWcwsIKjwc2HPtbnBnSVvT0w6ebZfLdZGEvDo1Nn1Y8hZOnHsfja55iv9Js2j2lfLKrnXz7JFPlhVF1oeen2NX5JYvXSwdJuHASs0mBUUqejDLM7ezgH8034rHvpM8mx9bslrbijdYfYA+TbXx0hSyfuKfuyojv0MNGACqL9oS0RRtOYlRY6MoLve3AO5WtGCmEU1hY4fFA1d4jEUI6OjVg9bbkVjPTw0YAGl3rfW1rLvPHbxcUF5PfNx5Pv1RSBX/udeeBMZdNTetq7vnvyQBRh5OAjFX3haMZknjGS2O3TDr+3MarqOuVStGH1p5OvyYl7i9uvYY93VtDQkk+6ZILtq/mRFZx6WEjANnZVSFt0YaTGBUWuvLC2HY+N0f1HMXQJpzCwgpNg/LMK+h3g9O7DtnZJUNJkrgMCZvc/8vL5Brhhrf+xISCOWjeXRkzpYJRdeGzFy2rfaEkYD6PMFNU6G3JKNfe2CXnO0+vuZydHbL8+b2fnEKft6LiM2uvCKtE1UtRRwqZ18NGALrEJtmm+dtiCSfRVRa68sKoutAdGMlEOTCGIc0dsHKbLA3kdMg49q4YS4pZqSzCkVs+g+zSiez6+BnKRkW+/uSD/oZwZPPXrTG/yhc2AtCqbQhpiwc9bASgIG8rDns2OVm7gTGm1+vhJArFUObdL2U8qk3IeuzdfbE5OmOtSAKQac/klGkn8OLGV+ns98emTsiZauq8ALDl1lGSZae5KbZaqnrYCMDO9jUhbfGih47U9a7DmWFjb/9WCuzmXh89nEShGMqs3u4ve5jjlPm0+qJLcQVYKyys+M/3/TkwDnvyl77jcEk792lhyqFEgVk5ZWNbPOhhIwC9bplUaHfXOkSY4kyjs8Pn9lEohgJ1++CLHdJGZDrAZpNzi2iJuRqJAd15AfCnz/5OqaMyrMPy6S8uZ29vHIsQwlcvAlllJJ5EnXrYCECPt+RqQ0f4kJZk58EYSigHxjAk2yvVAjm5SFU59GXuwJALZwPk7IOW3kXM15ZG9QzNNYGMZump1NUYh5WVYHNPYOXmHyZ9zDp62AhARpY0Dk0uGU9b6pAGobWvm7aOCgoy/7+9M4+Tq6zy93Nr633N0t3ppNNZICRAEAlBXEYFB3FjBhRBtIMzjv5GR0dEERGEoLiiqOOGuJIgoogoAyggjoCydAhbls7a2brTe9Lpvbqr6v7+eOtW3dr3/TyfD3TVW7duvdWpOn3f836/56grtj8892kuPutxAO7fen7A+QzVBcBS586QMbMa46zvqF3OrVdt9qksUiniGY7W6zoo61aJHevUuG/MIM8Kfwo5xOpVZnt0mHRGPzZZ3McDO2tMAXc8CeMzV6iBGNJygPllqhjXZU03+dQYZbUOFpav4J3zU0teRsOwjQD0Tm/zjQ3Pei96HDA752Fe2VLKtD5GZidotJ5Cvbd17GtqAndMDdUFQLl3d9Q8FqzG2HCu98LoGb/CIpUinuE497/XAWDzxgqzEiMbdhKhMCi3qy4COolvisSLuWDn46M30lxV77t/84PxnaOpSi0cLj3jVl8NjKbqk7CWqe+kufBfOjGUHwBHxl72jQ1OKdVFS93Jvu3n8rJqZpwT2Cjnv874fdi6F4bqAuCYuytkLFiNUblAJXT6ev3xNpUinuG4om8jTW6VICp3TfrGDDJtJxEKgwqHX2nhTCDJmSjBxf03nPlPvvunfjtUvR2OpuqTfFYvQ42hWS00V58UUn8inYRr9T7gbdveUuuPFQsrV9I7oboofup1D0ase2GoLsDfddE8ZlZjbJtT10yn2/0JYUN5kUwRz3Bc+eq/01yjrinKbbO+MYNU7SSSwChCKstgQS0MjSVnGTn3h9FlxM98LPCCttIBF50B926Fi+o3QT20VyhbyIZF/kRGLDtJIpzh8H/pDOWFeeyMGOKIqgpVZGZyusU3NjWzCIDBof8MKOK5ckFgF4Imex/XVH6OflcLm2eTK/yXKYKtJIIQi1MWwcuHkreXXXp25AJf924JlZ6+59Xw4hF4ceJW1RQPcNn2UAGcMq+CMdQFfLK7tcG871R/csBQXpjH4mF47kDI2HyHkngbi6J/afoyz898ibFZ/26J23KEqapbqbKrLJE+ml8tUg3ryLkvrMvxTIRCYFkTHBpOvtOIVh+9zWm478dvL1YbJa/bvJFZt4u+2R1ggYraMh4cVn/z05nANEvFk/GmG8kKMwsrVfL18tW3+dQYtnIbfXN7WGBq635s7iD3DG6g0d6e9vbRqWJYR8Q2IsRDfZXqTjQWVBQ8Xjqnon/+Iyk1r3m9alP0jSf+l56JVwCwldn47V6VzHjvSd9MfDIRSKZ7kRkjWWGmqVptoH7gzP8JKOJ529PvCDhuaHo/P9r5bhZUrIjZjTHbGNaRTNhGzEgCIw+J1nUEYtfE0HU4dTF07oeJNLQpahjYHXD/n39lqjxtsdDy3Z9x5Hj8FzVvf9X/Av5KtR8/T7XgPjBWwWPdbVjcDalPOgYLHapn87bDH6Z6wW388/I63HOLeeCFtwJw7hLlgVm74GnaGtsBqFz/NHWVJ7BpoV8b865DcA2M8zd9kPP5II9v+GVG3ks4er+6OSSJIaqL4qP/fdFjRfOvY/+bN9XDojHoOZb6fBqqhgLuBxf4nJ56N3UVcHAEVYY8Bk+N+3cbR9w7qbJb+L+pD2GpmqO5qgo7balPOgaXtH2NBwbVQsk148Ja1ceCsgpfR5FHxpRS7PmZLzHq6aKhEuotdo67DqB7QiUtZoVFcA2Mt73qj9D0x4xU7I7G9NLVALi97hxRXRQnTT+MbIUY+FjsRXq5XV1bbD+SnnpaLktg17FxkxKrfvqaAOvIrDv6Nu69+/wJz57JV7DYLNy+6z24dBeOagfvP+O7vralmeL9a7/rS1C459SXyVHtAJSy4ncHPssxj1IvzE1NgV0trn534LMMTXdjtVkCzmdWWATXwBivvJVxbqVmKj2J3ni5u2UjHzihEkaeKZdvTCguTjr+i6iP722I3YFm7VJ4fl966mmNug8G3A8u8vnmupsDrCN3vvBExHOFU0p9p/NdAHhcbppqTsJisYR9bjppqVXrEI9HLZ5s3u5rhrLCUHn+esencFmmfbcHJ/ehhamrZVZYBNfAeGJsI0+MbeSNtRvT/TYicucLr+fK9aq+H65Z31i6KMoExuz+AyFJgFTbExYSQ2PwQrfyniVDsMIiIGERRPsV72XSA3/z5jgMlYWhvIhXdWG1Oqmy2zhtfgMNNQcBePXJP/c9nqqd5OxVKhhv2Z1a268TU8002/uSeq5hHWnYuyXgPsDWazfTfmMH7Td2cPCLyX9WzUkLo6Wqu7LG95gkMQIp9VgB8OeXUnu+WWURrSNJXdkCTlsIP/27SnaaFRZGd4J4VBcufQbNagegb1oVwTN2YiH13dh0FAAGaLAtw2M9ktRzDdsIQPu80ZCxO585j47qH9JRvYvNEx8LfnpcvOpb/s99/R4Vk5xl1b7HXvp0aX0PYiGxAp7dCyPha1fHRbDCYjyKdeymd/pv3/yg/3udqOpC09SF/j27rvbtyBqJjFStJOk6DyiVRmVtGWPuxOp3GLYRAFvZ3pCxvt5P87o1d7G87i7+sfMDSc/PSFoALHXtAmDKbU/6fMVMuFgBpRUvekZUojNZtVawwiJWV5LPXuC/ffODSmmRqOpi1j2NjTIsFouvvbq5JkWqdpJ0FAwHZXmxldn8NtY4sTp6fNaRMV19h437oOwk7rpv4uabWE/EZ78Jhy9pAbQ3Kgv+zLTH99idneuTPreZokxgFDqpBrm6yvC7I0uuj75be+TL4V/3sfdHzsQunwdHX0ysqvDDL6lMp6HEqHfMo7qyj30jyX0czdaRWJy+8ifqNasP+O4PzvZhtZRjLg348yff47t92fqnabb3UdbdRdPUXsotM+Bx027ZxzWVKsuZj3YSofiJR2ERi5oKGJ8OHf/A8cgL+LsavhB2PFpBT4cV6ithPAFV2BtM9SOeGr8Zl3YYt0fH5l7kHU2s/UEi1hFDdQEo2TqgzTlo1AMtJW+t9Sdan59Rv7M188qpKO9B1wD2+nZLPPM+icWtVCP5ZicRip94VBbRmF8DxydCry8uOvNPUZ/3wItvCzteHyFh+V6ToyneuheXrvQnQ+7ddw0jrgMsqFjBHMlv/8ZrHTEX6TQKBds8yh/n0BwsrFIWkmC/PhCQtBh2TWLRNAbndnLPoNr8yUc7iVD8xKOwiEZ9VXjrSH1T9GTf6EB4lVSsop4VSujEUBwJVnNrY0ONYbFaGJjY67OGJkq81pGBib2+pIiRJLFrqsWrbc7ms5AAXHWOP/j9esenGJrez6imVGvOmUk0TaN3yt+JLR/tJJmkKBMYjhXLSirTGUyZHZYuUF5VT5LZz1g018LSefBcqDU8Lq5Y/xyN1co7Xl12DCjjlPpT1f3KRp4/esynuvjXsx6l7axH+cPWCwLOYSRAjITIW8/4PQCPvHxJXHNYVtuGq8oOnEpduQUqB7jo1Y/4HjfsJIlyd8tGn20EoOmQ2t1k6dkA6DU1jDafwtar0v8ZDdc+VVQXkSn1WAFw6hLo3JveFstm7Fa4aC08uA0Gk9i9fdGpkgIu62HQprFaobVG+U/K5xqYmVnk2419dupmnp26OaS4nWFFMSdEnhjbCBC3pHJehQ1HVQWaZRqY5ukJ/wWVYSdJlKG+T/lsI+C31fWNmg4aUQmPTc+cmdRrRMKssDDUGKK6iIzECnVdcXBQFQfPULgAYHWz+vmb5xN/7n2HrmXEdYBZfYreqW20Vp7ue2wxawG/YiJc4Uzw21GMpEiiO7lWhxWHVa2o5piid3Kb77XCvV48vKbyJp9tBMBt2wPAwOTJvmOaUMVLp4bSnxy9q86f0DXUGHctjn/zqJSQWKE2RprqVIvlTF1bGJjVWj+M7BwJ4dc7PsXQjFIxGK1Jrd7i25UVtcx3LPepLu7efhV3b78qpHCmkQAxkiLB92NhsVmw2Wy+ORwZe9lXpBPCt32Nh0sWf81nGwEYdu0EF7htyvbVWHEKEFjEM12YFRaGGiNdqgszRZnAKHai1chou28zbg8srIXBE4FdBSIpLBKlwq52SP7SFfmYdBbsTBbDNgLQWKN2OI6Nq3aGVqpxucuZ8BbxrCsfiHqu/rkWfjOsspwb5v+Mpqm9SnUxk5rqov1G/79l1Y7OkLFU7CSCMPnh6Kqrqp9sxmFVRX8HgsQMkVQWiXLRGaorUrRK5Okq2Jkshm0EoN+rtmh2nOoba3GcCpYe5tuXMeLeGfN8lZPXwCRMV6nFhlHEUxv9dEoLv45qf0/5dtv+gLFkrSSCALD8H9F3OLtfdxO6Dm0LYF+QizKSwiIZzIuRXf2hj2ey41C8GNYRw5KyuHqt77ElNWcw4jroU130Tm6Lei6zVe3hkS8w5j6UFtXF69bc5bs9v/ZwyFgqdhJBOLnmmYiP7Rk/F5cbWhvh2ETg3/5ICotkCbaamUlnwc5kMWwj4FdcGIrMcns1mtXiU10Y9TgisaBiBe9bo1Sk9+67huHZ7rSoLtx1pt+TfU/IWCp2kkwiCYw8JFYRz1gcm4CtKdTAiIamqS4CO/vUf8nQ4fwqPAXfL1Oteq5Y/xwAd3eeA6jaF2sW2mireRSA1oZBQCkxDOps87A6xukfr0n2rbBtYI5t+5TKwlBehFNd/KbztQmf21yw8/xNHwwYM9e+EIRU6bss8ueptjb285/qytxu6muXQ0Ml/OLp5M/xusVKXjk19DOfGuPMMpVweHD8BjR7j6/AXaRWg1N6Yr7ysMwt5rUNN/mUF+FUF+vKE0/6mAt2vu1VfwwZM9e+EIRUaPzm/4v42MyJg5RfGP1v3YsHYDiFGhixiLYYiYcnxjYyv6GCdy/9HfcduhaAdy/9uu/xe3ZdzYjroE8NYSQXzEqM3x/+HEPObhaUJSclB5hna/epLCKpPJJZdJgLdo5X3hoyRlX0Li+CEC8re38Y/YBToisC+0Zh++Hka2AkyoOvJHb8fYeuxVHt4KpTlZI7uEPZXS/+N0PObp8awkgumNURFquFwan9vi5DybCgbLlPZRGpPap5XolgVpcGK07NtS8KFUlgFBDOHerivOzU1SGPmeVqDVWZk2xZNTgwAv8I7RSWMB0e9QfczRsDxl/Y8+++5EUwtd72p1ZtGM06QUv9BO97napr4bApuYlhJYE6n50kuIinUQsjF5itI2aFhaG8SJfqQqwjpYu2X8UK55rQWAHQuMn/2WishpGJzMxjYBy2P5/6RYzF1oOj8VsQlDR95/xbApIVwYzMHeSp8ZuZ9spDHzj+Qd9jc/oUoP6wV9mVbPSNtRvDFvE018PINmbriFllkU7lhVhHSpdGh9ogYEElcwNTIY8fusSfAGhpUBskmbi+WO3vaJ5U8sJg1HUwYsG/y0+5LcDKYWZwaj/37ruGIWc3TtcER2Zf5gevXAyA063ih2ElsVgtvPekb4Yt4mmuh5FtzNYRs8LCUF6kS3VhtpMIpUXlQvW3cnpyOOSxvZ53+W7Pr0mufWoimBOeWw9HPi4SQzPd3Hfo2oAkp8EHzvyfgGSFmYFxb6t0TVOxYuxlvv2ManNqxApfpxPNZC8JKuJpLhCabczWEbPCwlBepEt1kQnriIEkMPKQSN65eJUZR9/bwcpZmHKG31mNtLBddlP081t/tJljk/D30NbFaaGj4nsAbJ7+REC9C0N58YetF/jqXjTXpLYNtG3fh5N+7qbhDyV0fDbbpwYjdTCKn5bfhP7bHtsQv8rn/F9/iBNRerU/etnPQsY2NERPAD4w82FOaYZnk6yREw96ndptfA2RWw2a27CmwkULk9utqJxUi6V4r+Oy3T7VzMqb1Wdm300SK4qVY5/5cchYze+vjfv559fdw9kOlZAMFy82Hbg87PPWr7oz4jk7d18JwHvPUvfT0fo9mEePq44GFzR8MUAJYVZHmNuwpsLlq5PvSJJI56Nst081c+kzarf63nMT3xUWCoN9reET4ydZ/jeu5zdW38PbzoSZufB///66LXysmK6ObvuomFALa++eA5BawjMYc0wwKyHM6ggjOTE4ldpObipdTcxFi+Mhm+1Tg9nQ/msANh18X1rPKwmMAiLeokDGhYWmpS8DWr9yMeefAZufS/4cHc6v0qQfody784lqC8zMkwcZcLRDVUXU5195zlZAdR9YUjPK4IwL55wNh2sVAP0TSiYebxFPM8kW7Ewnmap3UdbdJS1USwyzwiIWLg9YLeByxz42HjSLlcvWwYvJdRAFVBtAi60HAItVtUhxVOzlDe0qRsw6v4Uzxnx3uL5MY4X6Ezc2pTyn7ZWqyN2ptusTLuJpkGzBznSTqZoXRiL7wM0SL0oBs8IiFu4UY8WyRqWSPHCsLGDcvJP6rb8kds4nxjYy6joIgAt1bTHi2om9pgqI3X4R4PeHP+cr3ud2z4Abyh01NNeoeOHymviT8dQnU7Az3WSq3sXFf/04APefl1p3G6FwMKssouHR1RokWeZV9wIwMtEa9vHPe8vu3PdC/Oc0bGVDM92+op29U9u4ffelYIMF5cvxxJCL3tN1NVZv9sRlmQYNyqzVtNSpYrruORUc4y3iaSbZgp3pJFP1Lpod/Wxo+gWbBlLrbmNGEhhFSNWdm+nal3gNjEgXrOV2eOfr4c87YGAMTv6SusDd84XCucA1rCOZZP331O+l8xOF83sRhPv/9WcJJzo3HY+sYLrkTBgdg86DsOHkP6jj9/xr0vPLNonsgibL+9arAmi/7jw3468lCOniNz2XM5hY52LAr7KY563x0rnbrzQyJy9+tf0HwH+lMsWsYraOZAp7o1KazR2TtstC4dA9cDmvHErcPmooLCwVt3nvh1qyzDFj+9Gkp5h1DOtIJgmuE1bMSAKjCGmoSu/5Gqvgld7UA8Vmb9HODudX1YDdSnPlMAPaEgDard6q+l4rCYTaSQyuPGcrVscA/eM1PPyS0p6+9Yzohfo6ULsnm8nPirrpwrCNAFRuV51NDBUGiJ1ECKSpDgZG01PI06LB8Sl4am9q5zF7uQ01xqxzcaDqwqGqZRtWEu3EpwPap55qu953u4d/DxmLhsO7aJgt8kWDYRsBqOlSscJVUeN7TOwkgpnF82BkPH2F+awW/22VvEic4EJ1o66D1NqWMuct1DHn0RmcU52DDCsJhNpJDH5/+HP0u/ayoGw5l7R9DfDXvoiEofJ4c116LGv5iGEbAVhyTBU0nLZU+h4TO4lgZkFtZmpgmJMX//XoN1jIZ+N+rrnWxX2HrmVopjtAdeFxe0IK+0KoncTgnq6r6Tuxh4WVK3zWMV/tiwiEKy5cjBi2EYD2KiXHba4bZUNF+uwkOUlgaJrWCPwGaAcOAu/Vdf14mOMOAuOAG3Dpur4ue7MsXCwavKodXjgQf7GtJdeH98y3rF9D35YunrhlU1rmduG9H8Lh3E31m0/iWEv4AoPx4p5d5UteQOLWkSt61MXM3YtTa1eWj5R1B/a4tU6N+8YKzU4i8SKznLoYRifBGcGrGo6O6a+GjJXNW4xndoqf747c6SAR3nzaPQDsGh8AzcOIM8YTorA4TJXwRK0jzYvUBXr/0U/FOLLwqDjojxfWqXHf2LKbOgrKSiKxIrM018FRb4v2eK8tjM46AC31fQFj6xenp+bLcJkqCO7UDmO3zaacjW2uOcmXvIDErSOdU+qaYn3ljTGOLDzmj/qz02VzE76xQrOTSKzILHYrnLoEdhyJP1ZUL/Armuzle0PGJob8aoydw8kX2Hp89Eamy/bjcc4mfQ6DlrqTA+reJGodub9Xbexe3Bp6TVXoNDsC+2CXW2Z8Y+mwk+RKgfE54HFd17+madrnvPcjVZJ6s67roeVuhYhMzaoLjFSzn0vPX8c5n3k/f7jsBk7/dxWzXS7vYtjht5JA8naS/qn5bLZ8Aggs4lkoGLYRgMZ9W0LGcmEn6f3qZp/aoqy7y7cgcS5PLWGUQyReZJADg+oCI5VwYauspem1FzP47ANsWPQHmjiCY3QAy4SG1tLis5JAanYS7YRfEWFWXhQChm0EoG3esZCxXNhJDIXFsps6qD7sTWJMqHgx0VaQ8UJiRQbpPa6Kg6ejC4k5efHwgZtYPt+451di7DuYvJ3kggb/xoS5iGchYNhGACyOvSFjubCTGAqLi//6cZqdBwGwTowC0F/dnvX5pAGJFRlkbDr9HYvM6otf7PoKTquHQYe/HfHC2fjVGGYiFfYtFAzbCMCopytkLBd2kk0H38eGJtX9sblulHLLDEw76Z9pTttr5CqB8S/Am7y37wT+RuTAISTI7Jy60Egkbhz5cuBCe341vOZc+FUn9F17uy+BkQ6mxzX6tzp46KLkgg3Anc+dFfsg/LYRgHb2BIw1LRjh6NC8pOcQL+lujxoPhsKi9boOyrq7cC5fHZfqwmw/ySMkXmSQQ8OJS8I3V1znu22zwL+9FkZffoSp7r1YF52R1vktr1oLQN/B5AvRJWodsZbtDbivsIR5RnrpqFSLt81T2a0DcODmzT47ifFZiKW8kFhRegyOqoVJIpg764RTXjx8IH1FcU9tUAW9W13J/5OblRfRMBcHHXLtDBgb8xyipWx50nOIh3S3Ro2X+8/7vs9O4iqb841F4/RvSKwoNaacypqaCGaFhaG8mBi6mvnN3+a/1vmVj9c+9d+QQoFQgDJbJcvnr+HCxuSTmvF2HDJsI6CKhprHhp3dLKxamfQc4iXd7VHjwVBYbKj4Nc2OfvpnmouiiGeTrut9ALqu92matjDCcTrwqKZpOvBjXdfvyNoM85RYrVTb7ttMfZWSb6XiUz1jMTzWBX3egl0nFqndOIsFKru2MmWrjFt1ceG9qu1o4/AeHDNqd2/BgU6u+NEb1Llb1/DQRaHt3TJFk1NJz8rdUyyd7vdZSSDQTnLeL1Xhsb9+ULWAe+2P1O/+6Y/637ehsFj9lQ4q7TVMLT0lq6qLEqlrIfEiCQavCIwVelBV8IV3q8/M4kY4MpL8TkljFfSMQuOOZwGlsOjgmzTXeKCiAg4MoE+741JWGbaRusoByuxK3unRVSD71/XfZWhCJRyzddHuKOvx3S6vUB6WcFYSY2FmLNbes+4JAH73/Bt9x5gVFle9+aGQsWyw5qvqM7HzuqKNFxIrkqD59o9Hfbz/P9UCdekCGBxLXw2Ml/seo9ZyKgAudzcVNjfNlfX8fef743r+cNk3cGpH0Cwqq+KxqCDWa/sEuBYDqSUzEmXMo+pwufRJjnu6fFYS8NtJxivVzq7RBjWcksyssKhpUYu68SyrLq7oVknfu5d/Oauvm0UkViTJSWOR2yID7K29koV1mXnte7v+gF1vw2Pdx8LySsqOx7cR+vio+v4dcx30dyty7+De4Q0A1FjaU0pmJMqwsxsAp2eSozPbfVYSCLSTGK3g31CjkqPh7GmGwqLX9nWcU1WU6W1ZVV1cefrjANy57fysvSZkMIGhadpfgHBakfi2whSv03X9qDewPKZp2i5d15+M8HofAT4C0NzalvB8CxIdMLVK1VAXFh4dzloOnftgLol2Z3UV8PguaLuhgzag4lAX1kmVeDAWQNrkeNqVBemwjrz7KVVA5743KB/aZj7De56+CoCDrz2ZJucBn+pi6XR/2HPEi7GrsO2z+bsYMNtJ8plsxotSixVmK5mu+8IGHl3Fi5Utalf1+GTi515cr5IXf9oOV3OE8rZqrrF/nnKmwW4D1xw60OwYoMP2IzaPfzQt7wlSt46ctkJdh27f/xHf2OyxT3PaijvonalmcrqFunKz6iL5yqRXnvkUAHe++Iakz5FpzHaSfEZiRWYJiBd4Y4X3uqKuEpY3wb6+5C1nZvWFZn+ZGm+i0u1NVDZUH+Lc1arm1jNdG5J8lUDSYR3Z4/kKACdbPg+ogp3GGONrAlQXxz1dYc8RDwtaVIJ0qC9/a+2Y7ST5jMSKzKLrXiFEuHWIB85aAc/vTy3haW/8Fv+1zv+3ftuJh9HthgBjmrlapSywj6VHWZAO68gDgzcAcNHCWwBVsNMYa+X0ANXF0ZntKb3WPlSyYyXXxTgyd5jtJOkkYwkMXdffEukxTdMGNE1r8WY9W4DBCOc46v05qGna/cB6IGwCw5sVvQNgzRnrMlD7Nj9ou09dZB4ehj1HVT/2+bUqWAyPQ3cX1FQo+VYyyYs3ngQrBl/msau/Sbm3sJvFORVynG6xxn3OP1/6M9/tC+/9EI3De7KuujAYKFvG3YtVoEtHEc+qw12s/koHtbs6sVZD5aFdrP5KB9ruLqaWKtVK1Q5V3d9I+EBu7CSRCNe1JNtkM16USqwwFBZjU7D9iPKjzqsBhw2OjYPnZZhfo9otj4Z+xWOytBE+cOYER/54B+6pccqd41g8FdjnptDxoNnVnxc9gTj0f9sv99021BizHheQfak0BKosUi3i2VQ1woY1DwNQblWLtg1rHqZp8Hl13ql5tNu8nZgq/XUAcmEniYTEiuLEUFiA2vgYGoPqMqiugMkZGH9RxQ67FUYm0pO8GJ65C6tFR9dVnHDriRfUm+9Uu6++Ip5uNbNsqi4Mai1LfbuiqRbxLC/vob3tfwA47lbqEuP+inlTzDgXM7/2MOC3kkBu7CSRMNtG6vdIrCgm9tYqdfLePlVDC2BetVpzjIyrNUhVOYxPJ5+8KLeqFMU/rzjbN3bzcx/BqoHbSJZo8ds6z6/3X+c/Pnojx1wHqbFmV3VhML9suU9lkWoRTycqDvTavs6MZTcenDi1w/Tavk5jdS8O3ZtMsysLvWElgdzYSSJxyZP+7i0b4zxnriwkDwBXAl/z/vxj8AGaplUBFl3Xx723LwAKowJTFpidg1mX2hXpH/WPT8yo/5Lh5CY4sw0e/uhPAJhu9xdxq969Vd3QQPO40Tz+VUn7jR1ZXZBnEsM2AtB0aAvTUx7ecZMKoNapccbHdV5/laoHonmL3dUd7cJqg5kZOLb4lIRfMxkbiPEcYxFhXlgUoZ1E4kUKaBqc8CYoRsYDH+sbTe6cteXw7lfDwN/uxz3lP6ln/yCHytawtGUYi8uDU6ug3D1BOXPgdtFR8b2CKtIbjeDuClW2Ov7fm+4DoNIBlS6Nz/zT/wJQZVNJmOZGtUhzzM2Bc4Lwm4ORueiRjwHwwFt/GPdzDNsIQN3uzpCxIrOTSKxIkdFJtZs6PqP+Mxgej/yceDAX4Hu571FaG6CpsoWBKbUCmnNZsNtmsFk1rJraIHn9ml/FbSfJZwzbCIDbtocqu4arXF2wW63ql7xgibKKlNvVfbdV2VEa7BpVdhuTSSSZN5z+KACbtoW2og+HYRsBaJvcETJWZHYSiRUpMj2r1iEQeC0xNp14rZxIrJ2vVIt/OXwHNm9ccKGj48Fm8fti9bpvFUxB71gYthGAEfdOHFaNx8ZVK3iPNk1jhY0X3arbm8UbP0ZdB/FobmrKbDRaE6+pcfYqpZDYsju+GhWGbQSgvX4wZCwbdpJcJTC+BvxW07QPAYeBSwE0TVsE/FTX9bcDTcD9mvpw2oC7dV3/c47mm3csng97+0m5XZiBpsH5q+DerdB7dWhWfVWHd9GOv81evmDYRgAWj6j+5P/50Dt8YxUe9Zf/yNPq/nu4it+99jtpe/3JttVUeSv4d30+dDEQzWpjLrKZK8wJj9brOmD7npzNJQISL1KgpgKqy5USI13bQmcshmcPwNOuDvA6h98/qP7o/mrhTVzj+CwOLf82oQzbCEBd9QHfWFWFau84Od1CXfUB6qrtnJiogYY7AiwmqTIwqexrTVUj9I81s2nn24G3+x6PVcSzcSS3302JFcXP8ibY06dUnZngsZ3wdPcF/OtZanHttg5l5oXSgM8iAkywC4CXPP420R7UKq215hTf8YbFJFVmZlQNj/LyHianlnLw8H8DcFBtuMYs4rlhzZ9orjhO//T8sI9nGrO19vRvdMCAxIpiY9lC6EmhflY0hvs/FZD03D04ictTBoCu66ClKUOSJgyLCEDfrEr+/aLXn3yd1dU6pKXiVN/xhsUkHZTRhlNXwcGnQBv1Px6tiOf6VXdSWznIialIZWAyz+//ydR+9tb/ies5OUlg6Lo+AoSkZ7xSrbd7b3cD6S1nX0Q4rKrOxdb9fjlVstgsSuZ1x9/Dy71ar+vANQdzK1f7ini6yyqTUl2Y7SS5xrCOGG1POz+x2VewE2IX8TTXwFj9lcR848FtTiu3dyakojB3GYnn+EJG4kVq6N6aOM/thUln6ue78I+fZHbkOE/9+6awj1/y5CeZ4AjV7ziFflppmtoHwGZPYsoLs50kHzCsI0br0193hnZXiFTEM7gGhmEliRdDeVE2OxFwH2KrMcwKi2Iv4imxInXaFyjpd++x1M+1Yb76e7/sNR/yjT3d7X98RbUTt6edbaNzTLlmmF97FDw1CasuDCtJvmBYR4zWpzXHrvE9Nl55KzOu0CKeQ0Nq9zi4BoZhHYkXQ3XRXHGccuss7XWDvjGIrsYwKyyKvYinxIrUqSyDtUvh5UOBtXOS4R2vehCAh15SWYv/eL3/sR88/23aGkdp9dSyc7COOZeOZt+HQytnLgnVhdlOkmsM64jR9vTMsi/4CnZC+CKeuhPO9MYYcw2MXtvX1ZNc8b22obqorRzEZp2hseaQbwyiqzHMCouiK+IpZJZ9/eq/dGQ+LzkTDo5A58HIx8wsW03vLeqid9UH0tdSNRbm5EIkjIKdEFrEE/AV8Uyn6kIQCoXRSXjhgJJ7psq6pbD6M5/g5etCLwB+tVD9gb1k1ycZYAk/Gle7l5+xZEfW6U8sRO7sYVZThCviGW1cEEqBJ7tUDa10YU5e3Pygf/wPWy/gylf/HYDHt6nVysXn/IBsYSQX5qJ09zCrKYKLeEYaE4RSYccRODKcPmWnmdZ69XPrIaXGaKlW1va5Yx/GDtgXXpWBVw2PObkQCbOaIriIZ6QxITUkgVGg2G1e61eKkeP1K5W8fOvh2Mcuub4Dx/4uPJPjWCzqvsGRL0dOMMTbrSTbu4NGcqRx35aA+xA9YRKOcNYRg2jv27DjuCtrfGPZUlOEU2/0fnUzvOuuSE8RCpAyOzjnUj/PkgZ448nQ9anbYx7b5DzAx//2rwDYW5Vv9YqK8O2KzXTU/Aggrm4lifq7U8FIjgC0zTsWMjaaYHJIWUdCCWcdedefPhoS5vVMaHajILGihEjjR6t17cW+2+bkhZkFNaN85rxHAJizKgnzu8/6m+/x+7a+KeL54+1W0tr6HQB6e6+Kelw6MBIjABbH3pAxEqxRZlhHgglnHdmw5k/gLU9mFAqembWAWw1u2vm2xF48CdbeqmLFK9f4Y8W2z26GpyRWFBt2K8pXnuY/R2bryIPb/Lcdjh6aF32bptoRLBYrx53TzNi+7Xs8WoHteLuVHLIoRcNST+a7ehiJEYBRb+ci81iirVCjFS8Oto6sX3UnoIqg2m1OQMPlKkfzjnXuvpJskMoGsyQwCpTF81QXkiQajfg4/RfX85offpo/vvsmmodGIx5nFIr0VNWgTSdRSSpBzImEdCQXklVemO0k4LeOGORD+9Rito4I6aGyDBbUqs4Cya57z/v5Bs785hc5+I3fUfvsQ9R6xwzqVzb4bi8efgkArdzuHclQQ3gvRiIhXGIhmhojEskoLwzriIFhHTHIl/apxWodEdLHyYvglUPJxwrDNgLgqPxQyLjWtso31t4wAoDboi6ayzw2Jixx6p+TIFZyIZoaIxzJKC8M64hBcOHBfGmfWqzWESF9tC+Eg0Op2dgN68iihn4gMHnx+10/4XRvPcp6b82q1vpRrBYXEH8nxGRId3IhWeWF2U4CoZ2N8qF9aratIwaSwChQbBY4c5mShruSzGIc23OYP1x+I9PDJ+I6fmbZasq6u7DMTDF12llRVRfJ4OhWQaKiztvheWniHT3M1pFYGImQeGwqsUi0FoW5hoVRxFOSEUIm0HU4rU21RxxPou6VRVP/e/nzt+CZnSXeMk9zlgoADnmLVqXSrjgczd4q/bOVLd4RLaHnJ5KoMCdC4rGqROOKg0pKend7fBc0//u2H/luf/Dut4SMCUI6WdSguhUdGUntPGbryIFno9e+mnN5W6l6PPRMNERVXSRDY7Wqkj/mUfKHGWdrwueIN1lhToLEY1OJRXA9nWiYFRYb1vyJ5mpVxHPTzsyr1ITSo9wOpy2BbYfTX8izf3x/2PHZ2cWUOXqwWJzMTJ+UdFvzSGj2HgCcM0rBVGa0IU2AeJMV5iRIPDaVWLR4lWZ9cSjNzAoLVcSznxNTC9mSJeVFOpAERoGy7TAcHk7uuXYrdLwG7v/uZnrjEFQsv8xf88KwPDj2d0VdtBt1MpzLV1O1Qyk4DCsJBNoq1ny1A8seZU1x2GFcU3aKmQlgpWphmmxyYdUt6jV335BacqDtBnWew7ekP8mQzeSFuVBoibRgLXlGxuH5/eBKsqvA20+DE7fcyVOqFqdPefHXMEU8L33mU7gqawEod08C0LjvFfXYkU9x77nfDnkOwGfKlfSxwq4maVhJINBOsuH0R2keU+crt1aqwTEVCJ2WhQxMNCSdWADYcIpqe7pp17uSPkeHphYtm/X01/4YaTgp7eeMhMSK0uRPL6VWkG/T8IcCdlEPPPszNg37kxl4r1uuPPs5ZjwqyVnuULswk3N2ltU5ufLs57hzyzlhz/+us9UmxfBEA/NrlffVsJKA307S2vodljaq65VJt8rcLqlRXQxOWKwMTqvvUrLJhWVt31Pv73DybaHPP/23ADy+7b1JnyMa/RMNWUleGLYRgPo9W0LGzHYSoXjo3KeUnalgFO18x6seZN1if+D48RMrgBW+++vWKCWCy+2m0qq+z021IzSU3U7Xgf8Me259vqqJ55pdgm5XXXAMKwn47SSGbaSm4ijVFidjsx6aq1Rs0tw2mFZdApNNLvTZvwFAy1xqxYbTkRCNxNhUc9aSF4ZtBGCJt3NkMlYSSWAUKI3Vqkp4uK4hsbjoDBiegOOZd4OklRUb1R/E/RuL54+hLAKETFNTkfzuyKvboK0Rfvr39M4p02xoVd+rTb2JdQfKd0R5IWSamnIYS6FDYW25/3Ys5UU+cPpKVRxw274P53gm6SUb9S6E0mZejdogSYf6YlnDq3y3I9XLyTVjFbcCUDt9TYwjC4ts1btIN5LAKFBaGlSv9unZxHZL1rdDYyX8/Gn/WCz7g3P5at/j0Y41F/Vk3Fuc0g2uCqWoiFTM0uUCu/c96DpoE36VR0V9YrLwZAhWd0RSWzi6u1hyfYfPOlOIO5TmOZVCC1ZBFfFcukApthJJeDZUwnmrVKyY9drUTvt6B7N9XTjWrgn7nHvP/TaXPKl2Pax2i28sHO8futl32zGr7CDTK5YCsHkmQhHP6XHwuHBY5sDjAKAcFS9sY7M0VXvYsOqPMBH/+0wUs8Kjw3qbmq/76oBjFozs4v36F/nVPOVXNWwjAG1TO0LG4rWTZBOJFaXJmiXQuTf5Rcmn3uK/PX/Hswyf+pqwx9255RxfFxKsdt9YOC569SO+2621qt6O5m5C9xwHwhfxrHI4sGoaFsssNt3ifRklC7fXDDHmMbI0tfG9sSQI3ik97/R7APjrNn+L6Na6GS4680888KI/4WDYRgCWNA4HjMVjJck2ZoVFuCKeQnHSNh8ODIAzDWVr5lUtBuAnETZLnLPq8a4DH2b1stu9t0OVF43Nt/luO8rV9312xsKIy6uoCFPEs8Km6mloFtV+yWrR0DVlN9OsvThnjLZMJyfylhIiWN1hbVBqC/fxwBhSW9mD7riNY/3qmsOwjQBUVOwNGYvHTpJtzCoLKeJZgug6rGyCnT3gSuBCo6sfdvUntpDJ1EXrspvUHzr7oS4sk+PowJwpEFqA/vrE62AYthGA2l2dIWPx2kmMRAZA1Y5OPB4oO9DlG0+lgKogZAuPRyU8h07ARIz2iOaOQcen1MXEiaDd2NGW1WwPYx8x+P0/KYn3pc+kz5tqFABsdg5R7pkED3B81H9AQwOuWZ1jfYl/Kw3bCEB7bV/AWLxWEsM2AtCu7cXNNE3aEd+4xAqhUKh0QHM9HD0e/bh3PKgWDw+909+VyGwd2Xv7jUALd5vtI0Hc+YJqn3rl2c8lO90Qzjr5FwBUlh+j3D4HaNRoFd5HdcZmVUBb6Fie8LkN2whAddX+kLF47SSGdaSpvgeHtYb6qqGM20kEId1owLIm1VAgWsIzVncxc9w4Ohr+HJlSSE1V3YpDU3UvrBYd0Ki2qcYqE3PqTS2tSty6adhGAJyW3SFj8dpJQgoPW0CzHTGNZ7aYaT4jCYwCpasXDg3Ff3xdBZx3Ctz/YmqvGy2ZYS7qaagxjnx5c0Dti3BMLV1N9U6VaNAtVjzlytv+yk+f99lGVmzs8B2TL1YS2aEUCoFjk94aGHGuoi02Kx84Bx7dCYPjyb9uJOWFwa8W+KtrG2oMi91bIjRCq8H+6QW0l6naGh5vu69Zt53+qTaYGAOUIbe9UnnjDSsJ5NZOYlZYJFrEUxCyyf/tSK4GhnkRcvODcEUCz42kvDB44IW3+m4baowHXngr564eiPicqZlWyu0HAdB1peR0e8o5MdFCpb2MSm+TJKO7gWElgdzbScwqi3xWXgilzYsHYDDFGhjvPct/++CRvwFvivmcSDUvAJ8yAfxqjGP9V+My2qiGeY5DXwKAG1UnQ8eCRS/H7l5My9xnfdYRl009btyH3NtJzAqLRIp4FgOSwMgSh98d/eK57b7EFr4L66BnJD4lhc0Cl62Dl3v8Y9m0P0Syjhy42T++7KYOKg91MbdiNVqKrhGzwiLeIp7BaguAyVPX+zqjzFXUYJ0cxzo57ru4M9tJChFJtuQn6Y4V9ZVKhREvZ3/mA8y5/cmL077un0/d7s6Qse3Xpu9zFGmHxlwE0NemsaJe/SxL7c+YWWURj/LCsI2AUlsAHLScxIKhXQBMolM+66acCTzDKtnyfvx2kkJEYkV+0vve6LGi9beJ/7s1Vitfe7Lsvf1GrgCWTnutUj3+z326OxGFs45s3fNvvtuGGmN8Tqku3IkEwjCYFRbxFvE0bCMATXXqIszOAjWgz8dm8WBzeKiyKattsJ2k0BDrSP7i+njkeGH7fuL/bk31MDKRXC0+gCvP+BvtLW9Sd5w7aK8f4soz/gbAnS+/KbmTRsAexjoCUDnpT0BMVd3KrHYE1+zilFrDQqDCIt4inoZtBEBzqGSJZ/Zk6qpU3NCowG6ZAcsMNQ61UDqW2jRzTjLWEQNJYBQQHg9ompI2LaxVC5Pjk+GlW+ZkxJu++p9MPgU9191OK4V1MWpWWeSL8iJbiKpDSAVdV7HCZoVTFsOunvCxwqyQOmVtC4vWLufB936E9gmvd6QqO/NNFbPColiLeEZi5c3qfe67SWKFkDhGUl7TVFvEv+8KvygxbCMAC/c/5xtbd/vtoQfnMWaFRbEW8YzEe59TO9S/Pee2GEcKQijGOgRg8Tw4OASTM+GvLQzrSLu9GyanuMbxGfrLVGeRzeMfpX3Jm/wHz+7M8MyTx1BZFGsRz0hsWKaSr5sOXB7jyNwgCYwskeiuaTAuN/QdVy2LFtZBhQPqvAmMWBz62wscfuKlgLFM2x+SUSZMLV3NgS/E/zyzTSVVzAU7wxXxbLuhA0d3F85lq8O+niQZhHSRaqwAVe/i6HGoLFM7qlYNHDaYmYv+vIHHn2bkuZeYq2jyjZkVFobyIp2qCwi0k8TLpn3vTuj4K/o2AnB3y8aEX8uMuWBnQBHPRu+Y9i0WjOxiQF8SVnUh1hEhXSSjsAhmYgYOD6mERXOD+llXCcfiLIRrTl7c/CDgVVkYyot0qy7MdpJ42XPgYwkdf/FZjwNw/9bzE36tYMwFO4OLeJ5/+m9prZthdHJBRNWFWEeEdJGMysLMrEutQ0YmoLlOXVPUV8F4El2Lgi1nV56hVEnpVF6Y7STx4tCXUD8bf4JifrOyyg73p17zy1yw01zE85i3HpG98VuqiKdrSdj3VirWEQNJYOQJsWTj9XdtZvsRdXERq7gWqAX10nlQ7YC/9xGPrSyjxEqSmO0k6STegp2xOHzL5sAuK3mKqDZKg2jxou2+zbxwAObirHlx8IubqXLAP6+BrjPOQR8/xsG7Hk3TTBMnXHFAM5uiFAVMlXiLdkZjs/5p3q+nd9GWCSRWlAaDV0T/u9X3lc0cGVG3Dw1HP5f5O3nF7W+gfPXpvvu5an24YbV64U1d7wx5zGwnSTfxFuyMxuPb3stFZ/4pDbPJLGd9R32Gtl4lsaKYqfrCB6M+PviZX9LVAy4PHI3Du2BYQjtqfkSzvp9+9yLfmLFl8ZeuFCacIOeuVsXHw1nPINBOkk7iLdgZi7ljn0Z35L9y6rJX1Pv9zdpvxDgyNSSBkcc4d/i/2QNnrqPdHVhcy2hvCqEXoSd/9yr+5e6NPHH9j2l9ZnvIuVO9aM3FxW8pWEei1SaRhYYQCXOs2HvKOpZ6AuteRIsVSzd+kAtv/xz9D3VhGRsFAmvCBLcTToZ131Xne/6T2fkMl4J1xLCNANR0dYaMiZ1ECMdcV+CKoeW961joUXYzgFlTrAhWWl14rz956JgeZ8mtPwTg5Ws/z4X9A/z50p+lPL8Ol7ro3WxLz0V/LErBOmLYRgCWHH85ZEzsJEIkbEf2+G6vvfk8Vps2RsbaTg049v43fS/gvqFQbHYepdwzSbu2lw7rbSx/m/+z94/9yc/tA+c8D8Bdz61L/iQJUGrWkfbqnoD7kF92Eklg5AnhZOPGLquuw+zOLiwWry81RnEZqwXe8u3/ZtumP9EbJnkRTCEtjM0qCGOBbx6LZCdJJAlgLNiCn1PIBTuF4iI4Xhx+d4eKC5pKZlg00LX4ugmsv/oK5qZnePH2+2OWu0i3dSTTGLYRgKXOnQFj0awkRgvYWJ1UDDvJOx74fwA8dNGPAQq6YKdQXCy8O/A7e2xDB7rur6fl2d2lbidYtG7p4y/5bs/0h3YDSbd1JNMYthGA1obBkLFIdhKjBWysTirgt46YiwUXcsFOobiY/NIvQ8Yavqn+tqEDfXuxWpIv2gnQco6/TbBZtZXuop2ZxLCNAJRV7A0Zi2QnWb1MKdiidVExMOwkr1tzFwD/2PkBIDlbTLEiCYw8ZmYWnHNgsYDtpNV4PMqDZlxoRFqMO6ywzbacp1Yth6++L4szDiSbnU7ylUTVE8nUJpHfszDnVvHCo4PjpNWgw5zLf6ER7TOw85QL2DcIzi9tClv/JRuYiwMu6nshZCySnaSYWHur+t3HW8XfrLCIt4inxAqh8qebGXx/B3NusNvA0r6aOZffcrYnSpLSUFgE+9dJg/IiEQzbCEB7bX/IWDg7STHx/hGVHIo3UWpWWCRSxNOwjjTs3RJwH8ROUipMjruZdYHVCrba5bg9al2iAwxP8+f3/DTic331otx+NcbyxsUA/OSpDE/ci2EbAZhfezhkLJKdpJi48qxnALhz67lxHW+oLBIp4mnYRgDaxraFjGXCTiIJjDxmZs67APEmLuJhVRP0HIen9mVmTsbFbqyL39brOijr7gqQrqcDswoikSKeZd1ZNNoJQpZxuVTCQkcV/I2H5lpYUAPbejMzJ8M2AtC4b0vImNlOYnnpRQA8rzozrXMwqyziLeJ50SMfo25sHycWnxr1OEEoRJwu/wLEPZv489+8yn/7uSs/lJbkhWEbAWhnd8iY2U7SUfE9mgZHGFiYXtm4WWGRSBHPJrvRnz62AkMQCo2ZObUx4vKAM8Vzma0jR08kdw7DNgKwdN7xkDGzneTdZ/2N2ioHu4aSCHRRMCssEiniubBWFRuS1Uh6kARGHlN952Z2H41frrWkAd65Fn7+D5hM7/c1KZzLV/uSGrmq42C8rnVqPOB+pLnk0w5lJlUbQnHR+rvNPLkzfCuzcFQ64LJ18GhQ57JsKy8MRuadDMDT77w9ZhHPTGHYRurG9lE2N8mSYy/7xiDUTmLYRgBaDNWIacywk2SDeOtdSKwQaivg+S9tZjrJa4R/Okn9fKWXtNS8SIb+qXls9qosohXxzBSGbQSg3DYXMhbOTmLYRgDaa/sCxtJRPDheEql3YagspIhn6dL10Z9yaCj+a4tI2M7xJy+yWfB3bLKZZ7reBMQu4pkJDNsIgM06EzIWzk5i2EbArxoxjxl2kkyTSL0Ls8JCingKLJmv2hUNjMY+tqYcLj0L/vgSHJ/K3JxynZDIJWXdXbRe15E1S0cp/o6F5KgsgzWLYUdPbC+7psF7Xq2UF139mZuTWWGR7SKeOeellzi3p4NnPhb9/Rq2EYD6PVtCxuK1k6SzpbRQ/Lx6GXTui79TkYHZOnL/i+mbT4DCIstFPHNN08DzdJQdYLPzv2Mea1hHls51BdyH+O0k5/3ySgD++sE7E52qUIKsbIbRSTg+mdp52rxtxh/eltp5zAqLbBfxzAdWLyhn0dlPce+WN0Q9zrCNALQ3HgsZi9dO0jH5FQA2V30+0almnJwkMDRNuxTYCKwG1uu6/nyE4y4EvgtYgZ/quv61ZF8zVpvScEU0c82uXhgZj+/Y5lp4thv2DaX2mqkumiNZTDJtJ4k2l0SItkOZzPmE1Ml2vCjEWNF3DA4MxleIz2FVNrP/253667bfqH5XB7+Y+O/ktT/y/57nd2/xjVlGvFXP07yhGss64hxTAln79DgeYGzKhtOmxh546w9DjjcrLIKLeJ7bI7EiF0isiM2kE/b2pZa8SGYH9W2/V90+/nTJTxJ+bkeFv7tBu3V/wFim7STh0GdM+vcyV+hYGMwqC7PyoqPsQJKzFFIh39Yh+RgrAHYcgbHp1M5hjh1bDsU+vqPsfwDiSuoF8+6z/ua7vbhxKGAs03aScFQ7yny3bRZryFg4zAqL4CKei87OUvGQAiBXCoztwCVARI2tpmlW4AfAPwM9wBZN0x7QdX1npOcUG8cn4vOzL2mAvYPqv3Dkw06+2U6SKPkw/3iJlPRIZO6pJEoK4XeUBBIvYjAzR1yS8BULoH8M/hoheZEP3zXDTpIM5/1cSUP/+u+bYhyZHzi9puLdN2xOuIinwZLrk6s3JLGiNGMFwHCcGyMGNeX+20by4szb1Of1xatz+zky20kSZUOjKkC46dh/pHNKGeHynZ/DDdyz5msJF/E0OO/nG2gY3MXx5sRiRZFaRyRWxMHIRGpdR8zJi11f+gyc+c3UJ5UkZjtJorzzzIcBePDFt6dxRplhw+oH0af8trpEi3gCfODELeqGzZLw62faOmKQkwSGrutdAJqmRTtsPbBP1/Vu77H3AP8CJBU48jW7GY0VzfDKoejB49Vt8Jpl8OOnUgsyiRLp4jeRhXumF0vm8y6/bF1Sr2XYRiA7NTGM4qcQf92OYifb8aIQY0XrPNjTR9QWy021cPGrYNOzahc2m4Szjjz9Uf+YocYwjwWTaRuKobK46JGPsdBbxPOBGG1UA/DaRgDm7VeKknN/6P/uxrKTJIphGynr7sI6NU7l9s64WkoXMxIrYlNdDjUVMDYVsyO7j6vfktEpBRDOOrJ5+hO+24bywjwWTIfHa0OxZMaGsmnbBb7bn33tfSFj8WBYR9qtquK6sesMye08x+K8X15Jw+AuHM4Jmg5t8VlJoDTtJLIOiY/lC9W1Rarri74/3pOeCZkIZx25b+ubfLcN5YV5LJj3n6Ou63/13Po0zszPlt3/5rv9xjO+HDIWD4ZtBGBJ4zAAl5qUGLHsJInSMfkVmjgCQLl72jdmkC92knyugdEK3t+goocoZZ41TfsI8BGA5ta2zM4sSzTVwdL50B1JWVEP562CXzwdGlwSrcOQzUV6LkjGvtL71c1iGykc4o4XxRgrHFbla9/aHb7YVoUdLjsLHt4Og0G7r4nGCsM2AlC1ozNkLBk7Sb4xWLsyoeTFQxf9WGwjhUNJxwpdh7OWw3N740tkmndQHzivA6NPkNFa01BiQKgaw7CNALQc3RoyloydJN/oH69J+DliHSkYSjpWACxdoCwkvccSf645dtQ9+XPqgMte/Ixv7DdBagwjiZetpF62mZpZlPBz/rHzA2IbiUDGEhiapv0FaA7z0PW6rv8xnlOEGYu4YaDr+h3AHQBrzliXYr3c/GDL/ug1MM5uhwdehpEUi+vkI+nsBpJKS9d4q/anmgAyH28oL9yV/gujYkgiRSOb8aIYY8XBIdh9NHKl8JY6VbRzZ19255UtDOvIwoNbAu5DYnaS9d/roLaqh7HWxGOFWWFhKC/CqS5W3eL/rtfu6vSNJSKKMSstwsWLYlZfSKxIjbEpeKE7vk5lwXUv0tvkODcYthGA9rKDIWPx2kkMlQe8Kql5GAuyaH7/y3d+zne7bXybb8znLJ4X+3XMsdA+NY5ugbnyGt8fi0Kx2yWDxIrUeXp3cjUwPmISBez60mcoxJSOYRsBWNTQHzKWiJ3kivXPccIzzmASCU+zwsJQXoRTXRgdmdpr+wPum+0k0TBsIzpQ5lILyxlblRpzebir7oaE555JMpbA0HU9VdFhD7DEdH8xcDTFcxYUkQryWTSocMAfXor83ETb5aW7u0ik52erTWnw+0ilBke8ryEkj8SL1LBaiJjeXVQP3cPqv3AkGivMCotUiniaiWQdMWwjAI37tgSMpctKEny+PZOL6QxTtDNVVt7sfS/WtJ+6pJBYkRoOO0zPJfYco+6FWWERTw0Ms8IilSKeZiJZR/wJBWhnT8hYuuwk5nNC4taReLhsi7flZJUj7ecuJSRWpI4rSetIS536efuTMHDmN33Ki2DVhZl4knqJEMk6YthGAJbOOx4yli47SbA9pc5yDg/tjmgkSIoNy38LwKbu96b1vIVAPltItgAnaZq2DOgFLgeuyO2UssvJLarVWfCu6lvXgN0KD7ySm3llknALqEQSBbmyfMSbAIr0eLj3G+4xISIlHS8WNaquRe6gor9rWuAtq+FHTyTedaAQOP0b6rvy18+q70giRTxf9S3v9yzLfwV33+D/PhtqDPOYQbTWqOYxcxHPYlZepJGSjhUVDlhQC0NjkRVbEKi+KAau6NsIwCY2+sbiLeJp7ExmewfynjX+hheGGsM8ZvCWzR8E4C8dvwx5zBwLzUU8S7HuRRKUdKwAtQ7ZdjixGhjm2DEwlv45ZZorX/13AO58wa+wSKSI55XrVUMbVwbmFg1DZWEoLyKpLjqcXwVgc9l1AePm+GbEPM1bxPOuPKl7YSZXbVQvBr4HLAAe0jTtJV3X36pp2iJUm6K367ru0jTt48AjqD2rn+u6viMX880VjTWwogn29vvHzlgMyxfAT/+eu3mlQqzERCoJiHAFMJdfti5txTCznUiQxIVC4kVsbBbla9/a7U9ULKyBt58Gm58r3OSFWWWRbuVFfd8uAMpmVXw4/9qzsc+o2+u/548VnZ9I/PXSXbAzFpK8UEisiI2uw9qlqgZGJGl4qi1Tc4FZYRGuiOcVpsRFojRXKO/dNZ5PUE7gL+0azyfo927SJ6PyyLa3//jCUyR5gcSKeFnUoDoiHoqg4AzmE2/2387X2GFWWIQr4mkkMJLh/ed0Mr9WXUfYbcqnd9VbHqPcrtIZV6x/DoC7O5NTYqS7YGcs8qVgZzhy1YXkfuD+MONHgbeb7j8MPBx8XL6RqV7w/7c9sDWiwwpvOhl+1QnOBFJ7iSyEc7VojlZDIp+IZYFJB5K4CKSY4kWmYsWuXtg/EDh2zjL4847EdkAS/ezlomCnoboAqN/TGTBWNbWLybbE61dkCp9tBKjp6gwY23dTen53krjwU0yxAqLHi2RjxfEJpeyMJA2PN3mRaPvUXBTsNFQXAEudO0PGaFyc3QlFwWcbAZYcfyVkLB12kmKud5EoxRYret4T/dpi8e+SixePvpyYjaRRlUzgB38LHI9mHQkmFwU7zUmL9oaRkLGRPKpqYthGANqre0LGoDLl18i3ehfhyGcLSclTW+FPYNgsMOtWQSFZT1q+EW2xZCgp4qldEa0AprlwZzYSA9EKfEJuurxIrY7ip7ZS1cFwe1TVsUoH/G+RWcwM5YU5gWFg26vixcGTVrMtykW6zzYCMK5ihbNGxYrRhafg8K4RklFdJEOwdcRcnNOIFdlujSrxoriprohuHTH48ZOZn0umMJQQ4VQX83vUBvrw4lOjWkcMCTVAmesEAIdsp/jUGAO2pQGvlWmiWUeaDj8fcB/C20nSTTSbm1AcVJXDian4jjUnP4cnMjOfdGMoL8KpLprYD8AAK2JaRwzbCLqFaptapE241AXFd/5yfsrKi0QIZx0xbCMASz27Q8aC7STpJp6aSYkiCYw0kKnezqsWwfC4uti4Yj10HoRd/TGfVpAE15AIHs8Xkq3NIQiQuVjRXK+6kEw74c2roKEK7nshIy+Vc7Z91v87NJIZTm8Ljz2fza/volllkW7lhVD8ZCJeOGzQNh8OD4cmMswLkP4C9K4Hc3fLRt9tQ3nhdqjq+r8xPZYP/Obs23y3DeWFeUwQopGswiIWqxdD597YSc9CtJ2ZufOF1/tuG8kMfUK96U17Xh/2ObnCXLBTingKeUm5Q11onDRfqS52F2nyIlViFcDMtR1Fkh5CNjhlEcw64fRW+EmB1sjJNC992v+9M9QYNu9fwZc+uTmg9kUuCC7OGTwmCKmi6+q64tg4jM34xwt9AZJuwhW0u6vuhpAuJLnEUFlEK+IpCKlQXa7qYPQci+/4e7Zkdj75yp2d63y3fUU8tfyRy5sVFpGKeBYaksDIY57cCYvqYFWTWpBkw4KV6wV2cBHOZK0WsbqC5Pp9ZoNodUWK+X2XIrt64cgwfOxN8NutMDUb8ykpk+vv0Mlf6sB2WMULx+S4b8xgzxfim5e5KOjISOjjy25S5zxwc/F+Z3JtcxOyx/FJtaNqtqJmI3lx2tfV52n7tdn/LF328jXMnz0IQNn0uG/M4Ddn3Br3uQzLyCVPflIN/FPg4//y6H8B8McLfpDkbPObfLC5Cdnjr9sSU1/sHoh8XLxc/NePA3D/ed9P/WQJsuHkP9CEsoyV10z6xgw27fnXuM9l2FM2LNoEPbDp6IbA15r/M3XO4Q+lMOP8xbCNADTs3RIylqqdRBIYecz8WjgwDL98BmYS7NteqBg1K4w/jLkg3oWZXNQL+UJTnZKEF2u71EgYBTuNApnZpu0GFSsO3xI7Foh1RMgHaiuysxmSbww42gFom96Wk9e/8Heq3saf3/PTmMeKdUTIFxqrlZU9Ele/xX+7WJRb/RN1ALR7ExjZpsPxXQA2z34y5rGlaB0xkARGjtFNVxKapjKdGqpo56Wvhp89BeMzEZ9edMRSTsT7/Hwlm/NL9Xcp5B9GvNC0wNhxzlLADZ0HcjKtnGBWWBjKi3hVFxBoJ8lHsrmTKTa34sMcK8z3bVZVX2tXr7reKAXriFlhYSgvElFd5HtF/mxaR8TmVnwY6w4IvLbQNFizBP6xSxUID0dNufr53cczPs2sYFZYGMqLRFQXEGgnyUeyZR0xKyykiGeR4fHA4BgMjCq1RVUZjIwrtcU7ToWRSaiqCPSpZoJilA+Hs0+YO5sUy/sUSocTk9AzAmV2FS+mnDA0Bq9fqS44jk/7L0IyRTHGihUb/fOv3tnpGys7EGhnM6wkUNx2EqHwmZlVscLpgpZ6pbjoOw6VZWpHtcwG5Xa45gL/czKRvDBsIwB1uzsDxnJhJUkVn20EWDz8km+scWAXAEN1K2kdfBHwW0mgeO0kQuHj9qg1yPA4LKxTcWHohFJyNjeodUpjFQyFUWGYk5+j06nNw7CNALQOvRQylgs7SSpsWOTvhtZecdg31oxqe9o/20R72UE17rWSQPHaSTKBJDByyKwbXuhW2c8jJu/1m1fB6BT8qjNwlzWTGIv7UqWsuytizYhCXJQJxcfWAyppAcBR9WNJAzRVw0+egsks1L0AiRXlB7p81pGqHSpWGPchPjuJIGSSQ8OwV3X75MBg+GNOWui/nUnlhXVv6caLxiHVrvDC3/0HLb1bfbcN4rGTCEImGZ+Glw+pRMbh4cDHuiPEDoDP/LP/drriR8Veb+/3+vScr9Bo0nrocHyXdss+wG8lgfjsJKVG0ScwDr87elX5TLU1jIcyG1Q4YNIZOL69F57tzmzywrw4D9epI9eL9lRfP9EinrnuVJJJcv1vWSjkc6wAVQm8eyCwoFbPcfjF05lPXpi/L/kWKyAx60gw+zf6n2uoMcxjwUU8zcmKYiQf/j0LgWjxItexorlexYpIsm9Qrdkzgfn7sv3azb72wW6v1DzXyotErCPB/P6f/AsKQ41hHoPAIp7mZEUxItaR+Mjna4vaSrBokGjprKoy9fO7f03+td/4E/V7eeLDm7n/vO9zwZBSH0wvqAByr7pI1DoS8FxTwU5DjRGriKc5YVFspNM6YlD0CYx8RtNg7VLo3KcuNBbWwKvb4M87cj2z0sN80b78snUhY4KQa1Y0KRn49KzysV9xNtz7ApxIUbopJIZZYdF2g7Kmud0SL4T8oa4SWhuVjSRcB4FSqHuRD5gVFhf+7j+oO9rF2JCTpz8qsULIDywanNHuV4PHQ4B1ZCoj0ypJDJVFh+O7NM0cwN0zzN1tX8rxrPKXok9g5HonJBout6p5YbOA3QqXrYO/7cne64ezTbgrawC141oMF+TF8B6iITaX9JHPsQJg4ISKE5M6XPwqGBwPVW9lEiNeFGusgEDlRbEhsSK95HO8GJ1U1xe5Sl5UH+7yKS+MDkGeahUvVt7cURQdeYKVF8WGFOhMH/kcK2bnVLywWsAThwwj3fGjaXI/F/xGKRCae54HwDWquoBcMPQhHr3sZxGfWygEKy+KjdO/oWLFts9m93Ne9AmMfMajw95+QIf3rYc9A7CtN3OvF64AX7Cf3WhjWuxEuohvva4Dy8wUnvLKLM9IEKKzrx8mZuD1K6DSAfduzezrxYoXpRIrIhXsbL2ug7JDpevvF/KXoTGl1opGOpMX5gK31Ts7sVqg4mDgd2NySWnEi0gFO2t7u7DOToE9yxMShCjMuFSdnGh2s3D88unkXs+wjQAsOLAFe62d+r7AWDFcf1JyJy8wIhXsXDjVjR0nUJPdCRUYksDIIQ6bknqemISuPni5J/tzMBYhZd1dOJevLtndOWOxVtbdheZxY50az3p3BdkhFaLRNh92H4VdA/BST/xyz3TiXL665GMF+LsauVFdSiq3d2b9+yvxQghG15U1dVGjKuIZXEfLvHuaSdwemGhT1xbVh7uYbl9dFKqLZHjtj9T3dGxoFodzmvmDW3xjQFbsJO03qtc7+MXS/DcQIlNTrurxTcVRR8scPw4dS8/rO8fmGJq3AlBqjNGW1UWhukiGKw5/AQD31DC6Nk0bg74xICt2ktffrmLF3/8z/2OFJDCyjMeD6nWogwd482rYfhhePJL51zZf6JZSEctYmFusGi0TgYC2q/lEMbayFELRdZWksGhqQbCyCU5ZAPe/qNoiZppI8aKUYwX444U5VoA/CZxvROquBBIrigVdVzHCalHWkTI7nNIKXb3+JEYmrSNmlVJw0VvDSlKKrP9eB7XeFqu26XGwqPHaXjU21npKrqYWFsM2Av54YR4TO0lx4Pao6wqPDujwqmWwZZ9qnRqJdMWPJz7s/wyZi3gCPitJKXL5rs+xELUQLHNPqtoCKDUGwGDl8pzNLRyGbQSgfk9nyFg27CSSwMgy+/pVqyK7FZbNhwvXQOfeXM+qdIi0a2ksPMz+fmNMLvKFXDA8Dnt6YcIJixvhXad7uxPlemIlQjSFg3P56pBaIKWuShFyh9MFO47AwCgsqIVyBxyf8Ccv7Fb/sVK0MzOceZuKF8HV9o81qSRF474t2GzgqqjxjXVKMU8hB+zqhd5jqgtifZUqDB4teWHmtr9kdm6lwGVbrgbgN2ffFjDezxIA2qa3Q4UNp7XKN3aPFPMMQRIYWebYBMzMqQuLN6yER3ZC74lcz6q0F+nBO83ZlMgno6aIpqQRioeZWRibUbslZ7dB9xB0Hsz1rOSzFkm1lut4Een1Y7WUFgofDZW88Oiq2G8wn3+b+vm1P2dzVopStY4AdH7C/97Xf6+DxoFdjLWekpXEhWEbAaja0RkyFs5OYlZYSBHP4mVoDGZd6r8TcXQRMasvxmcyN69StY4A3HPK13y3L9/1OZo5wmDl8qwkLgzbCMD87i0hY+HsJGaFhRTxLBGWN8HxSaiww0tHclP3AuQiNhHkwl/IJoaPvbkBtnutZfuGchcrQD778SKxQsgFZXZorFZdzYIVWubFh9OV+blEKnorBLLqFhUrdt8gvy8huyxfCDt64ivcmUnrmdlOIkTmHQ/8PwAeuujHOZ5JfiEJjAxj+NgNKWdDFbxxFTy1B/6xP7tzSfbiutAvyhNVOWRTCi5qCsHA8LHrKH8qOly4Fnb3wguHszuXVD6Lhf45TrRmRDbfp8QLwcDtAbzJTrcH1i5VPnbzDmk2Wqam8jlsu0E99/AthfkZNmwjAA17t4SMhbOTZMs2YlZYSBHP0sa8BvHoanPkxBQcGo7/HN96LPV5pJK0O+f76rnPfbwwP8OGbQRgyfFXQsbC2UmyZRsxKyykiGcMNE27FNgIrAbW67r+fITjDgLjgBtw6bq+LltzTBcDJ2DnYZiaUx1HVsyHN54Ez3XH7zkTAsnkhXuhLQYKbb7JUCrxYtYNz+2BsWnVJrWpFt59JrxyKNczK2wyFS8K7btXaPNNhlKJFQAvHYT+42CzQm2FsqZOOv2Pb3iN/7bUvYiPTKoizHaSQqDYrSOlFCt6R2BnjyrwW1elxkYnYz/PnACdcEY+rhR5x4P/CcBD77w97ec220kKgWxbRwxypcDYDlwCxKOHebOu6wnkCfMLq0UtTACsGpy3Cn69JfBCQ8gsyexaJuM1zzb5Np8MUhLxwmaBCe/u6Zwb3roG/rYHjhzP7bxKjURrRhRCVyCJFWEp2FgBajGio2LFyETo48vmq59/2p7VaZUUZoVFpCKeZowECUDtrs6QsXyxk5RIvCiZWIG344hOfIkLyI56q5QwKywiFfEMxrCOtPS9EHAf8sdOsmKjihX7N2Y/VuQkgaHreheApmm5ePmsMr8GHDZwzcLSRvjrbugdzd7rJ7sQL4SL8mJDfqfhKZV4YbXA0gVwaEjVyOnqg+ezqL5I5TtfCAm/YkN+r6GUSqwAWNmsal54wrQlMi8+MlH4N5VYYdhGwF9c0jxWqHaSfEasI6GUUqxY1ABdcda8COb2J1N/fSNJl2jSzrCNAMzbvyVkrFDtJPlMIVhHDPK9BoYOPKppmg78WNf1OyIdqGnaR4CPADS3tmVpevFx9ko4NAAvHsn1TAqXbCdUis1rXgzvIQ7iihf5Git0HU5eBPMr4eUj8IS0V06abCZUJFYUJAUdKwAaquHkFth9NLBwp+ycJkY2VRHmcxVLEc8SiBcFHyssGqxboWrkxGNdN8eQgbHMzavQMGwjAIsMVYRpLN12EkNlUSxFPNPd2ShjCQxN0/4CNId56Hpd1/8Y52lep+v6UU3TFgKPaZq2S9f1sPlAb1C5A2DNGevC7Enkhp4RqLPDm1fBL57O/usne3FdbBflBvHKwfP1vRarMiab8SJfY4XTBYf64V1rYXe/33qWLVL5zhdjvCj0WAGJFyQtBCRWKP6+C8aCWiC21vtvZzJ5kcr33aywKPQinmaiWUcAlt2k3mu+dmkpxmsLiRWK7gHo6o3v2EwkQI0kXaJJO7PCotCLeJqJZR1500/Ve/3bf+TnezVsIwDVOztDxrJlJ8lYAkPX9bek4RxHvT8HNU27H1gPpEHQlD2WNsKKefDTv+d6JoVNMS6QYlEq7xMkXgBUl8FFZ8DvtsJYBnutlwKlFi9K4T0aSKxQVJWFJjD+4/W5mUshU4yqiFiUSryQWKGoLFMW1UQsJN94JHPzKVTMCotMFvHMJ1berGLFvpvyL1bkrYVE07QqwKLr+rj39gXAF3M8rYRZMR8e2SlFO/OZWH/M8+mPfCILs2LcUYlEMcSL2jLYOwQ9UrQzbymkWAGJFSQtRrVGOIohVoCyjwye8C9KxDqSf0RrX5pvSRK5tgilWGJFUz2U22HKGWg3C8YcQ6bnMj0rwUy09qX5Zh0xKyxiFfE0bCPgjxXmsVTsJLlqo3ox8D1gAfCQpmkv6br+Vk3TFgE/1XX97UATcL+3wI4NuFvX9T/nYr7JYPHWBdozoryqDptqc5ZLkv2jUix/jCJR1t0FqD/Auf5jXCoXBolQCvGi0gYjU+B0q3gxPJ7b+aTyOSv2z2hZd1dexArza+fDXPKBUogVBhUOWL4Q9vXDjTlMXqTyOSsG60g0yg+oa4tlN3X4pNaGlQSyayeRa4tASilWAKxZolovz7nCP56NBGgqSbtisI5Eo75vF6DsIwsPbvHdNsimncRQXQDUdHWGjOWLGiNXXUjuB+4PM34UeLv3djdwRpanljaW1ilP+7MHYfvh8JXCheQotT+0yVIsMvpijxcLq6CxHF7uh79ul1iRbgrxM58LEm0fm48Ue6ww81RXqLJTlBepkW+qiHylGK4tSilW7OuDPX3xHSvWkfgodutIujArLAqmiGcp01QFZVY4OAoNVbmejRAO886Ddcq/3e2urMEyo4zFufiDnMiFQaFdMAih1DiguQp2jSiVlt0GTpFu5h3BSgfIfawwv67EitJjfi1MDQWqL4TcY9hGwH9toevg0q1A7op4yrVF6dJYHb0GhlhHcoNhGwGwTatY4XLBlFPFilwV8TQrLGLVwMhWwc5wWHL2ykWK3aJ2VPcfVzupNRXQUq+Ch1CYtF7XEZDwEIR00VQF3ceVWkvT4LQlfvuZUHhIrBAyia6r/wBWNufWOiKkxpLrOwK84IKQbox4Ma8G6ivDX1tI7ZzCYO2tHay9VeKFGVFgpBEN1frwqW44ehzqq1QCY14tDI0nVgFYyCzRdiOKcQEiOyr5hYZKWLzcB73HVIJzQR3YrVBXAcenYp5CyCKRlA4SK4RsMeuCgVGYcEJzHbzlJP9jsvDIH8wFO81FPIs1WSHxIv/w6DAyror8zq9RXUia6uHEVGSL6ncfz+oUBQILdpqLeJ55W3HGinRZRwwkgZEmNGDVfDg0Cg/tzvVshEQxCvNB+AJXuUAuDIqXpXUw54Enu2B0Uo3F26ddyC3RYkVZdxfO5auzPieJFcXP0WOws0ctQPb3+xMYXyvIkoKlgVEgfMn1HSEV+HMVK0DiRbHjnIMt+1SsODAY+Tiz+mJ0OvPzEqJTfWQXZ97WQcNeVcTTnMhw52hO+VKwMxySwEgTS+thxgXTLqW8MBYlQuFiXHwYPtZSrtgtpI8FlVBhh0PDsKgBxqLsigiFgTlWVG7vlFghpJ0FdUCPum1eeDgjdBUQ8pPgWJGuloKCYFBuhzI7TM9GPkasI/lP9ZFdvtvahFqHGDaSV66RWCEJjDTQWAEVNtg1rO6vbYOnd4NLLCMFQfACo/W6joDdEXPhvnyhUCt/lzo2CzRXw+4R1Y996QLoGYGJGUliFAISK4RcUVUG7QugY71/TBYe+c3uu5733V5yvcQKITtoGpyxFLbsj21d/6oouPICs53EUF64TbKL+j1bsj2lmKS7q0iiSAIjDRyfhnGnWpDoXu9ZmR1czphPFfIU5/LVRdFWUMgfNFRSc8eQP1kx7I0VYyLfLFgkVgjZYHJGkheFjnP5at/Ffq4v/oXixeVW9S7s1vAJDLP6YlYUXHmLWWUhyotQpDdGCtgtcHKjuj3nDRI6yqca3J9dEITSRQNWzYNqe6DSYn8/DI3lbFqCIBQIw/5u32yTejmCIETA5YHdR2EmTEvUlQv8tyUJKhQyosBIEg1Y0QDHZ1TSwsCiwYJaGJRFScESvHuaL7upZl99uEKj+TJPIZS2OnC6YSLogqJtvtopkQ5FhYnECiFbXLLWf/v3L+ZuHkJyBCst8kl5Ea2AucSKwqPcDtXl4ZWd7z9H/RTrSP7y4tWh37l8UV6Ya/YEFyaG7MY1UWAkyRLvgmQgTLHOU5dAhSP7cyoUWq/ryHmHD0HIFg3lUGWHQydCH2tpUAlPLUx/dkFihSAAnNXiv/3Fh3I3j3xGYoUgKHRd1cCwWwPHxTqiWLGxgxUbJVYUOqLASJKRKdVxJBiPB/b1w2wY6VamEf91cWP+d5V/68JhdAYmZsMX6Tw0COPT6oIjm8jnp7iRWFE8LKn13/7hk9mPFSCfoWJHavgUF3Nu1T7VZSoCma2uI/IZKm7MCotc1/ERBUaCVNmhuQom58IvSDQNeo+BWzoKCEJJE65GTjDD41IvRxCEyCys8t8+NpG7eQiCUDj0Hg+0txt889GsT0UQMoIoMBLAboHlDeGl4AaaBq2NKomRjbaIheJ1jjbPfJmjIKQLDRUrTsyEv4gwaF8IIxPZq4FRCF7nQolpgpBpzNaR53qy+9qF8D0shDkKQrZx2GBeDYyMqesPs/picjb9r1co30PDNlK9szPgPsD+jfkxRyF+JIERJ8aCRiO7wgAACwJJREFUZGgKxoJ2TN0e9bhx++RFMDEDx8PUxxCEdJAvfxCE8CyuVTLO/qAYoOv+xKZHh4YqWL4Q9vZnf45CaSCxojAxJy86e1XsWLcCnt8vRX+FzCCxonAxYoLmvb22DTr3waff4j9Guo4I6STXhYglgZEAx6ZVAiOYPUfh0JC63VCtFi6jWUpeFIrXORPzzOf3K5Q2x6bD18gZHocdR1SCs7FadS3KZqKzELzOmYpp+fyeBcGMxVTU9+YHVUeBSofqKpCt5EUhXFtIrBAExfbDSvlts0J9pWqhOjHjf/yWhzP32oUQK8CvsjCUF+lQXbTfqM518Iv5936LHUlgxEFDuVqMhEtegCqU4/JeVAxJ+1RBKFmq7FBTBv0RvOoaMO2VcIqfXRCEcJzZHHh/YiZwMSIIgmDG6a3LN+uCQe86xGwdEdWWUGxIEc8YVNlVFfBwlb+NsWVNYJXfpCCUNDZvjZzpMB2IjFgxrwbKbH7LmSAIghmzdWRTZ6AaQxAEwYxxbbGiOXAdkq2uI4KQK0SBEQWbqWin09SOyPCxO+egzA4VDji9DV45lJ3CnZHIR8lWONJlHcnnYkFCaaEBKxpgeApOBNXI8XiUnLPMrmLH+pXw7F41lisK5XuSrlgBEi+E/MdhWoA816PqaU3O+HdUc0UhfE8kVgilhK4rVcWcCxx2qK+Ck1tgV29g4fBMWkfCUQjfk1StI4ZtBKBqR2fImNhJsoMkMKJgt8DAZOiCZHgcXuyGWTfYrcpzNp2Byr6CIBQOI9MqgWFG1+GxV1RdHIsG5XaVuMhlolMQhPzk9Cb184sPQrlD2VPn3NGfIwhC6dE7AtuPKPu6w6auL4xNEbGOCKVAThIYmqbdCrwLmAX2A/+m6/pomOMuBL4LWIGf6rr+tWzNsa5MJS7CFeKrcPhrXszJBUbWSVchwnwuNiT4yfd40VAOM67Q5IWaE1gsgFslLaYk0ZlV0llcTOJF/pPvsSIaZuuIjmyKZBuJFaVFIccKgIoyv9Ji1rROEetI5jErLFIt4rnkevX8XHf0KERyVbnhMeA0XdfXAnuA64IP0DTNCvwAeBuwBnifpmlrsjG5xgrVBjGS97S6HObXiDe1lGm9riNAXipklLyNF5XeGjnRFBWnLJJYUcpIrMgqeRsromFOXmRb8i3kFxIvskZBxgqDxmqoKlObJOH46p+zOx8h+5R6rMhJAkPX9Ud1XTdyhs8Ci8Mcth7Yp+t6t67rs8A9wL9kem6VNlhcA/uPR16U6DqsXqwyoIIgZJZ8jRc2i6p7EVwjx4yuQ3MDNNdnciaCIED+xoporGjw395yVBKegpANCjFWBLN2qSoKbmBWX8yGUY8LQjGh6eHaa2RzApr2v8BvdF2/K2j8PcCFuq7/h/d+B3COrusfj3CejwAf8d49DdieuVlnnfnAcK4nkUbk/eQ3q3Rdr8n1JMKRjnghsaKgkPeT30isKFyK7bMo7ye/kVhRuBTbZ1HeT34TV6zIWA0MTdP+AjSHeeh6Xdf/6D3mesAF/CrcKcKMRcy26Lp+B3CH97zP67q+LuFJ5ynyfvKbYnw/OXjNrMULiRWFg7yf/EZiReEi7ye/Kcb3k4PXlFiRBuT95DfF+H7iOS5jCQxd198S7XFN064E3gmcr4eXgfQAS0z3FwNH0zdDQRDyBYkXgiDEg8QKQRDiQWKFIBQvOamB4a3qey1wka7rYWr3A7AFOEnTtGWapjmAy4EHsjVHQRDyA4kXgiDEg8QKQRDiQWKFIBQ2uepC8n2gBnhM07SXNE27HUDTtEWapj0M4C2u83HgEaAL+K2u6zviPP8dGZhzLpH3k9/I+8ksmYwX+fZeU0XeT34j7yezSKyIH3k/+Y28n8wisSJ+5P3kNyX5fnJexFMQBEEQBEEQBEEQBCEWuVJgCIIgCIIgCIIgCIIgxI0kMARBEARBEARBEARByHuKMoGhadqtmqbt0jTtFU3T7tc0rT7Xc0oFTdMu1TRth6ZpHk3TCrZVjqZpF2qatlvTtH2apn0u1/NJBU3Tfq5p2qCmaUXR61vTtCWapv2fpmld3s/aJ3M9p2wh8SL/KKZYAcUVLyRWSKzIN4opXhRTrIDSjRcSK/ITiRX5S6KxoigTGMBjwGm6rq8F9gDX5Xg+qbIduAR4MtcTSRZN06zAD4C3AWuA92matia3s0qJXwIX5noSacQFfFrX9dXAa4D/KvB/n0SQeJFHFGGsgOKKFxIrJFbkDUUYL35J8cQKKN14IbEiz5BYkfckFCuKMoGh6/qj3urBAM+iejcXLLqud+m6vjvX80iR9cA+Xde7dV2fBe4B/iXHc0oaXdefBI7leh7pQtf1Pl3XX/DeHkdV3G7N7ayyg8SLvKOoYgUUV7yQWCGxIs8oqnhRTLECSjdeSKzISyRW5DGJxoqiTGAE8e/An3I9CYFW4Ijpfg8l8EesENE0rR04E3gux1PJBRIvco/EigJBYoXEijxA4kWBUMLxQmJFfiCxokCIJ1bYsjabNKNp2l+A5jAPXa/r+h+9x1yPkqT8KptzS4Z43k+Bo4UZkx6+eYamadXAfcBVuq6P5Xo+6ULiRUEhsaIAkFghsSJPkHhRABRjvJBYUXBIrCgA4o0VBZvA0HX9LdEe1zTtSuCdwPm6ruf9BzTW+ykCeoAlpvuLgaM5mosQBk3T7Kig8Std13+f6/mkE4kXBYXEijxHYoXEijxC4kWeU6zxQmJFwSGxIs9JJFYUpYVE07QLgWuBi3Rdn8r1fAQAtgAnaZq2TNM0B3A58ECO5yR40TRNA34GdOm6fluu55NNJF7kHRIr8hiJFRIr8gyJF3lMqcYLiRV5icSKPCbRWFGUCQzg+0AN8JimaS9pmnZ7rieUCpqmXaxpWg9wLvCQpmmP5HpOieItZvRx4BFUYZbf6rq+I7ezSh5N034NPAOs0jStR9O0D+V6TinyOqADOM/7nXlJ07S353pSWULiRR5RbLECii5eSKyQWJE3FFu8KLJYAaUbLyRW5BkSK/KehGKFVgCqJkEQBEEQBEEQBEEQSpxiVWAIgiAIgiAIgiAIglBESAJDEARBEARBEARBEIS8RxIYgiAIgiAIgiAIgiDkPZLAEARBEARBEARBEAQh75EEhiAIgiAIgiAIgiAIeY8kMISso2nanzVNG9U07cFcz0UQhPxFYoUgCPEgsUIQhHiReFH4SAJDyAW3onr9CoIgRENihSAI8SCxQhCEeJF4UeBIAkPIGJqmna1p2iuappVrmlaladoOTdNO03X9cWA81/MTBCE/kFghCEI8SKwQBCFeJF4UL7ZcT0AoXnRd36Jp2gPALUAFcJeu69tzPC1BEPIMiRWCIMSDxApBEOJF4kXxIgkMIdN8EdgCzAD/neO5CIKQv0isEAQhHiRWCIIQLxIvihCxkAiZphGoBmqA8hzPRRCE/EVihSAI8SCxQhCEeJF4UYRIAkPINHcAXwB+BXw9x3MRBCF/kVghCEI8SKwQBCFeJF4UIWIhETKGpmkbAJeu63drmmYFntY07TzgZuAUoFrTtB7gQ7quP5LLuQqCkDskVgiCEA8SKwRBiBeJF8WLput6rucgCIIgCIIgCIIgCIIQFbGQCIIgCIIgCIIgCIKQ90gCQxAEQRAEQRAEQRCEvEcSGIIgCIIgCIIgCIIg5D2SwBAEQRAEQRAEQRAEIe+RBIYgCIIgCIIgCIIgCHmPJDAEQRAEQRAEQRAEQch7JIEhCIIgCIIgCIIgCELe8/8BVHJ2DTACWzkAAAAASUVORK5CYII=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 bwMode="auto">
              <a:xfrm>
                <a:off x="442913" y="1881188"/>
                <a:ext cx="11521925" cy="43195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6" descr="data:image/png;base64,iVBORw0KGgoAAAANSUhEUgAABDAAAAEYCAYAAACqUwbqAAAAOXRFWHRTb2Z0d2FyZQBNYXRwbG90bGliIHZlcnNpb24zLjMuNCwgaHR0cHM6Ly9tYXRwbG90bGliLm9yZy8QVMy6AAAACXBIWXMAAAsTAAALEwEAmpwYAAEAAElEQVR4nOydd3hcxdWH39ldrXq3LclV7thADJiSkPCFUAMhkI9eYpuUD3AwoYWWQklIaKEFiIFAwDa9JRACoSUkEIrBDdwlN1m2ii1Zve7u/f6Yvbt3d+/e7dJKmvd59PjemVtGsvZo5szvnCM0TUOhUCgUCoVCoVAoFAqFIp2xDfYAFAqFQqFQKBQKhUKhUCgioRwYCoVCoVAoFAqFQqFQKNIe5cBQKBQKhUKhUCgUCoVCkfYoB4ZCoVAoFAqFQqFQKBSKtEc5MBQKhUKhUCgUCoVCoVCkPcqBoVAoFAqFQqFQKBQKhSLtUQ4MhQ8hxJNCiFuT9Kw3hRALwvRVCiE0IYTD4n5NCDEtGWNRKBTJRdkKhUIRLcpeKBSKaFC2QhEtyoGRBgghtgshjjOcnyuE2CeE+OZgjktHCOEQQnQIIQ43tF3g/XAHt20E0DTtJE3TlkT5/PeFED9O/sgjvlcIIe4QQjR5v+4UQogo7rvJ+70b/8+uEUKsFUK0CyG2CSGuSe3oFSMRZSuGhq0QQpwthNjgtQfrhRDfM/TdLITo9/6c9K8pA/KNKEYUyl4Mmr34lhDiX0KIViHE9gjXflUI8Y4QolkIsUcI8aIQosLQ/2aQregTQnyZ8m9CMaJQtmJI2IoLgmxBl/f7n+vtj2tNM1RRDow0Q0hv4UPAdzRN+3eM94b1JCaCpmku4GPAaMj+B9ho0vafVIwhRVwEfA+YA3wFOAW42OoGIcRU4EygLrgLmA8UA98GFgkhzk3yeBUKH8pWDChR2wohxDjgKeAqoAC4BnhGCDHGcNnzmqblGb62pnLwCoWyFwNKJ/Bn5Gc/EsXAo0AlMAloB57QO72LMJ+tAD4CXkz6iBUKL8pWDChR2wpN054OsgU/AbYCK72XxLymGcooB0YaIYS4CLgbOFHTtI+8bYVCiMeFEHVCiF1CiFuFEHZv34VCiP8KIe4VQjQDNwspv3pICPF37+7fp95Ft/6O/Qze/k1CiLOjHN5/kIZB5yjgDpO2/3jf4/NmCiHsQojfCyH2CiG2At8xjOe33vse9HoUHzQ87zghRJXXC/xQCjyJC4C7NU2r1TRtF/Jnf2GEex4ErgP6jI2apt2padpKTdNcmqZtAl4Fvp7k8SoUgLIVaW4rxgMtmqa9qUn+jpykTA1zvUKRUpS9GFh7oWnack3TliEXF5GufVPTtBc1TWvTNK0LOccwnTsIISqR39OyZI5XodBRtiJ9bYUJC4ClmqZphvNY1zRDF03T1NcgfwHbgZeBBmBOUN9fgUeAXGAMsBy42Nt3IeACLgMcQDbwJNAMHO5texp4znt9LrAT+IG37xBgL7C/t/9J4NYwY/ym97k2YBSwA8jxjllv8wATvde/D/zYe3wJ0ks6ASgB/gVogCP4WsP7NOB1oAiYCOwBvh1mbOcDLRZfE8Pc1wocYTg/FGi3+H86C3jV8H92XJjrBLAKuGSwf7fU1/D6UrYi/W0FYAf+DZzqPf4eUAvkevtv9j6vGVgHLBzs3yv1NTy/lL0YHHthuP84YHuM/2dXAJ+E6bsReH+wf6/U1/D7UrZiaNkKpFrLDUw2tMW0phnqX0qBkT4cD3wC+GIbhRBlwEnAFZqmdWqa1gjcCxhDE3ZrmvaAJnf+u71tr2jSq+dCGo6DvO2nID8gT3ivX4k0WGdGMb5PkYbiQKSn8kNN7hZsM7Tt0DStxuTes4H7NE3bqWlaM3BbFO8DuF3TtBbvM/9l+D4C0DTtGU3Tiiy+zMYEkIf8wOu0AnlmHlYhRB7wO+TkIhI3I43pExGuUyjiQdmKUNLGVmia5gaWAs8Avd5/L9Y0rdN7yQvALGA08H/AjUKI86L8PhWKWFH2IpRU24u4EEJ8BemkCCcnn49c4CkUqUDZilDS0lYgbcEHmqZtM7RFPU8ZDqQkVkkRF5cAvwIeE0L8SNM0DelhywDqDL9/NqT3UmcnodQbjruQv9R4n3eEEKLF0O8gCjmipmk9QojlSKnWFOADb9eHhrZwcWdjg8a5I9L7vIT7PpJFBzJGXacA6PD+7IO5BVgWZCxCEEIsQhqWozRN603aSBUKP8pWhJI2tkLIRGh3AkcjY1PnAq8JIU7SNG21pmnrDZd/JIS4Hzl5ezbJY1YoQNkLM1JtL2JGyGoHbwKXa5r2gUn/N4By4KWBHptixKBsRShpZyu8zEduqhqJZU0z5FEKjPShETgW6UH8o7dtJ3IHb5TBi1egadr+hvti+cXcCfw7yCuYp2nawijv1+PPjsJvOD4wtIUzHHVI2ZbOxKD+hD5cIjQzb/BX8Pt01iGT3ejM8baZcSzwUyFEvRCiHvn9vCCEuM4wjh8C1wPHappWm8j3pFBYoGxFnAyQrTgI+I+maZ9rmubRNO0z5M7RcWGu15BhZwpFKlD2Ik4SsBexvmcS8C7wG03Gw5uxALmr3ZGMdyoUJihbEScDZSu87/o60iET7MyMZZ4y5FEOjDRC07TdwDHAt4UQ92qaVge8DdwthCgQQtiEEFNF/GWNXgdmCCHmCSEyvF+HCSFmRXn/f4BvIY2Avov4IXKn8SDCG44XkIv/8UKIYuQi30gD0nMaF1pQZl6Tr3DSraXAVUKIcUKIscDVhJdnHgscgPw+DwJ2I7P7PgTSeCG9ocdrqqKAIsUoWxEfA2QrPgOOEkIcBCCEOBg5sfrCe36aEKJYSA4HfopM+qtQpARlL+IjXnvh/XlmIXeuhRAiSwjhDHPtOOCfwEOapj0c5ppsZA6uJ+P9XhSKaFC2Ij4GwlYYWAC8rGlae1B7LPOUIY9yYKQZmqbtRBqPM4UQtyFlQk7kB3Uf0uNWEf4Jls9uB05Axq7tRkqj7gAyo3zER0Ah8KkuSdI0rQmZ2KZR07SqMPf9CXgLWIOUVL8S1H8/8vvdJ4T4Q/TfUcI8AvwNGe+3Fvi7tw0AIcQ6r2MCTdOaNE2r17+QyXP2GXZDbgVKgc8MHlfTyYhCkQyUrUhbW/FvZB6cl4QQ7cj43t9pmva29/JzgWpkucSlwB1alLXqFYp4UfZiQO3F/wDdwBvInd5u5CIQCLQXwI+RC6ebjDu2Qc/7HjKe/V+pHrhCoWxF2toKvM6OswGzOYPlPGW4IYZpaIxCoVAoFAqFQqFQKBSKYYRSYCgUCoVCoVAoFAqFQqFIewbNgSGEmCCE+JcQYoNXInO5yTVCCPEHIUS1EOILIcQhgzFWhUIxuCh7oVAookHZCoVCEQ3KVigUQ5fBLKPqAq7WNG2lECIfWCGEeEcLLDF3EjDd+3UEsNj7r0KhGFkoe6FQKKJB2QqFQhENylYoFEOUQVNgaJpWp2naSu9xO7ABGBd02WnAUk3yCVAkhIgrcYxCoRi6KHuhUCiiQdkKhUIRDcpWKBRDl8FUYPgQQlQCBwOfBnWNQ9YM1qn1ttWZPOMi4CKA7JzcuZXT9kvJWFNJvxu6ehMsRpwknLXbLPv7xk8elu8eyhTnQJ8LOvsSe05d9Yq9mqaNTs6okk+i9mI42ApNg7ZuZSuUrYgPpx0KsqGpI7HfIWUrhgYdPeDyDPYoJFm7w39me8am9vOa1xj+3R1jRq6tGFvoP97dmpp3KFsxNOjth57+9JhbFDRtt+xvK61M2btLenZZ9jdnBfu5hg8DYQ+siNZWDLoDQwiRhywzd4WmaW3B3Sa3mH6uNE17FHgUYPacQ7Vl//g8qeMcCKrqYNPuwR6FZNwN8yz7d922bFi+e6iSYQePBu4kTFJv/q7YkfhTUkMy7MVwsBVtXfDRpvRYlChbMbTIypATVCGkIywRlK0YGry1Wm6QpANTbw7/md1yc2o/r0c8GP7dny4ambbiWzPhf6bL41teT917lK0YGqzZDjubBnsUkuOWXWjZ/+68J1P27vOqf2HZ/+y036bs3YPNTafIf1NpD6yI1lYMqgNDCJGBNBpPa5oWXJMXpKdzguF8PLJu8LAkPxvstuQsQhNlMCf+atERG0dOhbJ8+MvqwR5JalH2wk92pnRYpQPKVgwdinLgh0fCYx9CW89gjyZ1KFsRSH42NHcM9igkqXZSWDFSnRRW6M6L5dsHdRiDhrIVgRTmwO5mcKfB/CKVDopIDGcHhRW682IoMGgODCGEAB4HNmiadk+Yy14DFgkhnkMmzWnVNC0kfCQWas6w3rGb+PLg/YEbUyh3x9IljESR/kwZBV+dLBckw5l0tBeDaSsy7FA5BrY3po8jQ5HeZNjhnEPhw+ph77xIO1sBg2svZo6FT6uUrVAEYlysvLl28MYxWChbEcr4UqkGd7sGbQiKFHPGB7LYzstH3R/QbrQHg6W+iIXBVGB8HZgHfCmEWO1t+zkwEUDTtIeBN4CTgWqgC/jBwA9z4BDAgRNh5TaZyyDVpFJ+raTdqSfDDqcdBC+tHN4LEi/KXhjQNJg8GvZ1wL7OgXmn1Wc60c+zshep56hpUN86InZala0IojAHKkfD1saBed+0W6w/z9U3xf95/tofrZ/98U+UrYiGobZYSRHKVgRht8EBE2DNjoEJUT3+2R9a9r9z3p/jfvb5W63DQJ6ZMjJVFpEYKvZg0BwYmqZ9iHlsmfEaDbg0me8dTM9mJKrr0ycHhiI6BnPh1e+GP30AHb0pe0XaoOxFIO098NHG9MiBoYiOwbAV+jt337aM/1Ql/fFpibIVobz3ZfrkwFBE5vAHrG3F8ssS+10rzPYf64uVyTfJd267JX1/j5ONshWhfLEjfXJgKKLj3I3XW/Y/t9/tEZ8RS+jIMX+eD8A/f7g0+ptSwKAn8VT4Kckb2BwYqVxcp3rHdCjt2KZirP97EKyvg00NcQ5KMaTJzRz4MLOhbC8qbwz/Gdz+6+FtKyoOn82xX4Wln8Q7KsVQpyQPGgYwm3wiCotIpFph8Z3XLrbs//upj6T0/bFw4J3W9uLLa81/Vlccm4rRKIYDowpg976BW4ckorCIRKoVFvPy/mjZv6zjJyl9fyzoYSMA45vWBLQdcIc/lGSoqC9AOTDSipI8KMqFlo70SKCjiMxAOEqCFzUHzPs2Y6d8nRULf8243v60ctYoBga7DWaNgw270iPpryIyA/U5NdqLUW21HPPbe/jntb9j3GcblK0Yoew3Dva2g8ej8msNBRJVWFhh3GldOnceevHYvPXLAb8SA0aWGkMhqSiSavDOHpUzZ6gQjcIiLMIvQLJyXuiqC4Ax2z8LaRsMNYZyYKQRQsAR02D7Hti5V4YGJFrmbrgylCbiyRzrmDnT+coPv8NrF9yCu7c/ac9VDD0qx0BOJmyph7ZuJRG3Ip1UFlYk1a4JwVEv3s/6O/5E3WcbkvdcxZAjPxuOmiWT8zW1yzK6CnPSSWERiXAKi3AE572YHP5SxQjFZoOvz4StDVKJ0TH886vFTTopLCJhTNhpTOKp24Q1tYMxqsRQDow0w2aDKWXy690v1ERDEbioabDB7nXQcNm9gzgiRbowplB+ra+VEw6Fwmgv3r/tBvZV1w4ph68iNeRlwcGTZTnV5VUqf85I4yt3zYNTpB3Qd1qNCouRmANDYY7DDjPGyq83VymV53DF6ND862r/8ZkfXQHAS0fe52szKizSJQeGbVDfrrCkvChA3aMYwThscMbB4HRAQ/tgj0aRbpQVyrAShQLg8Eo4dBLsqx6C2yqKlFKYM9gjUAwG//tv5ZhQxM7ogsEegSIlRBk6ks4oBUYaM70C6lugt39kxq0OpUSdiRKpROV3DpS/A119AzcmxdChJE9ONBpbR27c6ozfWNuLzb8aHvYikl10PLqMo6bD4x9C7gCNSTF0sNtg/wnwZc3ItRXnrLjasv/5uXcP0EhSy1fukrbC6Lz4yzfn8RXv8RfXDA+bqEgds8bJsDOXe2SuQ+ZPe9myf2n1GQM0kuRhDB0xoisvJniTfOrnEKjGSBeUAyON2dcBuVkqjGSkc1gllBfCn/872CNRpCsdPZBhH+xRKAabnLJivnsw/GUVtHRDyzBy8iqSQ59LfmXYodc12KNRpBqj8+JfFfvBjMNMr1OhIwoz9nXIXFutXYM9EkWyCM6FEyuDHTqioxwYacz6XdDVO9ijGDyGk8IiElbfq6MNXvhcJWlUhGdXs6rdPlwUFpGwtBU2eG0NbN07gANSDCm6emFz3ciOax8uCotIfHHNMv7Xe/zeD39B24zDlOpCERNrd47sfDlDUWFhhc2QliDYeaGrLMxyYKQjyoGRxowvkeWMjDLPkRRWMdLJz4I54+HD6tju039H1O/CyGFssUziGSwJjxSapBg+fGsmrN4J1Xtiu0/Zi5FFYY4MIwl2YFTeaD23GCqVfBR+jDutbVtqEn7e1Jvl78iWm9XvwkihohhqmwMrIn7jYWtb8eEl6vcjXfnVdwbmPccuvRCA9+Y/mbJ3qLRvaczUcv9kQzGysNvg7LmMzKBDRcwU5MC0CuldV4l/Rx6HToKZZbL0tkJhhRBw6FT5N8aubMWwJVGZuEIBMGs85GaqdchwYLjZBKXASGPsNjhypkygU98CO/aqXbKRwskHQFsPfLhlsEeiGCrMqJBKjIYW2LRbqjGUvRj+TCiGb86QOXJUmJkiGkry4LivQN0+2L4H2rqUwmI4YbZQUaEjinhwOuCbs2WC8N37pM1QCouhh9FXHcl5ke6hIzrKgZHmCAGjCiA7E2r2qg35kYAA2nvgrXWx3adLwXPWLg84B7WQHSnkZUFeOWxrVMl/RwoaMmnnvhiSrBltg7IXI5MMO0wcBe3d0oGhGH4kw6Gph40A5K1fHtKmwkmGP0JAWRFkOORmqlqIDD1uNKk6kgr00JGyHZ8FnEPyw0mUA2OIkJspFyft3SPPdoykvB9ji8Dthvc3D/ZIFEOZyjGweffILJN41CPh7cUHFw8fW2G3wdyJ8Nn2kfc3QZE8JoyCHXtGpq2Yl/dHy/5lHT8ZoJEkD6P64ndvDt44FMOP4lxw2EdmAuD/nfueZf9fVhw7QCOJneEWOqKjHBhDiMOmwSeb5c6qpo3MCcdwJi8TzpkLr38JDe2x3687clRSPsWUMln2rKFF5sUYyVnEhysn7Q/ZTli+PfZ7jbZB2YuRTUE2HDAR1tYoWzHUScVCxaiwUEk8RzZCwFenwydVcqPNo9YhaY8xd8lAOC90lcVAJPFUDoxBpuYMa3XBxJf9fyiynXD0/tDSKcug7WlL9ejSg5EwsbYJOGsurKiBqsbBHo0iXYnWXtgEzJ0Cnb2wqwm21IN7hEw0hpPKIhyHTIQJJfD4h4M9EkW6Unumta0Y/5L/czJxlKw20NwOn42gvEtDUWERjtkV/uPhtMuqSD1dF1nbipxH/bYiPxuOOxCaO2DdTmjrTvXo0oN0VlhY8cuTB3sEqUM5MIYYQkBxHpTmy+SeyvsZH+kWllKUA3va4T9VA/paxTAnNxPGessxK+LjuGUXWva/O+/JARmHkZJceP5z6FNJOxVJIsMu49wzHdDrGuzRDF3mj10atm/p7vkpe+9Zc1P2aIUiACHkGqQ4b+Q4MFLBiXNesex/a83pCT1/uIaO6CgHxiBjVFjEwoRSqKpjRAY/p5vzIVHGFcHuVhk6kgyG2veviJ547EVeliyz2to5Is0F33nt4rB9fz/1kQEcSeLkZcqvdzck75nKXgxPjAqLWJhaLqsYjcQ49/n7/c2yf+nG7w7QSGJjoBYqKnRkeGJUWMTC5DFQ2zQybcXXZz9l2f/f9d8foJGY47T7jwfDeZHK0BEd5cAYomRmyFi0ldug15sTI8MBLrf0jo5EgxIL6TJpH1sI5x0Gj/83tioCCkUsHD4NVm6Vsk/hradlE1LBpWyFNYOhsDBDDzOrboT6ERI+qBh4Jo+Rc4ptjdJWeDyylGK/W84zRqITNBZSqbIwY7jvsirSl7wsGaq6erucR3g84MyAfq+CSynErUlUYWHFDSel7NFpg3JgDCJW8ezR7LQW58ExB0BXn5zcZjulEaltgvW1w3dhEo3zYSioNHKccPahUnmhnBcKK2LJlWOG0wFfnSEXJv1uGVoC0NUL/4qxXO9QI5LK4owPLrfsf/mo+5M5nLg5aX9p6z+oHuyRKNKZWHJfmCEEzBoP0ytkwvCsDFl5oKcfPq+GlmH8tyoahcWCQ8Innlmy8hvJHE5MKOeFIlZiyX0RjjGFcPxXZL4th13aC5cbtjZC1e7h6/CMRmFx4LQ/WfZ/Wf1/CY3h2ANfAOC9L88OaB8pTs1BdWAIIf4MnAI0app2gEn/0cCrwDZv0yuapv16wAY4wPSu8+uCzRYsZosUIfyLEZAZZ0cVyJ0SRXpzwFhYsxM2qvwEEVG2IhCjrYBQexHOoZGZIb90crOk47O7L+lDVCSRHKc378WKwR5J+qNsRSi96/32ou6cQFtR8by5rXDYIc8gQ87KkJsmrV3Dd1Ey1DAuVBTxoexFIGLLRt+x4+rQdYjrbvN1SF6W/9xhh1H5sMU2fDdS0xXHAFcdGUwGW4HxJPAgED7rEXygadqwNNPBi4xIu6zRkpsJowtklZJUSbjSReEwkONI5rvys+IrfziCeRJlK3wky1YAzBwLX9akbqJx5GLrsX60cODUUOeuvz60sTTbd/jc7NuT9q4Tnv9R2L63z3k86ucU50BrNyz7NBmjGhE8yQi2FWYKi2CnRbxMKYOavaldlMzLfsCyf1n3Zal7uYHzDzf/wPUjPcDPLD8iae+aX/msZf/S7eeFtI2UXdYB4ElGqL0wU1iYOS3ioThXOjXaulO3oXrmof+27H/p82+m5sVBVE78g2l7u3djaHvNT5P2Ll11AVBWVBvS9o1JZ4fcM1wZVAeGpmn/EUJUDuYY0gmzXVPjQiVaVQbAIVNgwy7YmcLJRubW8Jnkxt0wLy3CNNKRA8fB16fCw/8Z7JEMHZStCCSZtmJ8qfx34y4pE08VRXUbTduPfmwe7/9Y2Qozcp2w4Gvwl9Wwo2mwRzM0ULYilGCVRdO8eabHOqXLzD+P2U74+kzp8NzXmdwxGil31IXtm1/8J5buS0x6PdTJNqjolPMiMZS9CMRMYVF0u+HzdnvoZ6/l+tBQCSFk2Oq6nbC7OXWbqaPymsP2nXrwm7y2agQkg/BidF6MBLsw2AqMaPiaEGINsBv4maZpphHbQoiLgIsAysdNHMDhJZfghYdRKp65/6yon2O3wQET5NfyKmhMctK3Xbcti6hIGAhS5SRJlbKjvABOnA1LPonrdoU1ylYYiMVejC+VX7ua4IskqzF0hcXRjw2+vUimwsKIaR6NsXlA/Dk09KSdq3cq50UKGFG2ovH8wM+ee1OgrXDOjt5WFOTA1/eTifreXpP8cJJl3Zcxv9g6dnwgSKbCwsiCuR+ZtE7yHS1ZcWTEZ1x7ovz3tjeTNChFJCLai+FiK3J/dWFIm71xi+/YPXm/qJ+VYYeDKuXXv9dBe0/i4zPy0uff5NSDB/9DkEyFhZEDpj4a0tYQkINoPCBzYDhs8A2vGRkJzgtIfwfGSmCSpmkdQoiTgb8C080u1DTtUeBRgNlzDh02IZrGRUi8JVdHFcDe9uR7QJXCIna+vT+8sRb2tA/2SIYdylYEOSzisRdFeamTeyqVRWzMLIMeF7y/ebBHMuwY8bbCPjPQVoRTXFjhsENWivLnjHSFhRXG0JE+9+CNYwQRlb0YrrYCoGfMVN9xp4naIhpGFUBHT/IdniNJYWHFL04e7BEMPGntwNA0rc1w/IYQ4o9CiFGapu2N9hmJZu8faCa+vCzsmPX2WMc8YRRsbfCWW014hKlhwi+s/592/nZg/5+S7ZwRAgTw1KfgUkmNko6yFaHUnDEv5jHnZkJFMdS1yJJo6coFTeFzqD1deuMAjkSS7EolmQ4ou3UeDXY7/ODJpD57pJMMWwGJVxEbSMY8s8w0VESnad68mJ0YQsD+42HV9vRO1Bdph3agF0DRKCzCYZX3Yn7JYwAsbf5x3M9XhDLS5hadv3kSgMLfmf8eFf7ux7T+/LGYnzu1TFZI7E9jp1tJ+T2W/c31Vw3QSCRrt1xk2V/mzX0Raz6cUw5+A4DXVw1tr0daOzCEEOVAg6ZpmhDicMAGKDFtjGTY4ahZUF0P9S0yS+3oQmjrkh7RvCzIz5ZJP90emQDU7YGmdll+cXQBNHfInZbCHMjJhMZWuVM7qkBKSfd1yizlpQXQ1CZj6Yvz5P17WuVkZ3QhdPfKLObZTtm/tw36XHLCjpDPEkKO2e2RX3YbTBkjw2DcHpndWEPem8qY/WRy7H6ABu+apwFQJIiyFcnjoEoo3gPb94R+3nR7sK9TlmAtyJZOj0ZvwuAxBXKC0twhq52MyoemDujpg6Jc2bbHOx0cUyBtSmuX13bky74+F5Tmgd0uz+02eW17D7R3y/dlt8vrNKStAPleIaStaO2SZd3ys6V9a2yV7xoKdekrCuGcQ+GLJzPx9PQO9nCGHcpWJI/yYjjcAZt3h37ePJq0FS4PNLd77UGBPO722oOsDH946+gCucnS0innByV5Ujna2y+PHV57YBOydGOH1x7kOOWz9rTL+cOoArlZsLddznWynLKso8c7l7Db5XW67RhXEjrXae+R96QTp87xH48UiXg6oOxFcshywv/MlrZiT5v52iLb6bcHY7z2YF+nvLfUYA+K8+Rn12gPugxri5I8w1wiX16zt90/l2jrNl/7ZDqkXXC5/esQl8dvOyaP8a99RhdIBVRzhxzTYPDel2eTnTHyQkd0BruM6rPA0cAoIUQtcBPIFM+apj0MnAksFEK4gG7gXE2LTeCcTp7NaEnFmDMzYP8J8isZWD5nXBwPfD3y9zw76NzlhrdWQ+VN1t7tbbcM7u/A/hUwuxz+FL58vCICylaYk4oxCwGVY+RXtOyfpHdHG4lfPzO8yiLYToC0V/9ZLycuVvH1gy1dz3HC2XPhrXVQppwXcTEQtgKGnr2IJ0wkqufmw9dmBrYla56RDLpcXoWFAJcGuPx9LjccPDn0ni31MqnxYTOXWD57+aYFyRtoBA72/kxf/2LAXjkiUHMLc+JRWUQi2wlzKpP+WFOiz+pjJLLCIti2dfTABxugI+f3lvdld/wsrhFFQs+HMxIZ7CokobWhAvsfRJY3UsRIomUWh4LBddghNyvydYNJXiZ8Z3Ibby64g5JNNabXqFwikVG2IrXUnxfeXmRs32CZ5C//8aHx+1teJCcb6cqZH13BuG99m7Y3+ih76kXGbP8MCEx+qvKIREbZitQy+oGfhO0rKWymb9yMsP3bjg0f+pVOjC6ATbsHexR+jBLxFTX+RKDatvW+9srM7YAKJYkVZS9Sx/S91k4QMcE09ZCPzd0DUwY1EXIzpTpjMIgmdERPBFpZMN7XNra4HvCHksDQDCdJ6xAShSISX5kEn/5mGR5Peub36OiFV8+9kY46qTjUS8/2TonPP6xQKOJjsjcG96mW/0vPUBIhaHjoXuptZYM9EoViRFOQI0NLVlQtGPT8HrHGtysUioFDCJgzCVZs/RmaNnDrED10FkauXVAOjGHKUFBQJIOSPBlXt71RxsMW5UJ+lkxCuLdt8BJmCuDsQ+G/1bDpp/f52vXyrMGqi3DtCsVAUP7s8P+9y7BLW1GzV8axZjtl7OzedmkrOgcxYuPAcTDuzAvYpT3F+0feB8AZd8gyjsGqi2P+PB+Af/5w6YCOUaEA2HPZH8P3DeA4Us1XJknV1s4mGfNeXiRzbjW2yrj8VHPinFcoyBwF/A9gvkgxqiyuHX9HSJtSYygGk6pREX7vugdmHKmmrEjmGdzWKHNxjMqXYfv6OiQVGyY/N+Qezi69G4DupqvDXm9UWJz/9T+HtMHQS+6pHBhpzkgIBUmU3MzQuLRxpfDv9dKpMdCMu2Eeh152JgU102HRHYwbgC2ccTfMI3PrBnqnzFJOkBFKNJnOd51tfc24F4b3747DDlPK5JdORbE35n136krIhuPMj64gq2Ick761kL4/PU6ltp0zP7oCACe99JKZkvfuN+9QADYu+zwlz1ekPz2XhLcFWQ8vo/DWH1ne3/rLx5M9pLRCCLkwKSsKbK8oljHvA6HMmD3mf3zHetgIwNhRLSFtNKRmDAuWHAPAkgX/TM0LFGnPxOes8zc4Dx9v2V895YokjiY9yc+WTk8jE0bBO2ug12V+T7wEq7KyS0Ov0UNHbM71AeeS1Cz95xc+QpmtlnrXWJa1L0zJO4woB4Zi2DKhVCbiGmi5+MSjD2bqKV/n1XNvRHN7fGEjAPaudsCvuAClulAoBpuyIhnzPtCRJcKRwYQLfkjday9R0rAdgNKmzQB0aG6c/R185/VLfNf//ZSHB3iECoXCSG4mZDjA3Zfa93x1wum+41tehwVzQ68py/EXw8hyyAHNnyWlGks3nBJ6g0KhGFDGlsiKbsnaHMnK8B/HEjpSkOP3cGY4RgHwtVl+FefHG+YnPLaBRjkw0pyRoKCIBatdI5A7RzoTR0HdPmjpSu7O6sRfWo9h9R3LqN4Me66VUlvdWWF0ZBjPx90wj5y1ywOuBeXYUMRGNLZiuCssjMwoWWXZv7n5YN9xXhZMLZdKjGQ6POf1327Zv+zwuyhbCw35F3JZxutk9HdTKyYwpmMLOaXZALQB2RtWA3BM43xfck89lARUOIkidox/K80Y7goLI1/uu8ey/8Bif3UCIeCgSfDZluSrME6c8woQ6Lz4ZOcrnDgHlqzwt1157NsANO2VAygv6ICyCtnZBuXt65hfUh+S2BNUOIkidmrOta6wMdJ4dN2tYfsu2v+XAefTKmSZ1s6e5GyQXGeoOqKHjtgzqwLOAdZukeEk+8+4HgANKQ/JztpNc4/u+MxlcomUh5Qe/MaQS+6pHBiKmKk903oBP/6lwIlR0zzr61NV3m1nE/S7B04WnpGXzdcXfY/3f/FD3L39ptVk3Tn5vjAPo7MiHvSwEfArO3LWLmfKOVIersJJFIPN5H/fbNm/7Zuh/dNdL1reU+U4K4ERmdPcAW1dA6vWKp79P/xo3RI6l8vPcLatBzIF+dOKyO8spr0KGvOm8vdTHuaYxsR3R/SwEfDbC72tZ/Istv9a2QrF4FKe917YvvqOY0PamvrC5+MAKHWGr5gSL739UN+S9Measr39QWAsAOcf/qmvPdPpBsCVPxqA/oIsaIP6tjyWbjiF+SX1Cb33u28upKRxEwDOvg7AH0oCKpxEMfhUt99r2T8t/8qA87/tuNPy+u9OujbhMZlRs4ekFRkwho7c+fHdYa+rKKzHk/sHeWLrAqCuswWAbPc+Kiimu2csH2+YT6nBWREPetgIQJaQZd4qM7ZyTfGvAFIaTqIcGAof0cTQR8K9eUNIScb+DX7lQc6BiVXfiLRrZGRXU2rKJtbcaj6Gcw+Drvfext3bH9VzjM4FlcRTMZQovvMiy/591z5q2Q+QN7af6Y1/CmnP1mQqwO5S6xJrkTAqLCLR2iV3SZLNsozrTdv3r4Bjx0P3O+9G9RyjwkIl8VQMJabzqmV/FadF9Ry3WBLSludsAaCjryjWYQVgVFhEHIdHJgJOhbPzrTWnByxS6lvG8tYaqbwwOjAioassVBJPxVDD7ng6bJ/bdUFUz6hq2UFtR6BqpM9T6zt22qxzdkQiWGVhRc0e6I5uSWBJYbb/WIaO+BN2Bifx9DkvosCosFBJPBXDnvEvhU8G6PFA95cbyDY4KjJm+Y9TpbYwo3IMfFkzMMm2vjkDshywtPAEPLed4Gs3qiz0Xc/MrRuS4rAIdoCoJJ6KdGPbN29m2nrznQ/RtZvsrnV0V+wf0N4t5K5iKpQW4agohg21ka9LBmPy4aQDYNmn0FB5o6/9pyvOBkDrdZPZ2Uafq5MxHVs4Z801ADw/566E3mtM2KmSeCrSkQ5XS9i+wswOWnvzAtocQuocS50LUjmsAHIyZchZW5IShOeNluErHXuuCnBefLLzlYDrnll+hO/4/MM/paywHYfdCUB+ph0yXJQXdDD/a6tY+nH0zlsz/nbSYt+xSuKpSEem5V/Jir3mKgSnPbStNGui7/joCuukpMlk4mioqkvc4XlFqAAtLNtrfuo7rpz4B7KzduGwyR9KVkY/Dns32Vm7mVb5EADV2y+Ne1xLWy/2HasknopBI9Z8G0ZlhY4Q8l/NAxXPx/a8zGvDK0B671xG4e+sdxFaf/5YwDWFQGWPlHwiZCjJP858LOz9idDYBp/viM5I9U5JTIWiUAw20SgsjGTb9oa0aZly8q319FA98bKYnleaay17bOo8GWfGM2H7+/rPB/Bd48yAk+f6FVuaBv9ed35MY4qW9h54eRU0RFB85E8sYF/hgSkZg0IxUESrsDDi8ph7E7PsDvqj3IXV+edu6/j9Y8b+jFe3W8vLT6u8NuAadxa0adJOaAAajOlLTIIeXFkATg93qTlF46hvKkpoDArFYBOtykJnb89O0/bsDLkYObIsfGlRM+5ccUvYvmvn3sQtn94Yth/gpiN+HXiNJv/m97t8p5xQ/OuYxmS0DWf/9bfs7/hFQL9V+VQz9nS30945JqZ70hHlwFDExbgXllF3TmI5HJzXBN2/ZWPg+bT9Eno+QG4WZDuhzyXrM8fCwfdYf3+rrlpGaS5MKoWVNebXRBsmolQTiuFK9exrmVbzQELPGJ37ZsC5w74v4LzPXZzQ8wGcDijOlXlzYg09W/BV64ShSz45GAEcNws+rIZtof4c/jD3Bd+xlepChY4ohisdPWcAkGEhI4+G9+v8Tou2vsAFToFzQvDlMWO3QVEuuNzQ3edfnERDS/Zd2DNqqciUSfUysqoC+u//7A/AT03u9GNUYwDM/5q0P8HKCxU6ohjOzB11NR81hM8FEQ13rwx0WOzq2B5wPi6vMqHnI2SJVbdbllPtiaF60b9abyLD2QzI+dNJf5FriHWu3/quCXZmBGNUYwCWqouhEjqioxwYIxyrvBeRFBmxKiwioU0NdFj03Rn4/NafR1ZPhLumzwXvfkFS6yQ6HXDOofDx1uQ9M16UA0SRakp+f7Flf/PPHgnbF6vCIhIud0nAeVPnSSHX6CoLK8Jds3JLfOOy4lszobwQepJcEz4eVOiIIpVMt/3Nsr/K813L/lhVFlYUZQY6LMzk46dVRlZPhLtmS70swZxIpOpP5/hDNlyeNDAQBlToiCLV2OxPhe3zuL9veW+sCotITMyvDDi/+pCbAs5vOiKyeiLcNR098J/1sYWTvHNWYps/A4kxnGQgUA4MxaDRd9fALbqdDhhTCI2t0RuPVVdZj+/sg2BHM6wyV7CFoJwMCkV87DFxUKSSaeWwZkf0+XOWfGIdcz6rAg4cB3/6MLqqSInmu1AoRjIDGeM+vhQ21xHT5oi7fzwdbTJxaGjoSPQJRXUSzXmhUIxUgh0UqSQvCwpyoLUzOnPx/gV+dcgtr0O+kJu8kVQXViSS7yLdUA6MEU6seS+GKpoGB06Ez6qhpSv8dcc/+8Owfe+c92ffcYYdmjvhX5uSOUqFIn2xUlgMN8qKYFIXbG0If83xB1qXe33nS38SUk2DF1ZAVwzyUYViqBJJYTGcyLDD3CmwYmt4h2dLtt8h2W/f7Gu799hrfO3SeaFQjDwiqSyGC5oGh0yGT6ugM0xI+79apUOlKDMXkKqvo5+WbZ3aDibnJVadbTihHBiKEGrPDB9WMv6l5Dg8Rt0fPkPt3ssXm7ZP+W/45Dpbv27tRe3ug0+qYs+DYcakEtjXBe+G5jBVKEYUUz4I/5kE2HpU4rsbLp6w7Hfwg5C2ja33WN6zX6H1LuenVdDcEXlskch0SPXF6ihVWgrFcKUs723L/oaOEyz7o+GF6tst+8+eFlrWODgGPphIO7TbGr0hJAmEp65pWAPMif8BCsUwo6rt3rB90wuuTPj5v/roV5b9vznyN6bt17xrXhod4K7jrO1Paxes3BbdOuSvZyaWFHgkoBwYirRn6me3ApDVLTOT2z2GDHuaJtUVny3C1teFx54VcG93jox/3bj/DZxee0tY2dbTo+UkxaiyMKM4B86aC89/Dm0xJvpTKBSpZV2LdFx0uaStcGuBH1JvkSTer/sJAHaR6evLy/DXhncUCkoCKzYG0Fx/VYDCwgwBnH6wdHYqFIr0484Vt1DrTdrX4wq0FR482IXgh++cC0BW0NxiYkElAG6XCLubCnBk3k0UdfuVFh/1/h8Ab53hb/vrZ8p5oVCkM7rjYss+mfSuu99fR9mDBxs2vvfsmfS4e8jOCLQVU4uneq8TtHSGf8fpE2/nW4W3BISVVT50Hj+Y9GySvovhhXJgKEKIRmXR/iPrCh35j1s/I5zKwoqeQpm1O7vTX/LD5umF/PyQa+1IrXZ2r1zI7LfpTpwFDXKXRIO6jrKY359hl0k7398MO/dFvn4wsKp0olAkm2gVFjNyPwjbt7nzKMt7zRQWkchxSGdEe3+g9MGfQNO/4uj3yOO2Pn/pRgG4vceZxFe14OgZMvfO2+vjun1AmH2btBfrb1D2QpFaolVYVLeH33kFmJYffvfVTGERifHeKgM17dsC2nvcPUAmRlsB0OWSC5ftbfJ6gaxGogFjnFOieudbZ/zJdzxUQkfOr5E71s9MNN+ZViiSSTQqi2WbbrPsnzfzhrB94RQWkZhaLD/jW5r9mb67XT1kGjZDjO3gd3qADDPT1VpjsqeG3DPGsJypfOi8uMY42Cz4ikz8u+SLY1L6HuXAGEZYVRSB6PJdWIWPQPJCSIKZ+qm1MdlyhLXcK5hp60PruvcWVtLeLcskPj06dnlWWT5sb4LPd8R8qymVN8qf9fZfL2PCL+Txzt+qhYRiYOi/NPxnPeOh6H4Pp30RfgJR/ZXwk4dE2NASPjzEBswqii0J3oq95mXYunpl6Flnc/TPG10hF197664kLwteWpGYtFxnXt4fAVjWIZUj398n7eVTxbHZRYUiHqZtDP17aqR6v8h/TwuyX7Hsb+s+PaYxRcudK8KHiFw7N/YQt999FnpPvwvae6TaIhLXH+YvbXrSC7fw1ZzkJxH82ixZavnjDfM55eA3gKFXIlExNJlSvNyyf+u+wyM+Y1WTdWnUg0uTW3lExyo8BCKHiATzs7evC2nzaNDWLR0Zp08Mfd7Cb4Y+55VaOa7Tx8f2/mhwF8qS0/bWn1FUJudWLQ2xJxIeDJQDQxEXkRQWsTCt+h6ynXvD9nf1jYr5mdWzAydUHT3wwQZwC8L+1us7DGZkjh7LEyyktgXO+Ux+uJ8/zDrOXqFQSCKpLGKhvqvGsn9WUWzPmzsqdDL07hfQ0x/+nvKx5rvEdmctBc5R9LXA376QbTMnS7XZpm3h8/4oFAqJlcIiVm5dfiM17UnacfDy88MCHSLrd8LWRsAZ/p7lXf6yijdNvNF33OHZwfKuX3N4jmxb5/otkFiVAYVipGClsIiVq9+6NkApEcz0UdNifubvT7gj4LypHT7bIhVbZhhDRw565Aa6XDIRl8st1V5/2XUD/ztObhq92iBtxGllv415XMOFQXVgCCH+DJwCNGqadoBJvwDuB04GuoALNU1bObCjDI+V4mEwqnsk452pUlgEM22Nf+c2uzs0w123wVhsmZa4NzDbYnIRiZzxUyk79nSyP4Rui0XNYKGHjQDkrF0e0jYcwkmGs62AwbEX0aosrEiVysLImubA3RiHXQScO8V4kk1hDvS0xn5fhi2LEyb9iH91whe7kj6spKCHjQAUbloe0jbUw0mGuq0YLBWkFdEoLCKRKoWFkds/vzngfFfHDozmYlzepKS/szAX7LboSi7//Wy/8+Ko58JXPEsXjJs6E7vXhbQNh3CSoWwvui6ythU5jw68rYhGYRGJVCksgjEqJLa2bEUYbMWUosBwsFjVF2bkZ4MnjJ0YW+g/PuiR1M+rko0eNgJQWbQnpC0V4SSDrcB4EngQWBqm/yRguvfrCGCx91/FMKI7OzTGvDoJTgsjdhvMGAubd4E7jKTb+Mf4/LqbAXDkF1F23JnUv/ci/1svd3LCOE+jQg8bAchdJxcPM79/KPaudgBmXHAo3ZWzgNSEkwzhHBlPomyFAijICHRYzClJ/mRn5jjY2x5+UVK/279LrIeNABw94WzqOjdQ53ma0RV6a2BCr1jQQ0cqHTLe9meZciGZNb4XWjt9oSSQmnASY5jbEOJJlK1QAJMKJgecX3/ozUl/R0URbN4tSyRrYeYWh+fcGLC7etRzP6RPk9l9PWh80iVVHfnO+KfketgIwKgCqVI75bD7cNhlzo5TDvZfm4pwku++KRVmfzsp9vxmg8yTKHsx4tETbeoEqyeSgdMBk0ZDzV546ks5hzhvfzl/+D+DSFVXWfxp6zkA9Lpl5k9N03zhJPYMe9zj0MNGAMiQZZ3FqMtp17pxa5BddqUv91cqwknmFz4CwNLWixN6zqA6MDRN+48QotLiktOApZqmacAnQogiIUSFpml1AzNCawZj11Qn3dQf4Zj89i9N23UnwLYTbrW83yr5H0QvTdc0GFMADS2xlUcsmnUY+1Z/QHf9Dkq3Sk14Zmcb4A8lAX84yXdeu5jCXetpHjWDf5z1ePQvSgCjM2IIOygsUbYiflp/YL1LU/hEevyubO+4z7S90Cn/UFfmXRHxGUs2/i5s34L9fh71WDIdML4UduyJ+haKMouxYefT+pcoLyjwtWdlyITCeigJ+MNJ/veI+wH4y6eXR/+iBDEqLIZjEs+hbisGQ2GhE+7vtU6kv9cDxf2rf23anu2wAXD5QTea9hu55r0I8e7HRrfjqmkwvRzW7gRXGAdGpmGmHaK8sPuTB7d7qybpoSTgDyfZnXUZAGN7HohqXMkgYFNnmCbxHMr2YjAUFkZmZP0zbN/mntQmcIyFa/9lrmiwZdi481vWiUABLn/VehF//2nRhZMveulyXG4494D7A9qNzk2rpL77PP5wuP5e6ZjUQ0nAH07y9r4baXVvp8RRybFF5rYy2RgVFiqJp2QcYIwvqPW2hRgOIcRFwEUA5eMmDsjgFJHJsdVHdd10u/mnNlvIsgHdWmlC4+jqgw83RifzBHim4mZyndCp//ZVnMQ5tdKITej8Iub3H/6AXCgsN+xkBifxzN6+gZ7Js9h5a2r+KI27YR7Z61fgycpJyfMHGWUrhgF7esLnt6j0ljV9oTr8wqKxu4Yx2Yn/n36wwToHhpE9dVdSnANVXdDSey8whSzNr7rIyggfV2vGeYd/DMCzy7/mS9rpS+LZK89/1vVTEDkpS+I57ZZ5ZG3bgKZB56RZKXnHIKJsxTBga+u2sH13rriFa+fexHXvh3dabm3ZxpSiyWH7o2XjbtjWaH3N9d/2HxfYKgGpvADIt/un4e3axpjfn1EiQ+w+3uBXohmTeJ59pHSc/jVFSTzP+vhKSvZsxOPyUJ8dXRWWIUZU9kLZivSlumlL2L5r3r3eFx5y+WvmjoqqvdVx5cAIxuWWCTw7esz7g50XozLl50nzSruMqou63nUxv39Vr3Q+Htzqnzfoagyt9Wfkl91Dr9iJq3883TEkL4+W+ZWyHGy5q1k2xBGmayTdHRjCpM3Ux61p2qPAowCz5xyahLzv6U06qSys6ClObILQ1S1/RavciSUBnFO+gon54SsCLPtkbsD5EZNh+hh46lN/m66ySGYSz8xtG5j4y3lkbd+Avaud3HXLmfhL/455TZKcGeNumEfm1g0Ijxt7V/uwy5GBshVhSReFRSQq866gvT+xz9Sk/Mq4SikaeXjtrXT0QW8YB8YcZ+AudUku/PBIeOIjf5sxYWeykniWs5N5Qi5Wsr2qjnmaPz/IMi05oTSVN84jY/sGRG8XNo+b3HXLA0Lfhlg4iRnKVoQhXRQWkbj8oBstq4tEw7TSqdxxdHjFVrQ8svY6OrrNf4HOmHRHyO6qnrBTDxsxJuxMVhLP4lwpHTv2wBd8ISTHHviCr/+9L89O6Pk6331zIfltW7DbenF4XIxtW+ULJYEhGU5iRlT2YqTZCkgvlYUVU4sSc6xNHz2N+09NfL6/fd8W+t3w7Lor2dm+BvCrL7r7+wjOBKyHkuhhI8aEnclM4ikcO8kouZteavGIbmzOKp9jFKC/OTlzi/LuagCyMuXGtB5KAvGFk6S7A6MWMCZIGA/sHqSxjHic11hL0fvuCp3Ybpkb3R/iKvcpkS+KgN3xdMB5ntMfK9Lc58bhzAeDAsPTP9v0OZWl8I2p8Nh/o3uvHjYC4OzrAI9Gee0Kzl8snS7No2bQHMP3kQjBzgijoyIcwyTsRNmKNGJ03luW/Xs6TjRtP7A4stc/UQcFwE2fBErM6zr90sxedw95Gdm4DLZiYo757ovTDuceCv/cBE2dMLrA9LIA9LARgKyM/oC21q4yIPmJBsMRHDoy+7Z5sGOD+Woev8M1WY7VQULZijTj/brfh+07uuJnpu3RlEBNhoMC4Iq/+SfwW5oDFVXCJnB5/Pkvygum+/quPt5/nZU0PBx1GXei2b2b/zbpiNBDSWDwwkkAzt/6C7J7toW1FQDHPyvDZd45788pHFnKUfYijbh7pbXj8upDQu1CtAk4k+GkWPRiYDho1d5q33Fnn8xlUd9ehcflofv29319B99znS8fRjzoYSMA/VoXQkCjaz0v7p0PQImjkpLsjLifHwvBoSPzD3xbHlgo1eZ5ZKnuZbboE0anuwPjNWCREOI5ZNKc1nSIO1MMPdyana7efLr7/GEk/1gzN+Q6IeA7B8Irq6G1O8GXdkgHSn7PRtjeBPhDSSAwnATwKS/MFgfxOhkyt27A1tOFJyvHlyhUb++dMqyk4cpWKJJCpj2LMdmT6OmDPrlREKK60Jk7CWqaYaU38mVPXXwlIHO9eT6y7G1MLJTuTj2UBGDZ8p8EXD8PuTtipro4b7OM9312RuTYXiPTbplHxqYV8kSv8ybA5rCTV7OB7spZdA+PcBJlKxRJo7JoCr19MuRMQ6oudPIy5b9mzouv5kR2wITD6egFZPiIzVnlOwa5W/rG5367oCsvzFQX5xwuZWPPLz8ypvef9fGVjM6uw5PRj9D60Twa2G3Ycx2M7d9OY8E0/nL0Az4HxhBH2QtFUqnIm8qUUdm+81tex9J5cfr4+CugCJu0Fe3aDmweuWGih5KAP5yk3/tltCNGJk6Qmyw1O2PP11We1YizZTc2bxgwHjnfKS9uo75njGzbF3s8yWCXUX0WOBoYJYSoBW4CMgA0TXsYeANZuqgaWb7oB4Mz0sQYKgk3zei/1D92M0V1MkoxJgu364KA81aX/7irF95fFz6EBMAmZP+fPvQvXMwIDh35+6l+GZQxiWdzfZ+vvYSm6L4JhSnKVkjS2V5MKV5uOCsO6U9GebVkcctXrRNbvfcldEfYrHA64OOt0m5YERw6YkzYqSsvsjSjM3Wg9FrDk5FiK4ZKct5wrNjrlyjnZwR+iOaOGpgyitFy33fvDtu3oRa2NAS2PbvuSjZeF/tuanDoSEX/tb6JlzGJp1HerUiMkWIvyv64KGxfw08eHMCRxM7Da/2hbbqz38glB1gnHx5IHjzr/rB9lzx/OW3dMomnMbTsqVU/5fsH/yGm9wSHjpxQ7J/TGJN4GlUXLZ4NMb0j3RnsKiTnRejXgEsHaDiKYUy2E7Kc0pERju9+BepaYfn25Lxz+WX+CaQviedl0U8qjeEfOWuXB7RFUmLo1+mqi94ps6Qao6sdT05+gPpCf/aUcw6NemwDjbIVioFkbLFMzBfO4TltNHx1RgPnvfog3xmVeFb+Z5d/zXdsTOIZLbrqAmBix9qQNis1hl6JBCfkOKXyoq8gH1dbFx4P9GXk0D1+Frj8pZ9nXKBshUIBUF4M2/cEJgg3Oi909cVzG2R43LmzEpepG3dHw+2YhkNXXQBMLGkKabNSY5y/1etgKcshu7MHJuXT7c5Cq92Du8fFzrzZ9LT0Qmcnxz/7Q8p3fg7A2fceyc1RjW7gUfZCMVA47DKhitF5Mf03Pw257qlVsi1Wp4YZB2f6E3b6knga2iKhKy9yc6oDzsFajeELGwGyMoGysfR411/Oxm30uR3U1WiA9P5WIsu5XuNaFLWtSPcQkmHBQOyapmrn1kxhUf6oPwYT47GX+ous4zLHFfzbsn9X2zejG1wMCAFzJsHyavNKJIdVQkUhvLE26a+OmgGJK7fZh1voyLBiIGxF7q8utOzv/M2TcT3XTGHR5XnMcBZavSfH9mPLZ4Yrl6gTTbnEeJhaDvWt0uGpBTkxinPgtIPgivdeQ7OMAE8dyUrYGZGcHLrHKnuRjgyUwmJ6Z/j3VOVGzrEUDjOVxbJN0tG2vinU4TZvpnkpRJ2r3rzGsv+ek+6KYXTRU5wL40qgtkk6PCsK/X3x5L1INslK2BkJT14+f/v24uESNjLsGAiVRUH2K5b9bd2nx/VcM4XFDR/+0vRY57ZvWCckvuyVK8L2PXD6fVGPLRwLn5aKl8UXBP7cj54+w3ecDvYhmGQl7LSiz5FHfW8JuvMiXpQDQzEi6HdBYyvYBUyufCigrzCzhG9NPo23t75Mvzv+CRn4w0nOr/kV59f8yrJmeiRVhlFloVcR0dsjKTH0duN1wc8wPjuAtSvCjlmhGAnsbgYb8JddoWUYH//u//GH5V/wXu37jHImVmXpL59eTsW4+6gYdx91u64Ie935h8tySM8sP8K036iw0JUXwmEDoHdXB2c0XM7LR5lLW42JPHU1Rl8fZPVsoHviLGpu9vfreXp8Tp0vlK1QjGya2mXI6dNrZf4bXX1x9MOXUt/qryogIsWaRWBszwMs7/o1tfzaV8kkHE6vKqPPZDFiVFj4lBea3NV5/rNvsGCubFuyIlSJ8cwUv2xdV2P0N3RR4mmlMUvaQmPCTt2Z4en3AP6cPgrFSOSuU+/nG94c3fu6Onlq1Q3UtK4G/KqLZKCHk/xl1w38pfMGXzUTM9b0SUdPuDxfuspCV17oJV131l7BAVMfBWDtlotC7lv65Qm+Y58ao90bSt9TAgQm7NSTeNLvDv+NBaEcGMOEgYyNj6SwiEQ0CovP94SP8Tx0dOweQrcWXhLutq3jv7vqwN7MnGmPhfTnObMA+O/678f8Xp1YQkdShZmzw+jUMCb5VAxf4lVYxEMkhUUkolFYXP2Wddbqu0+8M+b3bmuEzqBws7qWTbjo4eJ372Rvdxv9dFHXt47X9/r/8Dts0mnw7RJr5YgVsYSOpIrqm0JtxYRfyHLPAKJD2YqRQiIqi1iJpLKwIhqFRXCFgGCs4tfDsbcdGlrksTF05LPaDWTac33nfVoXEBhK8vwmOZc5Z2b8OS0GYsfUihe/Zp7r49ilF1LcJGXhjo7YE/Qphh7xKiziIZLCIhLRqCwWPhs+b8ji8yIrWjbVb+aSpy7l4e/LTVPdeQFw+N2Btq6ho8p33OuW1UqMTg3dAXrBnNhtlE4soSOpYOl282ited23UZ6xC4BMT/RzC+XAUAwbXtkafqFy+pRryc+G1i6o3i7DGe02OOdQ2N7+Ah3dbUAUNRAHGH3HM3qfZCBDvDSqQpESLn/NulzrTw+/h0274Xtj/WUY82b9Hbujm6c3rWaUs5S6vnWpHmZMzHPKiY1F/uGIBJdVVShGOj95LjRM1sid33uALfWBzoviX52CU+RQlucvqbqzfU3KxhgP39z/GYpysmnpKovrfqMaQ6FQ+MNGAFbuXIXm0djcUMXCpxcxoWg0L/9YVh665XV/fovf/+ckgABboasy0gVRdDfCUYfmmhD5YhOMaoxkohwYirQkHpWFFZomc2B8Wg293qzeJ+0v1UofbbCOEf367Keiesf5NX7v5sTudSFtz0z8TUAZ1ZLqz4Cg0qomSo2M6g24J8/C3tVOztrlTDnnUJ9awhj+EY+zwjSUZO3mmJ+jUAwW8SgsIjFxNDR1yLAzgCmj4MQDvsH5zz3AKeVy50dXXpwyyr8T9I/m6HJyVIy7z3ecnV0V0la36wpf2AjAxFJZmcTYZhZOMmrTKhoc4wAo2/wJAJ4e6f5c+M6pPpl3uHASK3b+1m8rJvzCayu+ULZCMXSIR2ERiZxMOGWO/9wY125M2BlvEs/lXX411z5vFQFjmx5O4jRUJrFnVoW0BYeTzBydJXP4aB6me0s3X3P0m+Q4pAtUDyUB83CSSLw3/0nf8bFLL4Tl62N+hkIxmESjsjBjU0Po30XdedHrggx7aKSEMWGnWRLPp9dEV770L7v8yo7dPWsD2vRQEj1sBKBV2xDSFhxOMr6oTqrXNY2KIqmUGFNwI1kZcjGlh5KAeThJJJZl+8c8rz/68u/KgaGISLlJok4jiYaUJIvTp1wbUG7JyOK1t3J4zi/p7Yeu3Ls4rOJAxo86lAdXPEVfrr9AbE6nTARmdFqMKqgJaYs1nGT0nk2c234dWy2usVdt4IA75rH2OrULqhi6BCbuDCTRkJJkcf+p91gm8br4+Ss4Z/Z9vFh9DaU5+Sz61pXMe/nXfN6wlvoOaSOa+rcxfvR+AU6Lhn7puDS2xRpOUphTR9bEBwDrsrMLDpLJkJesTn7SY4ViINCTdoYjkZCSZPHHcx+wlJL/37JFrL5OLnRW127nqVX3mErAHVlyuq2HjQDUdnwR0BZrKEmvrYY1fbeGjV/XKc7bhSfzXvbUXRnT8xWKdMEsUaeRRENKksHiCx7kkqcuBY+G0AQaGh29HSz/md8R8uePpPNi6efSpvS6OgD/OYDNLkNRjU4LXZVhbIs1nOTVOpm3prI0O/xFjlqquY1pDL7tjYRyYKQ5VtVFBirvRVaj1bI7NnZ1WX/gxuVE52WMh0ZDGOaWfTVsbdlJn7s//A0xYkzYqSsv9LZz268DrEurHnCHPNfDRsBftrDfDp7cfAC2Pvd51OVUFSOH1h9Yx6oPVNWCPs+usH05ttiede2/wv8RvfNb0XvqY8Xl9u+QNHW1c8lfH+ejnckrUWRM2KkrL/Q26bwIVFiYJfHUHRh66EilrRpm5bPXM0ZeICbQoI2jd5ecIMWjulAMTyrf+IVl//aTByY8oK5zR9KeZeWQhORUFjBDd14AnPWEVFe4+7zGw2Kd0NhZHdXzjQk7deWF3mbcNTUqLIKTeHoyZXjLN/d/xnfNvr6dchxdPRTmyjxfj75/qmUST8XIY7rzbcv+qr7UhAcEs7V1W9KeFSks7I/nJm9T9utTvuI7PuSOSzn9wMAiAh6zsohB1LdXRbxGx5iwM1h5oTswjA7P4CSe1chrRZHfmbrLq/jW+tzg8Cbx3P5ryySeA4FyYCgi0lcxbbCHYMlNn1jLtm/5qvyjv7waenrhlCnX8PqXsi8nzD1GhcXRB90e0jYc8TlDvhtdyIxCYYadisEeQlgufd460/dD50jJZm0TfFkDT/7vXayqgd2tsCFXOmbOmhY+WeBTddJGJJLEcyjgCydRtkKRAGU5Ewd7CJZc8tSlYfse/v5DzDWYOmNcu5kEPJhn1l5BU982xuROSyiJ51DgvflPwotLBnsYiiHMlMLEKn6lmouX/sR33N7TgbALbMLGf6582Nf+p/kP8Z8N0NYF8w+Vjk9deaGfm7Fs5WU0dm2hPH96Qkk8hwIynCS0+psZyoGRAFbqCEiOQiKeZyR7XLt/lLwPjFFh8V5t6EJgY7NsO3a8dU33WNE0mDMRJhVCVWKlh6NGDxsBmNgmPSbnrrvO178Vf9gIQOEmqbZgpl863ra/PK65dVloudM4UMqNwWEgbEU8CotJr1xn2b/j9Dtifma+I3neeF1lceXrPwvpM7bde8rvk/ZOgPIiGFsA4wrhrQHI1ekPG4G83C0ATJ5o3AWSdkBXXQBUFu0FYPvsgwDoFaOpW7eHZX3Sxp6vWe+yR0K3SyqkbWCpO8faVlQ8n/j/R7wKi6nFn4ft27Lv0Jift2C/6Caq0aArLMI5KfV23UmZKHZDVdQ3NoBNmFc5SzZ62AhYx6/rYSMAWd48O+ubjU+SCfn+ve58yg/7MKExnV8rN5GeGT+8HbfpiPOa8Pai767EbUW8Cov6HmsVQ3mWtQoimGSGiBgVFsbEm8Ftiy+ILwcGgObW6H/I/7laUSfXIXOnwKeboasv7kfHRJNru095sbtXqkj189MqvH8HvGEjAJ1sBKCqZT/fM6YXzQBAa7ka8u5LeEzJCn9VDgzFkEdXWFjR3Qf5dujogX8HqbGW1F0AwIKKp31toyv8GcVttu6AtmjiSJ+Z+Buf8yIcyy9b5lskRIPR6aAcEApF7ES7eKlrhuNmwGP/BZdB4bm1fgV315/M1d94w9f2Su31vuNe0RnSdvr4263ftesKn/MiHHroiNGBEQlflYApUd+iUCgM6OUPzTio3H+8cluo86KuZRN3/utEyvOn+3ZXn1l7ha9/Z9sa7Bl2Gjurfe3nH3Cf5XgOz7kxwFkRjr7mq33Oi2h4/rNv+I5V6IhCETuPzP+j7/jipT/h+P3m+s5X1Ml/27pg1fZQ50VdyyZuf+d4ygumc+ER/ucsWymdPDUtqxF2QX17la9t3iGRw1z+d9xtPmdFOOY4f+lzXkTDztorfMeDFTqioxwYCTBQOShiRR9X7Znmi2O9ffxLgzf+SCVPk43TAbXNsHZ37PdWtezxHhUBMHPyYgA2bVtoed9z+/t3r3XlhbENAnc3zXY8J/5yHnk7NzD15nlsuTk9f98UkUlXW6ErLKZ8bO4E1Nu3fi266hqpIFLJ0/tPjS2rfzS0dMILK6C129921rS7uLv+ZMv7urtkTp1iQ+z7qw3e3Y6y8Lve22r8u1G68sLYpmPcsQjexZjnvJ/y0V3M15aydPd8y3Eq0pdkKCxSxZZ9hzI6903TPr19T+dJAzmkAAYqtt0YOvKySXXU7x/8B5Z+vihi7Lq7301ptl8aH02lEqv4dSPGjRbTzZcxqgzqcCAZKotUoCssNrSY/y7v67mHWUXWf9tTTaQQsUS47bQfhbRlOKCrN7Bt/qEP8uSnP6G+zdpWaG6NMflTfefRhKmBQWWBifLCizFhp+7MMLa1uuW7CizfNPAoB0aakA7JOocrORmQkQnra0NLF4XD6o9/ideBEQ/nb5cTjWcqQ3dRCnZtCGmruXUZU29OLHTEGHqSs3Z5SJtScwwt6s+z/n0of1b9f8aLAMbmQ1MpfBpl3iyjwkJXXhjbdAdGrAQn9zRyzuEfMSazjcZ2/5RiWd/lzNeWxvUuHaMiTA9pM7apcJKhxZgHw0/QARoXJTZJH4kYnRcr6mBcKWzaDdFMLYwKCzPVhe7AiJXPe2Sy8EOzfmXaLxw7Q9paOsviepcRPXRkkl42vtbv6FbhJEOP6U2Ph+2rKg1dkI90LloiNzEfXRC4Jvj8Or+KQldfgCy5PCof9rZHF26mqyzMVBfGCkexsKdvK3/ZdUNAsk8j7Z7t8sCYcN01Ia53GTELfzW2xRNOohwYw5jBVFhEIhUqCzMcNphaDDWtMGs8dPZAU4c/bASgT+sC/G2jnVM4ufQ3ps9TKIYjg6mwiEQqFBbhmFQICCjOg6llUFUvJwoN3ooBesmzuz/0KzGM4SQKxXBnMBUWkUhm9YBI6AsTh03GtX++Ff78qV91oduKHftWcee/TgQICCdRKEYCg62ysCJRlYUZWYZVtdF5Ad5cfJVyc6StG25/53jAYCuaV/nagsNJFKEoB0aaoFQWqWFKETR1wa5W+HCjLI8YD+UFeynJkl7WglxZVnamQYkRbTiJrsAwwz1jlu/YqLrIW788oC3WUBJdYTHuhnm4c/LpnTJLqS6GMEphkRpG50B2BmzcC++vC5V6xoJRdVHXuy6kLZpwEl2BEY6a3lKeX30k88f6VReV2TUAAW2xhJPoCouD75mHKCigpWI/pboYwiiFRXKZa1JgaeMu2JJAYnCj6mJn+5qQtmjCSXQFRjiaOsbJ66c95msryt8W0ram+sfRDhvwqyyubv4/eT7Mqy8Nd5TKInH2Hy3/3dcd2revAz7bEr0SPBij6qKmdXVIWzThJHpp1XC4+8bLgyxoy5ZFFVyOzYD/HKCgO7ZCC7rCYsERK+ixu6hvcqgknoqBY3rjnyz7q8b8X0rfH2udd4cNOvthdwdkO6X3U/+wLzjYn7DTLImnkT11V/qcF/FgdFpM7FoX0Lbl9R2+vtItnwFwxIPz6PWGk7SP8zs1FIqhxD93h68McszY0KoiycRY0swMY8It/fozDjqKUw4+Dw3Iy4I//kc+w7gLoisvwqku9NCRRMNGALK9lQP0tuMnj6XXO7mYWNIEeENJWtsAAsJJFIqhxK8+Mg990PnNkalVROpScDN0ebjReTH3dr90PD8bnvxkIZoGP/iaf56g58AIp7rQQ0cSDRsBaPFsCGk7osJfJF445QJEZBgyjyoUQ5Cr3rBeON9zcvgy58lAtxWb66vo6O0IaFtxvf/zv7Ul8PpHFywmNwvcHnjiY9l2/fHvAPhyYIRTXeihI/GGjQA+x8XunrUB5wATSv22wmhLKjKlZ9aQ0iutUA6MEcSeC6xj50c/PXx22vKd0NUPtXJuj90G08pBCOnIiBWjwiLaJJ6JkDlHOi5WL1oWt/JCoYiX6a4XLPurHGcP0EhST4YNjp4+h5dXf8DxB56HEDBzrMyHEW9VRKPCIpoknomws/AQAJ7f5FdjqCSeioGkuS+8g7/Embq/kwNFcN4LIxXFiZVQNSosoknimQhf1vudnAeUFgKxqy4UikT4247wCfwBvjtpYMLLk81+ZRN9x8E2QiczAyaMin9uYVRYRJvEMxHqWmWenBnFWUDsqotUoxwYw5hdZwc5LKr8SSIdQf/zoqeL/m8f7jsv/toBAf0dN/05LoXFe7V30dhdE7ZfMJZzp1tLmnSCFRbhyHbA5CJYvwfq9skKJIW5cqJht8UfRhIvxoSdIUk8F8F3Xr8EgL0cBsCni5LnqDBL4GlsV6EkCoBpmwLVEtkVwndsF248+aMMvX3MKn3bd7azozXg3o7es4DYVRZXvi6vr26qNu2fUiTrgd5/WuTJfbDCwoyLlizEaXfw7uUPMLF4DC63tBel+ZCVIb+6+2P4BpKAMWFncBLPpbvga7P00JBpADy/PHklDw++x28riqukGiwjw9++6iplKxSQl/liSFura4/vuK0vMPbqyyZ/QuyOvsAYjO94FyuxKiwufV5O3jc3mmfanT5afj6izYkRnIQvHFe8+BDf//qleDxSBt7ZA84MyHFCZwIhZ/FgTNhplsSzpl2GrY5zXYe9+G4A3Puu9j+g1B86Eg/zOn/nO8529Ia0Lcv9eULPVwx9Pt9zd0hbe1+t77gjKJaix93LLz/2O9RyHOMC+n9+2C1xKSwWPr2IzQ2bTfumj5kORJ8PQ7cVFy1ZyOb6KmaUT+fRBYsDnJxG1YWmQZ8LmjsgPxsmjfKuQzxmT08detJOXXlhTOL5j2aZA+3bJb82tSVtJKZqWXDECt9xZWmLPMjM87Uv+XSuyV2RUQ6MkcR0fzhCYUlgl337JtNbsruk86F8o7nXtHq/1HhLF714ecD5xjr/+PTJiZHF50mJ5vWvXMeS71/DTW+8yourVuHxQGPXFt91fZ5OIFCKZQwniYZwyouvz34KgP+u/35Mz1Mo0o2uOv/+QE5GFz2TDvad28Ues1sAaO+vZYXJpAXg0NFXm7YnSnC4yKa6wInKjPLpAeePLljM0XccR0dvB8suvJmPtq7gipekfTv70eN91+mJtZ781P/8eBJ2mikvjBMGhWKoMy7XP7eoaQ+ueNFlek9N+3Z+99lNYZ/588NuScbQAjALFdlc73eCmNkK48Lk8f/+hfc3r2VN7SoATrjnOMBvK3RpOASGk0SLmfLi+U3Sbp4z09yuKhRDiRlFk3zHKxsDE0U0dmw3vWdLs8w7d/Vb5uuNu0+0VnXES7C9MNoKPXxkc31VgI3Iv+I4uvq6yHHmcNGShayqkbbiu384zneNmb3Qw0mixUx58fQauW66YM79MT1rqDKoDgwhxLeB+wE78JimabcH9R8NvAps8za9omnakJ3xWZVKheQn8hz3QvzP6/D+G85xES3Hjg+VHAXGu3bxqz3+80RjXeeMncJbG1bw7qZVOO3QE4eX85UabynEibdHuDJ+dNUFwNi6lQBoTcL02kRCR4wKi6GuuhhJ9qL2TGtbkewKQ9UzI6glmqN7TjjnRTTce0pozgx9pxXA1eMKaXvonPjlk7mZ2diEjV+/8VTczwBYumIRAPPnpqa6gF91AaMKpEO5MDvP1/fxBn+4SCKhI0aFxVBXXYwkWwGQeW14e9F7Z3L/D3WFVTgOLI7uOVbOi0iYfe4vecpfMtbj3d40tsVTccC4MLH/5EhynDnYbeGvj8SS5XI8Cw5PTXLVXY47fMc9tk2+tjKxGwic8CcaOmJUWOjKi6GouhhptmLKx9ZDT2ZFskibFoeOju454RwX0bL4gtC/zfrGh+aN/TJuhIRTcHb1SWdsjtOfM2LBV/1VmfTcOMlA3zhJZSUSfSOloX+d79zurA25LtHQEaPCIlHVhZFBc2AIIezAQ8DxQC3wmRDiNU3T1gdd+oGmaacM+ABHKOOeuCLgPDiR7q4f3JeS966u+hKAnzZIuanNEThLePen/zC97+KlP6GqsYpjfn88s8srWV+/3denAaPzZnDN/7zpizcbiLgxK/TQke+svSSkT8w9OKRNIVH2Iv1odT0S0ja9OM93XOi4OGXv3lC7ETBP1vn+de+a3qNLPo++4zimjq6gprmBC564kbzMPIQmyHTkcMMJ7/hi2QdiAmGFHjpSWbA0pO/Lho6QNoVE2Yr05IkNgUqkijyn7/gHs+JLehsNG3fLhXy4RJ3h7IXReSEWfhWQu66bG6rIceYxJm86F3pVFvpOajyqi2Sgy713cYdpf0PbWADGmfaOXJStSE+u/yDQHmTkZASc335UavJJ6erNcLbioIlzAKnM0q958Fy/k2Z1zRo8mnSedvR2sLm+CpuwkWHP4YYT/XZmMO2FMXTEDF8VkiHAYCowDgeqNU3bCiCEeA44DQg2HMOGoVwqNcddD8D0tiUhfVUFC2J6lpnKQndcxMrmhiq6Xd2cdfAx3PrdS5hz2/fp6e8DIDsjG6cj/kR8ZqxzScO5v0MaWD1sBPy7o9GEkvz9lId9x7oaw9iWCoaq8sLLiLIXyVZYDCT7euXn4JM687jJEydE780Pp7CIVGXEjM31VXT1dTG2cBR/v/RuFiz5De9t/Iyuvi48mgchwGYDT5Jy5Dy7Ttq08/a/F/DvdkDgjodOuHASo8JCV2MY21LBUFVeeBlRtgKSr7IYKLa2yk3tGz40Ly9+2zduNW03I5zCwqrCSDguWrIwoKKAka6+LrIycrAloMQIJljFpYeNANR2fBHSFi6cZJzrOt+xrsYwtqWKoai88DLibEUyFRYDyZYmfyi4ni/LiJmC0wozlUWstsJoI+w/OdLnvNDRFRs2c3F1XJipuPTQEb20qn4O1uEk+pxjIENak6G80BlMB8Y4wBgsWQscYXLd14QQa4DdwM80TVs3EIMbqYRTWJg5LpLJH/733pC2hU8vMj3WWXzBg8wom8600eN46JyfcunzDzBzzH6+/vPn/pH2nujHoIeO7Or+MuAc4g8nWXDIhwAsWfmNuO5X+FD2Is0Ip7AI57hIJsGTD+PEw2wS8uiCxcwon06G3cGfzr+KB99/ifc2fkZeZh4zyqezsb6KMfkzok7wqy84AGpaVoe0xRNOstkjZdgzbEN2MZAuKFuRhpipLMI5LpJJcILOYPsQfP7ogsUBCxNdfWETNnKcOUwdM53WLlkOMRr0BQfAjn2rQtriCSd5pdYb5jo+dWGuIwRlK9IQM4WFmdMi2Zgl8zXah5U7VvnaRudk+drn3r6QgybO8fXrtmJG+XT2dcRWoUhXfu5oXhVwDvGrQVNd3WiwGEwHhplPKvi/eSUwSdO0DiHEycBfgekhdwFCiIuAiwDKx000u0SRALGqLAaKR+b/kclFsK8Hrv524MS/qk5+GY1HskNHdJXFxAn30+buYEJ+KXYE/1l/QVT3n7Piakqcu6jpU+LOCCTNXihbkVpiUVgMBJvrq7hoyUIeXbCYPCeMzoEH338Fm7D5Moi3dcOHGwJtRbJDR/Tdjb/u/jnufifZ2Q5sAk4olu26AyMcMyb/kX5bPRme0CTGigCUrRgixKKwGAiCE/KtqINDJh3sS943o3w6j8xfzLtfQK/Lf12ypeC6wuLZdVfi0LIpz58e0Kc7MMKxzvVb+tw1jMmcktRxDUOUrRgixKqwSDX/+KncdL39rWdDKpMAvrnFFztg597AX6pk2wtdZfH7/5xk2h6JOr3QQYn1denGYDowaoEJhvPxSO+mD03T2gzHbwgh/iiEGKVp2t7gh2ma9ijwKMDsOYcmM2pAMUiYJd4Jxi5gW4t5X+Vo2N0MHb2gRfEboassgpN4rnP91hc60q5t9LWBP5QkEZpLZ/D3uXdz/LM/BOCd8/6c8DOHIUmzF8pWDD+syiDqk4qb//pLbv7erXTICDNynDm++wqyYeIoqNkb3W6JUWFhlH/rYSPPrruSne1rfMc6ejhJvLR1lbN523yOP1CWsnznS+uEiiMUZSsUYbGyFQ+8409aPvf2hQHX6gsSgDmVsGJrdCoMo8LCKP/W7cbSFYuSpuIy4tQm+sJHWrKlKq4owWR8wxBlKxSWGG2ArsYwKrR+++bjvLjqP2FtxYwKaGyF3v7owtn1jZPgHFxLll/KkuWXJk3FZaQko9J3/K9WmVz5W4XJrwKVbAbTgfEZMF0IMRnYBZwLnG+8QAhRDjRomqYJIQ4HbEDTgI9U4WNG8QrL/s37khffFImx+eC0wfZW8/49bZBhj855AfD0FzJuLLsoO6FxHVSSzWRv6Ehlsfx11UNJQIWTxImyF0OMR9dZ765etH/q5eM6h1fO4sn517KzHdxaaLlEXRIera0A/wRC2OMPcC3MrfMpLzqQzlGjEkOFk8SFshVDkGveDa8quOu4gQmVeHK+ebUD44Kk3wUtneCwRR9GoiftsyVQwqRFyNxCr9Rez+7utb5jHRVOEhfKVgxBfvoX65x5ZiHpyeKQCf65g1nVEaOtAGhohUwH9PRH93zdVogEE2fs7dvqCx3RN1OGWyjJoDkwNE1zCSEWAW8hyxf9WdO0dUKIS7z9DwNnAguFEC5kQYxzNS2WKaZiOGGMRfvWjIO46tgzOfvx22nplhn5g3dWtjTIhUk0LFt5GQ0d1VQUzQjpM6osjMqLiRPuB+6nKKeBftpxAQ3dvbT2NqNpNo4efxSayEH0BQ7inBX+ZFwTWr7wtRUXNQIQWzXokYGyF4pYMNqK3ftqePX6J7j46TvY1izrwQbbiqZ2qG2ObodE3xkRInSCYVRYGJN4/nW3dET8dffP2d0jFx/9XYKNfR0Impk5pgQPcjWUZ/irPGOyP4wlP3eLr61Na/S2KgVGMMpWKGIlOGln/hXH+dqDbUWfC6rro49rf+LjhdS3VVFeEOg0jUXFVd9eRZ/W6bveY+I50ecmEKoUdXXuZFLu1OgGPIJQtkIRK3+64CrfsZ7zQg9ThdC5RVVdbM4LM1sBfpVFcBLPZSsv861fel1yLbS9aSXCJmigij53NxpaiEPk1Qb/uqaud52vrcW1nYl5QyNMdTAVGGia9gbwRlDbw4bjB4HEdHSDQM0Z4Wuyg3k1knjuGQwGUmFh+v76KnKdWVx5zK8550+/ZHVtla8veLIxcRSsr7XeJdFVFw0d1fS6O9jZtoYJyFJJT7dczgVfiS6GzEiPp4d+VyYd/R7yMmzs2lcaoLo4h7+E3FPcuAlnbzuAL5QEoH6ntHxfXpse//+DyUi0F+E+903zwt9Tuiw9flcGUmERjs31VfzutIt55IO/8PKq98jLlGVedVuhaSAEVBTDxl2RHRhLll9KfZu0OX0euaCYVBx/+eMel4cMWxatnRXk5m4ng6wg1UVoHo7i3EacDhkHo4eSAIx1yjw6S1YcGfd4hgvD1VZ0XWQ9T8h5NPSzP/FF67CBmrNSn3Q3GgZKZWGGWdJOMF+Y5GRCthM6e62fqe+k1rdV0evqYEfzKiaVHOzrizUOXvN6TIq0iTQiS8MaVRdGB4aOyybzU2qii377Zl8oybRCOfXfWx9f9bfhxHC1FROWXWXZv3Ne6C78dP5qeU8V30tgRMkjlQoLK8ycnOAvmQqh65DxpbC1wdrhmWxbAdJejHJOYU/vVvo93UzI/0pE5UWLazv9Whd7XOt9oSQA4/IzgfRThA6qA0OhiIVHFyxm4dJLcWseLnjidrpcfil4f18fexvqeOKBOygsLuHrx36XsaPLaWyV8WfxuMtbqOHFrddw1hT/BM+oxqjZ6S1dBF41BozOH8VBFaW0dJVRlN0CwIQx3fzyiCfp82Rw52cX8Pxcfwm0S96UpcU7dnXg7O2gv7M/MCJToVDEjD6BuPyZK7jp9cdp6ZZxZjPKp/tsxZ8fuIMir60YVVbO7PGwrja2MBIjwaUQjWqM7431h4XoaoycbAdZWbspdlQC0KZ56KeLKsePAOjpngzb/E6gIw64GYACsT/52VKN0d4R31gVCkUo+VccR15mHh298oOl24uW5iaefPAO8gtLOOr473LQ5HKWV0F/nCWXG9qrePLTn/ji241qjHAqrsUbzgTAkeVA65K7Mou3fg+AMfaZnDHpDt9961y/xWWTqot2zw40kRHfQBUKBQDlef7jubcvZEb5dDbXV4XYiuB1yOQx5TS1y7CzeKYWwbYiON/FvEMe8B0vW3kZAE2u7QDYHDb6uuVGy862L7j78xNw2rK57JBXOa3M7/BcsksWHcjMsGHTklgfOsUoB0YKiEctkS4Ki3Tn7csfoqkbzn5EeizvPOU3/ObqH/Hxv99C2Ows7vs7doeTO395GQcccSLfXfQ49pxRps/SP+yAT3rl8GTjcXlo7NpCdlGW6X3JZN+YmQB09HdQ3LiJhpIpAUk8D7zTesdNMfSJ57OfLiqLdKY0G/6+6D7GX3ccAsGBY/cn/1+7+fjfb2Gz2XnYYCsOPOJEzrjycbQMc1sB/tAR3VZkOuSMRtM0bHYbDe1VlOWHSj+Txb7OMQB8uu0sTjlMLnKMSTwXzP0oZe9WpAdmCotIpIvCIl0xVh3RFyV5mXlMKa302QuEnT/2/x2Hw8ldv7qM2YefyImXPE5uobm90HdUIdRe1LdVJRzfHg0OzwSKuq+hO+NOXLYaMtyT/Ek8CwdnB1sxcJgpLCKRLgqLwSRcKMi4fP+x3nf0HcdhEzYOqJjtsxVC2FncH7gOOfknj+PMi9NWpN5UUOTdRMl02GlxbWO0Y0pAEs9IFdIGC+XAUETNjJJVlv2bm+OXUkdDRR7YbdDSI8831W3ipFuOR/vnOlwuf5CZxy3rm33x8Zts3XAIF9+3MuxEIxWsrmviP+u/zfyveX9erXWUZ2rUd+VZ3+jF6LQo2rwcgLkXHwpA39RZKpxEMSSwSuKZ6vCSnAw54djkTbXm0Tx8ueML7P9cbWor1nz8JlsGwVb09IzlwGL5s/iyX/68nLZ6AKZnRP4ZGZ0WesLgaw97CoAGzxQVTqIYEvzs7ess+39/wh2W/fESXDJVp6uvy9Re9HntxdpP3mT7xoG1FyW2SQCcMekOXt7hrS5Cja8tEpUldTjc0nGRme0t9ThNPqe5o1yFkyiGBKlI4Gl0WuihIEbC2QmIPLcYjHXIaG/55PP2v9en4hJ2wZ7urYzJiS4XjtFpoScY3+qQ+TdcfePSIpxEOTCGAcnMnzH5vRsByMvfh03rC+gTaJCfC4BWNp7u6cfENM5EsoznOWFUDmwwFK7q6e7G3d8HLvMMOR5XPx0t9bz2wI8575d/DekPll7pSTydeU6ynVn0aV3s6vySF7f6Y4iN4SRGjOEkOhM9MgGXLacX0KjMr+MXB8vQyp1dFTTd9Qa6AryibiUAztwMSptkkr+m0pnhfhwKRVxM+mv4zyDAju/FFode3S4nC7UdO3B5AoPCJxd56HEJ2voy6Owri+m5C59dZNm/+DzrkOTJRbCjFXrdcld15fZVaB5PwATDSCRbAaHlzYQQNHZVY3NI9UWvu5OaltURSyEaw0l0djgXkeXoBkDz7rjsyPw/eaBlMqnvQUZnFwAwevZT2O3y2sKsBgBau2L7+SoU0TCleHnYvq37Do/pWfeukjt6G/dtpcfVE9Dn0dy49V98t5OxGeOjfu7FS39i2f/I/NA8MgDGjU19UfLogsVctGQhK7evggTshTFmXU/MJ4SsLCBswhfnrtsS8NsXI8ZwknNmytDTx3ecR59bfv6xab62fk3+TC+p/Asl2TJkpI476bXJfBkeLYM+m5yhZJp+VwpF/NR1/8GyvyL7p1E/65r35Dylak91iK1we9wI76c3k0wm51fGNE5jgm8dM6eFTr7TfxzsvEjG3MLMVpQXTJe2QkCvuzMqWwGBaxqA5zZexe5umaBTw4MQgtqOL7hnxYkAXDX3Lf7RfCOZGXYAGvrltb1ujWbXNgBKHJNN35UOKAdGBIZKck2AvvUbTNtrz5Tfw/iX4hurwJAFU5PHWn8P2t6tAFTZzrC8/4YP5U7iju6akL7GnY1k2bK4tMncuD10jjSKnX1w9mM38t4GuePY0dshc0ZX5MNF3olUvxueCCzz6nH1U73yH7Tvqye/uNz6+7QJHJkO9nRtodfd6ZN57umS8eajo/RcJkru16WS5f1TH/GpMfq8vqRNSn2RtgwlW5Frrzdtn/LxrwHY+rUb43quRmDGXCEgwy4oy5WzgNMqzcsU6vzkORnWVdVYHdLX3tFOjlOWODabhBgln5ua4IdPLPTHqApkLbOLDvcHrjd1wWt+mxmLrQB/mbOG9ip6XB2+qiSpDiUxsqJJxrf+d/2RPjWGXqxg6Ualvkhn9L/LZsT7tzpV9Hu2h7SNzvVXktzTeVJcz/Vo/iQSPoeC9+/w7d8MTUoZzCVPXUpVo/niw+OWi/twtuIQ767qFw3yGn0RE2IvIOG5BQBC+JL06egJgc2qDiSbTXv828gHlkoHh9OpJ/O8zPQeRXrQu9B6bpG5OH3sRWP3DtP2ll4Z0jKryDq5aDjcnlBbIYTM8wBw33fvNrnLj+7oNLMXHb0d2ISNi5Ys9OW00O2Gnriz2eszHBBbAdS3bg6YV9S3bgagvDC0UmIqaOmQ9uKrJT/3qTGyhbQXFTbredxAoRwYwwB9YWQ1IYqWbcf+OqRtuudl84uFdxFkXxra554f0jS1eArVTdIZ0Nwoyxn29fTRTz+ru7xqBWEjy+HPPWETMKUItrXAexs+oquvixxnTnTfzKmzoDQHT3MPm5f/jbkn/p/l5X39Xexq2si40v2o7f0Cm8NGpj2X0gzpgQynvgjHrZ9eyILDPqUstwnaGqjvKkHbLo37st7T4NTTfNd+57WLAfj7qY/42mbeOg/nTrnAyuqUFUoO+vGhdFfOAmDTL9Pnj5ZiaKArLHRHRaJMy7/S+688f3X7nSHXZNpgW5v05v/qo1+ZPuc3R/4m4HxG2XQ2N3gnCV1yQuH2uGn3lkxeuWMVdpucuGRn+O3BhALo6oczHl5ouatiyg/m4kZEZSv0HdWKIqmS2rFvFRoaWY48yvKmmyovrJjU9yAb3XLB5syW2zwTs6XdEa2y7PJ/13/fd/3XZz8V0DZ/v79RZpOJSrMKZNnma+f8SY61t5ylG78b03gUCvCrLIzOini58uCbQtqu//cvQtqqmqqp6q7m8tfMFzr3nxoY2z+jXE7oN9dvprPHX7JcX/DopQ5twuabOxgl4T94Ig5bEevcwtWF05FDRdEMdjTL8WQ68nyOi3A7qmb8aNKzALxScz0N7o04bdn8aNKzvL3P73Su6PcvMOoy7gxomzzxATKctXIMGVI1d+BMKQfv6K5gW41yZihiR1dY6I6KRLjr2FAl6BV/u9r0Wn2z49LnQzdB9Q1QIzPKZrC5QToDunr99sKjeXy2AqQqo/2+d33n21oCnRdRE4et0FUYO5oN84r82G3FufvJ/4vnNlxFY1c1wmZjTM5U7E6775pvl/jngv9ovjGkrS7jThzaLgB6bVINU5u5CLtnYoCdGQyUAyMC6bRrGolU7dqEVViYOS5MuO0b/lj4K1//GQCdQm4TujJdAddmO7KZUuiduCOoLII+N7g1f8WRRxcs5tTfncLuTq8DpclvhDhVLu6NO6uaptHdsc9yjPMOeYCnVkkDeM7Mu3l+09U09W9jdM7UmBwX35j9NAAfrr/A1+YUfWj0UiZ2kWWXxnZept+wLuuNXlqnSF+Gkq2IV2ERiXAKi3COi2D+eK5fAnnJUzLeclOfnGzgkLHpOroaY/oYaRdKsqEgE3ZLXx8zyqeb24rXNvjtRIi9iGwrLjzijz455/xDpaNi6eeLaOiQyotYnBf6ouOEYoNDSXhDcZzy+9YK/TtLujNDMfRJN5WFFfEqLCJhprII57gw4+Hv+zPyX7z0J2yq2+w7N9oKgBxnDjPKpweUQtQl4bqtAJI+t/jB1xb7EvXptkNfoMSyGHl+k/zs66Ek8v0e+rUe3t53I4396wECHBkBdkUxZEknhUUk4lVYRCKcwsLMcWGGMZRMV1cEKCmQTk6PV2X+o2+c7rveGDoyULZCP25or6K8cEZMtuLpNTKk/YI59/va+jw92BDs6dmK2xuW89I2/3ztzMmhm0/pjnJgKOLHRGURiXtP+X3U15bnQoYNtgV95i9aspAmdys47VJDNrbA3+nRpIRLNyDIWPXsvOKYxzrYGBUWM2+dR/b2DbSPn8UWpbxQDDGCFRbRYFycRCLLAePzYXOzdHYaaXK3QoZdyrnGFsAP5krJJ0CvK+hJQ9NWGBUW8/f7mzxok4Zz6W6lvlAMHYIVFtESLteFkclF/uPgeHYYGXMLo8Ji8kTpMC7wOoO31fx4UMakUMSLmcoiEsEVRoxJPI++4zgA7jtTblI0BfpBA+4Z7rYCgtRc4k7cthoK7ZPI773G4q6BQWjxFr1PY2bPOVRb9o/PB3sYQ4bSe0NjRI00XbnYsn9ru3XW3yn58WW3zsmAK567nr0dUhqty7tyM/Po7uvC43ETUmPI+Pts6HPacxDCRnnB9ICkObrqAqCmdTUAEwsP8rV9/+DYjOM3Zj/NIaPzfUn1KktkqMz25hIAymy11K3eFbXqYurNMiwov3YD9q52XC7omO1PnrblZr8zY9wN8tpdtyXm4Lj5u2KFpmmHJvSQIYKyFbGh2axVV8IT2ampJ+gyw0w6Gi33/ON3bGzYCfhtxcETD2bNzjWBtqLX5Xdg6PZCQzo48NsKgBtO9EtIjUm0dBn4pBJ/5aVYdkh0PuqVctISRyXt3kzf+ewnh+TYyX4F02NSXcwfu5Ty0VLBkdUhE3xu757o61+6W/7/nP2p3CV74YjE5L7KViiseKE6/Of57GnWCYUBLnvlCsv+B06/L6bx6KEjj374dx758HXAbysOmXgwmxqq4p5bGG0FBJZHDLYXxjlItDy/6Wr2sYMx2dMA2NX9JQDjsg8EIM+bbTBa1cWcaY/hscs8ZiU58vtpafcn7FtT7XdmLDhcJnNdsjy2xK1GlK1QWBFJpRlpEySRxN/BDgxj6MiKOn+/z1ZMOphN9fHbiuB1iJWtgNjtxdNrLmdv31bK8qQ6dWe7DNGfkD8HgD09W6gomhm16qI9R6rQW9070EQ3+U4bdpc/F0d+l9+ZMWuyLFSwYdslMY3ZSLS2QikwFFExI/v9sH0TMkbz7+Y9SXtXph1Kc6QUXHdeGBmVOx1yIeefu9lQVi21476bgxYmXvQFSSrQw0YARhfWkOGYRmFOg7clI2XvNTLuhnlkbt1A75RZkS9WKFLMsk23Ddi7KoukrdCdF0b2dcCE4jnsqVlLV3uz3y6UevNm6PYCv71Ipa2AQIl3ZrYMpWt2bSdjAP8aj+kITZKqUAwGVg7N2v5axsdQkcQKY94L3XlhZF+nnFsI79xifRrMLfSwEYDaji9wZDto7B7Yz+6CI1ZQntdOfXv+gL5XoQjm8lfDh6dsb99BZf6khN/xxHz/32czlRZAa5d/HZKbJrZCDxsBuRlrd9pp6IgxX0eCzJj8R7Kz6+juHjcg71MODEVEhUUwGTZvQi8hywZl2B0cUeGXRu3pttHYVcM7O2SimI/rAhczF8y4IeyzbQKmFkOjV7ZllHpdtGQhXb1w3tzFaEDn7L1s/svxuM0epAF9LsiwM6HoQH501GMBO6g6RoWFrsaIVXURzNauava0yl1PXY2x5LMjAJiX+WlMzzIqLHQ1hrFNoRhIolFYBLOzY3tAKbROm39HojRzAtVN1YzxyNWF2QTl/tPCqwTG54NDyDw5wbbC5YazDl6M2yNtxT1/OR63qy9kUgFIe6FpZGbkcsOJ7wbsiOgYFRa6LYlHdWFkZ5ssLzQmYxp5OXWUOCrZzy4TG2oF1lnVzVi6ez7slsfzxy71tykUg0A0KgsjW5qlIqC7v9vXtr3XX9XA3eemMs+/SNGrFukYc+gYMTovVtSF2gqA07+yGJe3iFLn7L1simFu8cTHC3ni44UBO6VmO6zxKC+MuLpdlHu/f12NcfpEqXIxOkajwaiwmDPtsZA2hWIgiTXMtGqPXJx39fltxdZ923zH00qnsrmhiqklUwB/Ti0dY4iq0R6cecj/hLxL79dtxcXfWExdi+yLx1YEkwpb4e5zM6pQfu+6GuPcWXIuZcx9EQ26wiIfrxrDFai6GCyUA2OEYr/KumKJ+57ARfLm7qN9x6Nz3/QeNZBsJhVCZz/sDRN3lpUBdhu4PJBbOIqxU+eyd9cmup3eBZIuD7cJbPYMNJugtn29qfMiVta5ZMKx/R2BmdONCTuDk3hOPSzQYZHshJ162EjmVhlikrN2ua8NEg8nUSgq8v9p2V/XfkxI27yZfiflnStuYW/XtpBrEqU4CwqzYONe836HHfKzoa0r0Fb0vfA57u8fAGjQ65aSL5tAYKPX3WU6wYiHZ9fJ0Lnz9g8MsTNKvI1JPPUqJDrJTtiph40AZPZ3hrQlGk6iUAB8WG+d5+ob5T8LODeGjV31hpwUV+1Nnsog059wP+yOKsD0CthcB+4o5xYem0Zt2/qkjHHpCil/D04AbEzYGZzE85WaQOdQshN26mEj5XntZGW4qCzZl5RQEoVC595Vt1j2B1cuMm5mLHpJKg7MSq7HS7CjMxzTx0Jj2+DYiiXLpSNmweGBOcKMCTuDk3g+tyFwYyjZCTv1sJHs7Doy7L1k5G31tUFi4SRWKAdGEqg5w9oZMJSqE0RDNBnJx2TCBXGUK+7shz2d4fttAmaMhY27ZJ6cHx0ldw4e++BHdLc10aLtxY1MzDdhzEHUt1XR5w7jDfHy9Bfyw56o8mIwyNwqsxzbu9pD2lQ4Sfox0mwFwLVzQ8snJoMeF2zZF5q008j+E2DFFujp99uK9hPrefKjS3B7XHTYWnEhlWRORw59LmtboU8eElVeDAZmYSMqlCR9aZpnbStKlw0/W3HPybGVKo+GA8ZEd93YEtjbBnu8f0ojzS1qmtdEfGaydlMHGj1sBCArw5/ouDy/PdwtikGm6Hbr8pwt1/9pgEYyMDx45v2RL4qBokz/sZXzAiA3E6aUQXWdFFmMZFuhh40AOGw9gFTYZmfL0qupDCdRDowRSrDCYrDJd0qHRKOF8+LRBYv5aBOsrw3tszuc5JVU0NHWgdvVEdQrqG+rotfbblRjpHohooeOJAOz0BHdSZGzVu6MaIY2pb5QJAMzhcVgYhewcts/ePi/r7P4AvPEXI8uWMyOPfDJplAHR35xOXklcqulu60Hl0s6MMoLplPTvCbAVhjVGKmeWOihI8kiOHRkT9F03/H4vasBaS/2GtoVikQJVlgMJtHsqD66YDE9/fDPL+UcJBjruYW0EXrivYG0F3roSDIwCx2p7ygCoLK0BTwuPB5/m0KRDIIVFoPJVJlnn6WfvsP+E483vUYPJfnnWujqDe1PV1uhh44kA7PQkY5uaWjzc7dg12xo2Hxtm1OkvgDlwEgKw3HXdCBx2mV5s60tka8dXQAtneYTDZCLEN1ASPVFN5rm9i1IABraqyjLj37SroeOtGsbA85BhpPMnCyNz6ZtCwPCSQYC3Ukx7oZ5ZK9dDja7clykMcpWJM6UYviyxh7xupI8Y2pOc4LthYYnwFbU7FuD055DeUF09kIPGwF/5m9jW84omTz0tDJpQ5It+7bi+bl+OfqVb52A0Nzstk/iL3Njz7WhSD3DUWExkBidF4fe8RPLMquZDllpOaSqsgEzW6Ef69S3VUVtK/SwEYCaltUhbc4cWVVEX3wYw0lSzZJP5/qOrzv+fTLtLvpcIqBdkV4MN4XFQGK0Fff/6xUeXWDuwNAZlQ87e8PPL5JtK3TlJ8COfatC2hYc/lBADj9jOEmq2bzNvyF80KxfYrf3gicroD1VKAeGYlARyKSd9R3Q0RfYp8e4GaVik0bDr/62CI8G8w/1774GJ8Gpb6uiokjGsOiGJNORR7+nm7El+2FzyGzAT39xOTvb5ELjvk9PYXT2VAAu+EpqDMAFTXLB8nRpbAm3wmHMgSEAPO6oy6lOOUdWKdr6vCr3pRgajPMmwv/jB38LaNcTdBkTc+VnQ3kR/O6NhWgQNsHebW/Juu/GSUemIw+QFdCETWCz21iy/FLf5OGO906g3OsEDY5FTRYl5XLh0lwfPvN6LBjzXdg0mXKsond7VCVVZ/1uHtnbN9A5cRabfqkW1or0Qy+jGFwu8dA7QifSxrKJID/n+0+Anz4Tu60oL5guN0tcXQELErPd1lTutH7UIfMJHJmX+K62nusCIMvhAg2cDi3qHBiXfXImAA989aWEx6JQJBvjfKEoy98+9/bQ/FfBtgJkvpzfvL4QjxbeVujrkFhtxW1vHefrS5W9eKVW5s85fXxyVFx6vgu7vRuwIWy9UZdTvfbgJwC4c9UPYn6vcmAMM2rPtI6bHf9SYpPPGZnvhbR5kNrML3t6QvoAsoV5Zuur3riGcfmlnLLfETzy2RtRvd/lBqdDxrRbUV4w3RceYgwZaWiPrazQB+1yUnBU/k1hk3jGy/++LzOo/+Vo88zp0aDnu7D1+GP3s9evwJOVw7gb5oU4MaJ1biiGP1M+tt793/q1xJxsT28OLaW6rdWfzLOzNzQ4/bZv3Br2eQufXsSFR5zAX9b8l89qVvjawtHvhjGFcnFiVnhExzhZCE7gKWwiapuh59LRnZ9mSTxfbYjPdiSrSsCoFu/3Ypdxqs6edn9bEAfdLW3F6quVrVAYk3eHEk1eLCuu/Zd5ZbLqvVsAmOA0L6UarkKRcUd1ZY1cGFy8NPyOoKZBZgbY7XKOEQ4zW6EfG3dXIxGctNMsiWdw4r1YqEba3mmEr/gWifK8Fu+RDYQdofX42hYc9G+WrP5mwPXf3yerSDxV/Ku436kYHmxosQ5ZmFWUmFPerFrZ5kb5+ZtSMNn0nofOMc9xN9VbQPGp5e+ycoe0FbrTIhweT/TrkERtRXDSznBJPOPl9b2/BOCUUeHnXpHI8+bA8ABuPGTabBTl7cDldjJn2mMh85ZkJQNWDowhRDwJAPs2bAg4rz8v8Bnlzw7e5HTu2Ol8Ub81aucFwJodkY2GGXu6t+JxuelxdVDTsprcvCIASh2VTCiYw57uLVQUzYxaprn/DLkQcfWPpyBXln478gBpAJo6S9m0LTmVDCJhTNSp58HwZOWoBJ4jnMxrrW1F752hn/vs/sAg8el7Hws4rxo1sCX2Ln9NTlLuP/UeshwwZ9wUnvz07ajvr9sH63aGDzcLR0N7lc/h0efpBAH1bZspy59Opj0XhKCicEaAAsyKx2vOA2BU5hTqetcBsHT39wEotE/yhZOkmheOuMfnNK3o3Y6zr53e1l7qxx84IO9XpCfTG62l51VjzJMDeqj3HffxRECfk9h30xJFr0YQHDoSDX0u+LTK2nlhRn1blW9B0uvqYEfzKrIypHqrLH+6T8kV7U7q/Z+fKu/NneYLQfvDytMAGJM9Namx7FYsWX44Cw76NwDlJb1k2vugu436jtQl5FMMDeJxZLb07Qw4/+fuwEpFx4wd2Lw5mxukA8FoK+7958tR37+8OvZ1iJmt0O1DecF0JpUc7FNsRGsv7v5A/rzL8qZT07patn14MmW50wa0KEFf3wQAnM6d2O095GZk4nJn0dwdZQblOFEOjEEiVdUIghUWwQ6LRNnce2zYvmxh3v7oulDP3oziSdx0zPnctvzPnDXNX1pUDxsBWL1rja+tymtwxuZO8cm4l37u330NF05iZGzJfr5YUwC3rZd92g483R563Z3UdnwRUqosGehhIwCT+qVD6Yqt88kY202fIyvcbWGZ8It5ZG7dQO+UWew0KCmmnHMotp4ueqfMCquwyNy6AVtPF9NOm43wuH336ahwkvRk19nhP8fjXojPVgQrLIIdFolywYz4dv8ue+UKALa2SMfgz//+c/581lWMLR3FJUdLp8bCpxexqX4zmtfToO+y6tLQTfWbmVo6jZZOIsq4zexFcPhZv9ZDY2c1fZ5uNM3Djn2rwtqfRNFDR5xZVb7zVm1HXM+a130bY/q3U987lqdH3+RTe5396VVU7FlDX0ZeWAVYRvUG6OrikIsO9VU5Kti4nEMukvaic6JykqYjqapGELw4CXZaJMKd3wpVa0WDHjYC0NHbQf+9H/rOD79nEY/M/6NPeaEZZFjGndbN9VXMKJ9uaisgvETciFEm3ufuBqQjNNWJw/WwEYAmtyzT+G7HD/HQi51MpuXF9ryTDnqVUXn7aO2qYMnKEwG5WzqhYA997owQ1YWRso2yZPzVnlN8IWp6KEljzhRujm0oigFg2g7rRW71pJ9a9ocjWGER7LBIlHDKKyv0uQFIW/G3S/xjOuyuS3l0wWJT5UWwrQAYXzw9KbYCoM/V5VNk6I6NVISc6WEjALu71wLwp63n0K/1kGHLglGxPS9v9D1kOGsR7vGsqZb/37MmP0xedh0udyYd3RWsqTZ3ZE/wyLXdL+euxiZkfhA9lASI2lZYOjCEEAXAaE3TtgS1f0XTtC+ifIfV878N3A/Ygcc0Tbs9qF94+08GuoALNU1bmeh7hxqxOjuswkjMQkg8Hq/MGlmmVNP8xx5N5qnQNLDZ/Nca0a91e7z36/carzXsghZnFfDjA77Hn9e9yr7eNjkGTS++Y45+e2ZGaN+enq08vebysIlrjBOGZSvlDmRGdgZ7erYyJmcqdS2bAq5vdW/3hY7okwJjKAmAG/kHetO2hb4knlMLpcz1o23fDRlDmacm4DzD1Y3Q3GT2d/p2RSG+cBI9LMTW04XwuMlZuzwgVEQ/Bn+51Rg3paNC2Yv0wPPTeXSH6bP9IfDzP+W//gmw2ebj1q8HxlMH2wP9Mw/+UI3gz3+stsPXoYHNZuOW4+fxwba1vFO1klMPnI/HE/j7G3ysv8Jmgyxn6PekLybMFhLBE4YnP/0JDe1VCJugvGAGda2bAxMCd8iJhzGXjh5KAjKc5LHtUoFxWtlvfSEkJd4Efbo9MWLLCNytys2qQ3iTgOmhJBBfOMmpb8nvvVSrQXjcOHu7fG0ANWv9ZRId3e243GDvtS4tGw/KVqQH06rvsfxbUD3NvxAZnfdWUO/YgLM9HSeG3J8Me2C8VwTNSXw3BT3nu3+SYQweT/CAQq/VyTPZS9B3Tc0WEsFt+qKjwVuauLxgOtv3+n+l9FC0pSsWmSbtnD/3QZ5ZewWNXVvQPBoT8ucAYM+QCYvPmmZeYrbFvT3g3EMvGm7cdPlCSSD2cJL5B0q1W1muhk14yLL3+toAln55gi9sBMDmtVHJnlsoW5EeTCz8yHtUaNpf03pkwPnGVr+TYWyuLaBvv8LQEBBTexA0z4hkD4LtirFff57ed/L+geONiOEXO9tkXhGPrdDv03NjGGlorwrIuxWctNPI9w/+A0+t+ikNndWUF0wPm8Nvb8/WgPN+rQcND32eLl8oCcQXTnLYzCcQjnrstj6cDkFJ/g4OmymdEp9t+kFAXh2b13hrCVqLsA4MIcTZwH1AoxAiA/mh/czb/SRwSCIvFkLYgYeA44Fa4DMhxGuapq03XHYSMN37dQSw2PtvWpCIiiJdqhF098GOPbKyR0UxOGxQ3yINQVmhlEk1tEBpvvwD39whyweVF0tDUL9POhVG5UNXH+xphdGFkOOEve3Q2w/ZNgcaUqZpt8GhZTP5cNdn1HfupCjTwb4O2L5HGpobvnU//R4p/+7qvRyHHRZ99X72dUFFEWQ44NpXFtHv9u96Pr3mcovv0M9zG66iybUdgP52OSnXPBrlBTN8zoxzZt7tc1YE43DupKhMGmWbTS4Rp0z9BdlOqSWrKJITjZMPkgkG31gtHRlPl97IvG45kSipk7/e3RtbyezvkBZ1VHJkmZ6sHJ+DIuK1OfnYutrBZk+K6kLZi8hY2YtI9iBelUUy8Xikrahv8duDfZ3Q0SM/mzab/Nw6HbJaUFcfNLbCmALIyfTbg/Ji+Wtfv0+2l+RBZy/saZNJN13Y6HNDp6uLivxSmnraWbz8dWwOGz19ULMX2rphUukMfnXyg9S3wD3dl+J0wA0nPMTufXJ8+d7x3fTaQjRDsi3jbqgVS5ZfKndR3Z3g9tqK/Ok0dFRRXiBDSIzOCiN7e+VE4ZWa62UYCvDnbefSb5O117RMOQMy2hrdmdHVIx2hWXZBblYdJY6ZFOTJ57WFVmaLi11iIuNaVllek5kpyMyElhlzyfhiBbjdtO13eGASz+8+FfO7la2ITOP51nOLMc+EtwfpUo2goVV+Vp12aQ+6vXOJ0QWQmwlNHXL+UVEk1wZ1XntQarAHZUWQnQGNbTK8o7xI2qHd+2SS3n6XwOWRfUb1RWNHCwLhsxUOO9xxxmJaO6G1C3r75QLioq8vxmGXuXJ6+uH6lxfi9vhtRXBOnHDojk5A2gsvWU6ZdfjCI/4Y4KwIprGzmmfWXiGdoAJq279EeD3D9ky5+Hux2l++UHdmHJl3E/9uuxkAl01ukozKceKmC7stjKcmRur3CioLWyNe55xaBEBHvYeM9jZ67TlBSTzNHTBWKFsRmZxfXGjZ3/XbJ8P2xauwSDYdPXJu0dEj1yECaQ+ynN61Ra+0AWWF0nmwp02uJyqKA+1Bca58RlOHvDYrQ9ohjwZ9boGmyfvcD3zke/fhv1+EEII9bdDRDQj4/VmytHJ9C3T3LsRug8uPXUxHt3ynzQY/e2Eh/e7YbYUxB4ZxM0R3YughJEaHhZGGjirfRmyP9/7f/+ck+j3deDQ3O9vWhGyigEzY+fKO6wBo9mwHwOF00Kd1YQv0L8WN5ppEVnYd0Gd5nSidJMff3Eympw0NW1ASzx9G9T4rBcbPgbmaptUJIQ4Hlgkhfq5p2itYb5ZHy+FAtaZpWwGEEM8BpwFGw3EasFST2r9PhBBFQogKTdPCVPQeWkTrAInV2WFUWdSdE/iO4HPt4WVsbwSXRy4wjOxq9h83dcD8UY/LEyfg/Rs9R1dEtMPSvT/yXWukw1DxsCSrhHe3raIg2+8JrdkLL9Z4M2jv8+9Idns/A9UN3jF4x9cfY5xqrBh3RY3KC915ES+jWqvQvB+dLFcnCEFPRh7Caz1e+Z/wlU/0sBHwqyhy1i5n2nkybMSTlUP185+bJuncFRRmYnyGRtISeyp7kUKsQkgg0MERrLKwIlhhMa3+kbDnmgZv7r4YjdDP+J62wPNNPf7Jam3Q3HfbHsjp9E/Gt+/x9zV3QLtXPjJ33EzWNmzld/96zmcr2rrhlneugAwHZxxwH6u8OUH7XPJr7U7/c4zjThXGnQ5jEs9Xaq4Pd0vU5GbpibH834B+/GV1+DABPWwEINveA3aodFZzddvF8DVwN3axs66EXWUHA/DaiQYlimETfe4l0lZ0d0OGWxrdnB0bmHmr/F1MoBqJshUpJJYQEqPCIhLBCgvNtjTwgqDzzbvn0+oV7+xs8rc3B9mOxlYCdv+CMe4G1rf42/e2Q7s3b3j1jX7l4hH3+hWN1/11EZqwccHBD7LSsPnY4b2v3mubar1zHXewYiOJGBN0BiftfGbtFQk9u1vbgcP70XHj/aF7sn32Yobt52Hv1cNGADIc8gczumAHfS4n2fYcejvGs937c1r65QkB9+oJO89dfz0dLvnDy+xuR0PD6e7h3PXSDj43O+5qB8pWpJhp28LPO6sn+xfCwQqLSBhVFu/XBYaQ1HcFnk+y/4wd3k3M4LlEzV7/cXNHoCPPDN251xS0ntE/82cc9FVf26F3LfIpSLfUQ79mAw1WbvPf1+Vdh2xrlP/uGaB1SLiknbrzIl729m3D5k3i3adJW+HQcnxqtVPHhFdf6GEjAHg3cbFVUTzuKrZ29ZJtz6F2010BygsdPWHn/Fmv0438IWaJTkBD0zTmz3odgKUbTon6e7FyYNj1D6imacuFEN8CXhdCjCc5KrFxgFErW0uoV9PsmnFAiOEQQlwEXARQPm5iEoYXmcFWUSQjj8bogtSEExiZ4JZ/xA6bBAdNgD99CMfP8oeDNLUDNUQ9kGDlhZ68xqjEMAsnycjJYELObM6YdIcvw7eeFEvPfWHFqOxM33GmXXpl+nrGSq8tUNciMwLpygtddQEwybMR8qHT+5HLOaycrs/8SdAGC09WTrIeNWTsxWDYChh8e1Fyd/hyVs1XPxzxfiGgJB+a21NrM87d7x5G58G5h3fwgxcWc+HcaxhXItVb8SwwfvC1xTz56U98ygs9/tQqLn3pikUIu+C6494JmUAYc1+EQ5d9AwiPnCyUZk71tZXYQ0NIckbLvDuOTLk70+OWAez17k0U5ZloVocuylZEwEphMRBMt79u2V/ljjzJnDgK1u8EdwqNxbxDHuAmw1Dyr/k2717+Dxzej9/3/7yIPlf0z9OrBOi7qZHi3HWEEFQUzWTB4Q8FhKhFq/YSXg9tpiOPPk8nGh7G58oQEkemnDMYQ0h01QXAXpdca+eSC0Bdey8V+f65ymDRZ489v5cJylZEwEphMSDYl1r3u+dHfER5EWyoTc5wwqGvG3R78dt/LOOh8x702YpdzZErlhmJ21bYBBVFM7jwiD+G5LqIRsUhDHE2+rFe0t0shERXXQDs6voSgEzk3KKvqw9nzuDPLfo88aXjtLqrXQgxVY8783pAjwb+Cuwf19sCMfOeBv/qRHONbNS0R4FHAWbPOTTVa/KkMBALmornQ9+hx5PpsWIHToQvdkTO1q8rLOJhQjH8zwz483/l+edb4AhvGeSiHMgyKUkULo4L4KVt17KnZwujs6aGvSaYpv5tYfuSmbTTir2F8pse1VpF7aiDLFUXRnb+1v//GJDE87eBOS4iEVydJInlVIeMvRiKtmKgQkiqyy8OOPfZBG8s+wGF8EmVDAWxwqiwiJVMB5xzGNzx/qts3lvHhlopDc12SruVl+XfTdGxKim2dMUiGtqrKMufHvYaMxo7qk13O5KZsNOKzh5/ivSWjgLAWnmhsyz7BsiWx74knn0yiSfAGVGG3LmnS1ux6eplyVBdGFG2IoUMVAiJ8AQuTDRN2gt9bjG2RCom9rZHXhQkUsJPZ+3uGsryp7OrGcaXAEKGqpg5Pa2S4+mhILHYi/owpZaTmbAzEtlCyrK7tR3kMd1SdWHkzdWn+Y6NSTxfW3kiC+Z+ZHGnn+dm3+7Lh+Gq6/S1JQFlK1KMUWWRKo6uCKwyomnyc6lvStgE7DcONuyKbCvC5YKJBqOz88+ffEpJ7jzmTpHvLCuEDDshDk8rW6GHgujllaPBqoRqMpN2WjHKORmQaowK5wxL1YWRjj1+VY1PjeEez776qzhg6qOA9O5ZsXTDKb58GFpbo68tHqwcGAsBmxBith4PpmlauzfhzblxvS2QWmCC4Xw8sDuOa0YMyVBcaJosLVi/D4rz5GKgvUdOPI5/+geW975zwRMB5wsO+TDMlZIlK7/hOz5mP/jratjnVTfu64Sb/nsLTod0ouzqkbsIxqzaR+YFytuDGT9mNmdOvtOnvAiXxDMRjDuk1dv9MWn7zbie4kwHE4qn8NoqmZ19hjf3hc6ybH/SLF2Nobed/llifzRsPV1kbt3AuBvm+cqnRuPI0B0WsTg9okTZizRCXBn6/7vPcKzdG91CtGaPDPGw22ReiX4XuFxw/FesS46988UZAeebPb+zvF6fbL+970ZOmPwVqhvP5LX1KwAp1bz4hStw2sFuh817ZbJMo+z6/APus3x+RfFMn1zbKolnIhgdrqdV+EujPrb9PIS9l9H5Tp9NM8uz07VHqsB0JYZ+DkBhYovS0a3VnLFR2pzxTfLnV1s6x/Ke1VenzGmmbEWaEVyNwLiGiDZOvqUTquvlv+XFclHS2SPnHC3Z4RcdRd2hzk5jxnwzTh8vF8fGBcn3HpPv+LIGbnh1ERkO2NS4GghNlmlFRdFMQDpFU1ENwGwM5+1/L4AviafNLnBkOzhryl2mkvlvFtzsO9bVGHpbJFsbiQy7i/L8VhbM/YjKYhn7s31fKQAL5n7EkhXmoQS+cJK6xMPnDChbkWaMK/h3UMukgLNdbd+M+AyXBzbshLoWqQLPdkJLl7QV/2q1nvd/qzDwb6eupg6HrrIWGS8BsirO1JulPWhshfMevdS3DqnaEzlhphG9WpmZmiJZmCXs1Ln7g5Po9/Rgy7Bx/gH3mebkOmPSHb5jXY2ht73WGD50Lxpstl6yM+oYO/VRCvPkBvEBUx+lO4LqzRhOkghhHRiapq0BEEKsFUIsA+4Esrz/HgokOrv5DJguhJgM7EIao/ODrnkNWOSNSzsCaB0ucWeDSW2TdFg0tMqvVGK3Sff1sk9CFR6aFnknN1GM8qlebzK9l3dcR0aOSTmTGHD1TUBzNge06aEjIxFlL4Yne9v9agc9nj2VlOUW8va2L6DlTM7dLzDnTJ8b81IpScK4yNGrBDS0VzEmb1pCzx2dOYXWoEoBZtVHRgrKVgxPuvukvXB7k/2mGqPz4pbXZTiJjssDLus8cgljXOToyfiWLL80QOIdK+cfcB/PrruSPT3+ghuJ7DgPdZStGL7UNss1we59ka9NBjeeKJ0X/9wYqKIciHWIMZTMWFpZJJhotyxvOg2d1b5zK9X6cCSawJMjgDuAj4B84Gng64m+WNM0lxBiEfAWsnzRnzVNWyeEuMTb/zDwBrJ0UTWyfJG1RGCYk4yQEyFgQqlMqhXsUAhWWERC62yKeM1J+8vs4+9tDO0zKix05YWV6uKlbdf6jvVYLj2UJJg3muRugDFsRJ9YWIWSDBTRho6YYQwnAcKWTLUiiaEjwSh7kQZEq7CIROVomVQrWIYdrLCIRK7Tbn2BC2xFz/OHOfO44LXQHQyjwkJXXkRSXegOieCShcHhJMbcOY0d/smAEIJed6evbdnKywIWSQNJNKEjZvjCSQoArx/mjA/k9/vyUfdzzJMLOGbLAv554RLL5yQpdCQYZSvShESqEeilCcuKQOwwv8ZMZWGFzSIt/vfG/o7M/FeRuRVh9t1Xh4SA6gqH4GSZ4TA6I4xlCxuCQkP0/DfzD33QNGwkXCjJQBJt6IgZxnASwBdCsmTFkcwv0+eH1skckxQ6EoyyFWlCNAqLSGTYYVSBrFoYHDESrLCISAQfwDNrr2DT9ff5zj+oDuw3KhyC812ZYXRGGPNpBYeGGJWeZmEjVqEkA0W0oSNmdOy5Cj0fcy34QkjWbrmIkw56VR5HeEa8oSM60Tgw+oFu5DQoC9imaVpScjVrmvYG0jgY2x42HGuAeS2ZIUQi5ROTgdvj/4y7PTB9rAwbCc4Gnky68rdz9hGfMrFwPz7b9Q++MTtQU/Th+guS9q7xY2aH7RuVNcV3vLt7bUhbrJx68JveoymMLc4FGgxt+MJJgjGGkwxzlL1IgGSEiSWCHscO8t/CHJhaBptTuN+0au9GOvL/wIOHXsj/vf07dvdW8/a+G339JxT/OqnvM4aTGJk/90Ffzgtf+VRii4U3ojtlR+c7sbldNLnXRxUiFxA6MrxRtiIBehda24rMxam3FW5vHi00mffi0GnwWXVqq3k8v+lq1l/td1jUdnzhS8Kd7FxWejiJGeUGu6A7PcrjtBUAL26VTh5HtgOPp49dnV/62s6aEl6FYQwnGcYoW5EgE18M70SsOSv1Kh/dJgjv8QET4LNefyWhVFC3bxP/udQfcpF17TeZWHiQ7zyZYed6OIkZxhwZutMjlrwZweibOLYMGy5bNzvb1kQVUmsMJxkOROPA+Ax4FTgMKAUeEUKcqWnamSkdmSJpbKmXJYA0DUrypLwyGc6LpZtOC9t3zIGvcMS4r7Ci7h3cWnRpwEXGTvpLLsfTP4HM9p+F9J85+U7fsa7GMLaZocfKAjxafXZIWzR8dT+ZZfmTjfMZUyDL/zS25cf0jEgccIecjK69LvZJZwrVFPGg7MUQprlDliJt75a2wmFLjq0Y57oubN867UZ+csgJ3Pf5C3yxtzrsdUb29Gxl8fozGJU1JezkPtZdWPDL0JeuWERjRzVl+dNjVl38o1k6X0SGTGeVLyZZXR4XC77yTwCWfHFMzPe+fFTayEyVrRjCeDywvAqaO2UurdxMaTeS4bz43liZx+G9FvlZOrbI78Q0ho4U3HJ8xGc1dlZzz39PpixvetgFS6y7sMH9d7x3QlT3BPPcRm81tP3uYU+3rPM6Ojv+DRYzKsbdB0DdritivjdcvotBQNmKIc76Whm+brdBUa5MlpkM54Ux1DR4XfD0msv5yliZ6L+9N7oY2Pr2Ku56/0TK8qebzhmMubOizadl7L/9neOjuicYY66/Rm/YyJjcxMJbg9mKzNU3hdg3XNduuSipY4mGaBwYP9I07XPvcT1wmhAi6RkAhzOJ7prGo+Aw3uPphbI+v1QrAyCFi97T5/4TKKK66XPyHHnkOfJ8fa+sMJ9wH5l3E86Su+mkJub3remTMqhd7b2+tvq+dYA/lOTk0t/E9MxZk6UDfsO2wNKTTR0ymdVrq471KS/CqS4GEj10xCyh5wA7OJS9SIBEbUXHj61/1HmPmT+/8o1fADDODZO7AzOBPzvtt6b3JIPPun7NmJws7l7+Cg39X5JhEzjIochbOvDwnBtD7jn/gPt4ecd1vj/isfDsuisB8Lj8qyyzMsyx8GqD/NmdVhb4cyq0S8fFV3NuiipEbqA45skFvuOyHZ+FtEUKJ0kiylYkQKIKi8n/vtmyf9s3zfsnFvorUxTuHyoBf355aha9L269hrU/9Tsri2/7NpkOWTrUlmEzdWTOn/sgT39xeUgoSLQsXbGI+rYqn7JCV1oYSynHWpUouIS7ju64OGvKXVEpLwYCf9gIVGbtCGlb2jBg0RTKViRIIiqLGbkfWPZv7jzKtL226z7fsSMXxhqq+2YCLZ1XxD2mSDyz9go2/8LvsBx/y1lkOvIQdhFWobDg8Id8VctiRXd8at7JUzTl2iPx1CoZ2mdM3Al+x8X5B9wXdUjtQKCHjlQU1QWcQ2h4WjKI6MAwGA1jW1pt+SqsyczwliiNobDTccsuDNv37rwnw/bZBEwuOZiG9i109bdF/8IB4KJpL5i2542WEwljiaDhhDFHRqpR9mJok2GXn2F3DLYi1ookRs6d/T+UZufz4Iq/R//CASCcWuOVGplh//SJKYnzHnRcX6zjwDvn8eW1ylYoIpPlnVtEay7aLKqRABRY5MqwC39ejOLbvh3lGweG6459O6RNrwgwnBPrnV93MwDPVNyc0vcoWzF00XPkZDllFbNobUWs1UiC+eHh3/Id5/z8W2SQE+WbU8v1x78T0haLSnSooletNFanTJRoFBiKQSbWXVlNg3EvLqPXBZkOee5shTXbQxN3JsI8+z0hbaWzj0G05FOx+20atPEs3T3f5E4/RtWFS3TLhVPGZvpL5B//aMJJdIwqi3iVF0YqClso3G8p+5fLEJiZo58mP1NOov537nuU5rWb3hfLH3U9dKRw0/KAc4gtnCS4PKrRWZGCkqmKNCWcwsIKjwc2HPtbnBnSVvT0w6ebZfLdZGEvDo1Nn1Y8hZOnHsfja55iv9Js2j2lfLKrnXz7JFPlhVF1oeen2NX5JYvXSwdJuHASs0mBUUqejDLM7ezgH8034rHvpM8mx9bslrbijdYfYA+TbXx0hSyfuKfuyojv0MNGACqL9oS0RRtOYlRY6MoLve3AO5WtGCmEU1hY4fFA1d4jEUI6OjVg9bbkVjPTw0YAGl3rfW1rLvPHbxcUF5PfNx5Pv1RSBX/udeeBMZdNTetq7vnvyQBRh5OAjFX3haMZknjGS2O3TDr+3MarqOuVStGH1p5OvyYl7i9uvYY93VtDQkk+6ZILtq/mRFZx6WEjANnZVSFt0YaTGBUWuvLC2HY+N0f1HMXQJpzCwgpNg/LMK+h3g9O7DtnZJUNJkrgMCZvc/8vL5Brhhrf+xISCOWjeXRkzpYJRdeGzFy2rfaEkYD6PMFNU6G3JKNfe2CXnO0+vuZydHbL8+b2fnEKft6LiM2uvCKtE1UtRRwqZ18NGALrEJtmm+dtiCSfRVRa68sKoutAdGMlEOTCGIc0dsHKbLA3kdMg49q4YS4pZqSzCkVs+g+zSiez6+BnKRkW+/uSD/oZwZPPXrTG/yhc2AtCqbQhpiwc9bASgIG8rDns2OVm7gTGm1+vhJArFUObdL2U8qk3IeuzdfbE5OmOtSAKQac/klGkn8OLGV+ns98emTsiZauq8ALDl1lGSZae5KbZaqnrYCMDO9jUhbfGih47U9a7DmWFjb/9WCuzmXh89nEShGMqs3u4ve5jjlPm0+qJLcQVYKyys+M/3/TkwDnvyl77jcEk792lhyqFEgVk5ZWNbPOhhIwC9bplUaHfXOkSY4kyjs8Pn9lEohgJ1++CLHdJGZDrAZpNzi2iJuRqJAd15AfCnz/5OqaMyrMPy6S8uZ29vHIsQwlcvAlllJJ5EnXrYCECPt+RqQ0f4kJZk58EYSigHxjAk2yvVAjm5SFU59GXuwJALZwPk7IOW3kXM15ZG9QzNNYGMZump1NUYh5WVYHNPYOXmHyZ9zDp62AhARpY0Dk0uGU9b6pAGobWvm7aOCgoy/7+9M4+Tq6zy93Nr633N0t3ppNNZICRAEAlBXEYFB3FjBhRBtIMzjv5GR0dEERGEoLiiqOOGuJIgoogoAyggjoCydAhbls7a2brTe9Lpvbqr6v7+eOtW3dr3/TyfD3TVW7duvdWpOn3f836/56grtj8892kuPutxAO7fen7A+QzVBcBS586QMbMa46zvqF3OrVdt9qksUiniGY7W6zoo61aJHevUuG/MIM8Kfwo5xOpVZnt0mHRGPzZZ3McDO2tMAXc8CeMzV6iBGNJygPllqhjXZU03+dQYZbUOFpav4J3zU0teRsOwjQD0Tm/zjQ3Pei96HDA752Fe2VLKtD5GZidotJ5Cvbd17GtqAndMDdUFQLl3d9Q8FqzG2HCu98LoGb/CIpUinuE497/XAWDzxgqzEiMbdhKhMCi3qy4COolvisSLuWDn46M30lxV77t/84PxnaOpSi0cLj3jVl8NjKbqk7CWqe+kufBfOjGUHwBHxl72jQ1OKdVFS93Jvu3n8rJqZpwT2Cjnv874fdi6F4bqAuCYuytkLFiNUblAJXT6ev3xNpUinuG4om8jTW6VICp3TfrGDDJtJxEKgwqHX2nhTCDJmSjBxf03nPlPvvunfjtUvR2OpuqTfFYvQ42hWS00V58UUn8inYRr9T7gbdveUuuPFQsrV9I7oboofup1D0ase2GoLsDfddE8ZlZjbJtT10yn2/0JYUN5kUwRz3Bc+eq/01yjrinKbbO+MYNU7SSSwChCKstgQS0MjSVnGTn3h9FlxM98LPCCttIBF50B926Fi+o3QT20VyhbyIZF/kRGLDtJIpzh8H/pDOWFeeyMGOKIqgpVZGZyusU3NjWzCIDBof8MKOK5ckFgF4Imex/XVH6OflcLm2eTK/yXKYKtJIIQi1MWwcuHkreXXXp25AJf924JlZ6+59Xw4hF4ceJW1RQPcNn2UAGcMq+CMdQFfLK7tcG871R/csBQXpjH4mF47kDI2HyHkngbi6J/afoyz898ibFZ/26J23KEqapbqbKrLJE+ml8tUg3ryLkvrMvxTIRCYFkTHBpOvtOIVh+9zWm478dvL1YbJa/bvJFZt4u+2R1ggYraMh4cVn/z05nANEvFk/GmG8kKMwsrVfL18tW3+dQYtnIbfXN7WGBq635s7iD3DG6g0d6e9vbRqWJYR8Q2IsRDfZXqTjQWVBQ8Xjqnon/+Iyk1r3m9alP0jSf+l56JVwCwldn47V6VzHjvSd9MfDIRSKZ7kRkjWWGmqVptoH7gzP8JKOJ529PvCDhuaHo/P9r5bhZUrIjZjTHbGNaRTNhGzEgCIw+J1nUEYtfE0HU4dTF07oeJNLQpahjYHXD/n39lqjxtsdDy3Z9x5Hj8FzVvf9X/Av5KtR8/T7XgPjBWwWPdbVjcDalPOgYLHapn87bDH6Z6wW388/I63HOLeeCFtwJw7hLlgVm74GnaGtsBqFz/NHWVJ7BpoV8b865DcA2M8zd9kPP5II9v+GVG3ks4er+6OSSJIaqL4qP/fdFjRfOvY/+bN9XDojHoOZb6fBqqhgLuBxf4nJ56N3UVcHAEVYY8Bk+N+3cbR9w7qbJb+L+pD2GpmqO5qgo7balPOgaXtH2NBwbVQsk148Ja1ceCsgpfR5FHxpRS7PmZLzHq6aKhEuotdo67DqB7QiUtZoVFcA2Mt73qj9D0x4xU7I7G9NLVALi97hxRXRQnTT+MbIUY+FjsRXq5XV1bbD+SnnpaLktg17FxkxKrfvqaAOvIrDv6Nu69+/wJz57JV7DYLNy+6z24dBeOagfvP+O7vralmeL9a7/rS1C459SXyVHtAJSy4ncHPssxj1IvzE1NgV0trn534LMMTXdjtVkCzmdWWATXwBivvJVxbqVmKj2J3ni5u2UjHzihEkaeKZdvTCguTjr+i6iP722I3YFm7VJ4fl966mmNug8G3A8u8vnmupsDrCN3vvBExHOFU0p9p/NdAHhcbppqTsJisYR9bjppqVXrEI9HLZ5s3u5rhrLCUHn+esencFmmfbcHJ/ehhamrZVZYBNfAeGJsI0+MbeSNtRvT/TYicucLr+fK9aq+H65Z31i6KMoExuz+AyFJgFTbExYSQ2PwQrfyniVDsMIiIGERRPsV72XSA3/z5jgMlYWhvIhXdWG1Oqmy2zhtfgMNNQcBePXJP/c9nqqd5OxVKhhv2Z1a268TU8002/uSeq5hHWnYuyXgPsDWazfTfmMH7Td2cPCLyX9WzUkLo6Wqu7LG95gkMQIp9VgB8OeXUnu+WWURrSNJXdkCTlsIP/27SnaaFRZGd4J4VBcufQbNagegb1oVwTN2YiH13dh0FAAGaLAtw2M9ktRzDdsIQPu80ZCxO585j47qH9JRvYvNEx8LfnpcvOpb/s99/R4Vk5xl1b7HXvp0aX0PYiGxAp7dCyPha1fHRbDCYjyKdeymd/pv3/yg/3udqOpC09SF/j27rvbtyBqJjFStJOk6DyiVRmVtGWPuxOp3GLYRAFvZ3pCxvt5P87o1d7G87i7+sfMDSc/PSFoALHXtAmDKbU/6fMVMuFgBpRUvekZUojNZtVawwiJWV5LPXuC/ffODSmmRqOpi1j2NjTIsFouvvbq5JkWqdpJ0FAwHZXmxldn8NtY4sTp6fNaRMV19h437oOwk7rpv4uabWE/EZ78Jhy9pAbQ3Kgv+zLTH99idneuTPreZokxgFDqpBrm6yvC7I0uuj75be+TL4V/3sfdHzsQunwdHX0ysqvDDL6lMp6HEqHfMo7qyj30jyX0czdaRWJy+8ifqNasP+O4PzvZhtZRjLg348yff47t92fqnabb3UdbdRdPUXsotM+Bx027ZxzWVKsuZj3YSofiJR2ERi5oKGJ8OHf/A8cgL+LsavhB2PFpBT4cV6ithPAFV2BtM9SOeGr8Zl3YYt0fH5l7kHU2s/UEi1hFDdQEo2TqgzTlo1AMtJW+t9Sdan59Rv7M188qpKO9B1wD2+nZLPPM+icWtVCP5ZicRip94VBbRmF8DxydCry8uOvNPUZ/3wItvCzteHyFh+V6ToyneuheXrvQnQ+7ddw0jrgMsqFjBHMlv/8ZrHTEX6TQKBds8yh/n0BwsrFIWkmC/PhCQtBh2TWLRNAbndnLPoNr8yUc7iVD8xKOwiEZ9VXjrSH1T9GTf6EB4lVSsop4VSujEUBwJVnNrY0ONYbFaGJjY67OGJkq81pGBib2+pIiRJLFrqsWrbc7ms5AAXHWOP/j9esenGJrez6imVGvOmUk0TaN3yt+JLR/tJJmkKBMYjhXLSirTGUyZHZYuUF5VT5LZz1g018LSefBcqDU8Lq5Y/xyN1co7Xl12DCjjlPpT1f3KRp4/esynuvjXsx6l7axH+cPWCwLOYSRAjITIW8/4PQCPvHxJXHNYVtuGq8oOnEpduQUqB7jo1Y/4HjfsJIlyd8tGn20EoOmQ2t1k6dkA6DU1jDafwtar0v8ZDdc+VVQXkSn1WAFw6hLo3JveFstm7Fa4aC08uA0Gk9i9fdGpkgIu62HQprFaobVG+U/K5xqYmVnk2419dupmnp26OaS4nWFFMSdEnhjbCBC3pHJehQ1HVQWaZRqY5ukJ/wWVYSdJlKG+T/lsI+C31fWNmg4aUQmPTc+cmdRrRMKssDDUGKK6iIzECnVdcXBQFQfPULgAYHWz+vmb5xN/7n2HrmXEdYBZfYreqW20Vp7ue2wxawG/YiJc4Uzw21GMpEiiO7lWhxWHVa2o5piid3Kb77XCvV48vKbyJp9tBMBt2wPAwOTJvmOaUMVLp4bSnxy9q86f0DXUGHctjn/zqJSQWKE2RprqVIvlTF1bGJjVWj+M7BwJ4dc7PsXQjFIxGK1Jrd7i25UVtcx3LPepLu7efhV3b78qpHCmkQAxkiLB92NhsVmw2Wy+ORwZe9lXpBPCt32Nh0sWf81nGwEYdu0EF7htyvbVWHEKEFjEM12YFRaGGiNdqgszRZnAKHai1chou28zbg8srIXBE4FdBSIpLBKlwq52SP7SFfmYdBbsTBbDNgLQWKN2OI6Nq3aGVqpxucuZ8BbxrCsfiHqu/rkWfjOsspwb5v+Mpqm9SnUxk5rqov1G/79l1Y7OkLFU7CSCMPnh6Kqrqp9sxmFVRX8HgsQMkVQWiXLRGaorUrRK5Okq2Jkshm0EoN+rtmh2nOoba3GcCpYe5tuXMeLeGfN8lZPXwCRMV6nFhlHEUxv9dEoLv45qf0/5dtv+gLFkrSSCALD8H9F3OLtfdxO6Dm0LYF+QizKSwiIZzIuRXf2hj2ey41C8GNYRw5KyuHqt77ElNWcw4jroU130Tm6Lei6zVe3hkS8w5j6UFtXF69bc5bs9v/ZwyFgqdhJBOLnmmYiP7Rk/F5cbWhvh2ETg3/5ICotkCbaamUlnwc5kMWwj4FdcGIrMcns1mtXiU10Y9TgisaBiBe9bo1Sk9+67huHZ7rSoLtx1pt+TfU/IWCp2kkwiCYw8JFYRz1gcm4CtKdTAiIamqS4CO/vUf8nQ4fwqPAXfL1Oteq5Y/xwAd3eeA6jaF2sW2mireRSA1oZBQCkxDOps87A6xukfr0n2rbBtYI5t+5TKwlBehFNd/KbztQmf21yw8/xNHwwYM9e+EIRU6bss8ueptjb285/qytxu6muXQ0Ml/OLp5M/xusVKXjk19DOfGuPMMpVweHD8BjR7j6/AXaRWg1N6Yr7ysMwt5rUNN/mUF+FUF+vKE0/6mAt2vu1VfwwZM9e+EIRUaPzm/4v42MyJg5RfGP1v3YsHYDiFGhixiLYYiYcnxjYyv6GCdy/9HfcduhaAdy/9uu/xe3ZdzYjroE8NYSQXzEqM3x/+HEPObhaUJSclB5hna/epLCKpPJJZdJgLdo5X3hoyRlX0Li+CEC8re38Y/YBToisC+0Zh++Hka2AkyoOvJHb8fYeuxVHt4KpTlZI7uEPZXS/+N0PObp8awkgumNURFquFwan9vi5DybCgbLlPZRGpPap5XolgVpcGK07NtS8KFUlgFBDOHerivOzU1SGPmeVqDVWZk2xZNTgwAv8I7RSWMB0e9QfczRsDxl/Y8+++5EUwtd72p1ZtGM06QUv9BO97napr4bApuYlhJYE6n50kuIinUQsjF5itI2aFhaG8SJfqQqwjpYu2X8UK55rQWAHQuMn/2WishpGJzMxjYBy2P5/6RYzF1oOj8VsQlDR95/xbApIVwYzMHeSp8ZuZ9spDHzj+Qd9jc/oUoP6wV9mVbPSNtRvDFvE018PINmbriFllkU7lhVhHSpdGh9ogYEElcwNTIY8fusSfAGhpUBskmbi+WO3vaJ5U8sJg1HUwYsG/y0+5LcDKYWZwaj/37ruGIWc3TtcER2Zf5gevXAyA063ih2ElsVgtvPekb4Yt4mmuh5FtzNYRs8LCUF6kS3VhtpMIpUXlQvW3cnpyOOSxvZ53+W7Pr0mufWoimBOeWw9HPi4SQzPd3Hfo2oAkp8EHzvyfgGSFmYFxb6t0TVOxYuxlvv2ManNqxApfpxPNZC8JKuJpLhCabczWEbPCwlBepEt1kQnriIEkMPKQSN65eJUZR9/bwcpZmHKG31mNtLBddlP081t/tJljk/D30NbFaaGj4nsAbJ7+REC9C0N58YetF/jqXjTXpLYNtG3fh5N+7qbhDyV0fDbbpwYjdTCKn5bfhP7bHtsQv8rn/F9/iBNRerU/etnPQsY2NERPAD4w82FOaYZnk6yREw96ndptfA2RWw2a27CmwkULk9utqJxUi6V4r+Oy3T7VzMqb1Wdm300SK4qVY5/5cchYze+vjfv559fdw9kOlZAMFy82Hbg87PPWr7oz4jk7d18JwHvPUvfT0fo9mEePq44GFzR8MUAJYVZHmNuwpsLlq5PvSJJI56Nst081c+kzarf63nMT3xUWCoN9reET4ydZ/jeu5zdW38PbzoSZufB///66LXysmK6ObvuomFALa++eA5BawjMYc0wwKyHM6ggjOTE4ldpObipdTcxFi+Mhm+1Tg9nQ/msANh18X1rPKwmMAiLeokDGhYWmpS8DWr9yMeefAZufS/4cHc6v0qQfody784lqC8zMkwcZcLRDVUXU5195zlZAdR9YUjPK4IwL55wNh2sVAP0TSiYebxFPM8kW7Ewnmap3UdbdJS1USwyzwiIWLg9YLeByxz42HjSLlcvWwYvJdRAFVBtAi60HAItVtUhxVOzlDe0qRsw6v4Uzxnx3uL5MY4X6Ezc2pTyn7ZWqyN2ptusTLuJpkGzBznSTqZoXRiL7wM0SL0oBs8IiFu4UY8WyRqWSPHCsLGDcvJP6rb8kds4nxjYy6joIgAt1bTHi2om9pgqI3X4R4PeHP+cr3ud2z4Abyh01NNeoeOHymviT8dQnU7Az3WSq3sXFf/04APefl1p3G6FwMKssouHR1RokWeZV9wIwMtEa9vHPe8vu3PdC/Oc0bGVDM92+op29U9u4ffelYIMF5cvxxJCL3tN1NVZv9sRlmQYNyqzVtNSpYrruORUc4y3iaSbZgp3pJFP1Lpod/Wxo+gWbBlLrbmNGEhhFSNWdm+nal3gNjEgXrOV2eOfr4c87YGAMTv6SusDd84XCucA1rCOZZP331O+l8xOF83sRhPv/9WcJJzo3HY+sYLrkTBgdg86DsOHkP6jj9/xr0vPLNonsgibL+9arAmi/7jw3468lCOniNz2XM5hY52LAr7KY563x0rnbrzQyJy9+tf0HwH+lMsWsYraOZAp7o1KazR2TtstC4dA9cDmvHErcPmooLCwVt3nvh1qyzDFj+9Gkp5h1DOtIJgmuE1bMSAKjCGmoSu/5Gqvgld7UA8Vmb9HODudX1YDdSnPlMAPaEgDard6q+l4rCYTaSQyuPGcrVscA/eM1PPyS0p6+9Yzohfo6ULsnm8nPirrpwrCNAFRuV51NDBUGiJ1ECKSpDgZG01PI06LB8Sl4am9q5zF7uQ01xqxzcaDqwqGqZRtWEu3EpwPap55qu953u4d/DxmLhsO7aJgt8kWDYRsBqOlSscJVUeN7TOwkgpnF82BkPH2F+awW/22VvEic4EJ1o66D1NqWMuct1DHn0RmcU52DDCsJhNpJDH5/+HP0u/ayoGw5l7R9DfDXvoiEofJ4c116LGv5iGEbAVhyTBU0nLZU+h4TO4lgZkFtZmpgmJMX//XoN1jIZ+N+rrnWxX2HrmVopjtAdeFxe0IK+0KoncTgnq6r6Tuxh4WVK3zWMV/tiwiEKy5cjBi2EYD2KiXHba4bZUNF+uwkOUlgaJrWCPwGaAcOAu/Vdf14mOMOAuOAG3Dpur4ue7MsXCwavKodXjgQf7GtJdeH98y3rF9D35YunrhlU1rmduG9H8Lh3E31m0/iWEv4AoPx4p5d5UteQOLWkSt61MXM3YtTa1eWj5R1B/a4tU6N+8YKzU4i8SKznLoYRifBGcGrGo6O6a+GjJXNW4xndoqf747c6SAR3nzaPQDsGh8AzcOIM8YTorA4TJXwRK0jzYvUBXr/0U/FOLLwqDjojxfWqXHf2LKbOgrKSiKxIrM018FRb4v2eK8tjM46AC31fQFj6xenp+bLcJkqCO7UDmO3zaacjW2uOcmXvIDErSOdU+qaYn3ljTGOLDzmj/qz02VzE76xQrOTSKzILHYrnLoEdhyJP1ZUL/Armuzle0PGJob8aoydw8kX2Hp89Eamy/bjcc4mfQ6DlrqTA+reJGodub9Xbexe3Bp6TVXoNDsC+2CXW2Z8Y+mwk+RKgfE54HFd17+madrnvPcjVZJ6s67roeVuhYhMzaoLjFSzn0vPX8c5n3k/f7jsBk7/dxWzXS7vYtjht5JA8naS/qn5bLZ8Aggs4lkoGLYRgMZ9W0LGcmEn6f3qZp/aoqy7y7cgcS5PLWGUQyReZJADg+oCI5VwYauspem1FzP47ANsWPQHmjiCY3QAy4SG1tLis5JAanYS7YRfEWFWXhQChm0EoG3esZCxXNhJDIXFsps6qD7sTWJMqHgx0VaQ8UJiRQbpPa6Kg6ejC4k5efHwgZtYPt+451di7DuYvJ3kggb/xoS5iGchYNhGACyOvSFjubCTGAqLi//6cZqdBwGwTowC0F/dnvX5pAGJFRlkbDr9HYvM6otf7PoKTquHQYe/HfHC2fjVGGYiFfYtFAzbCMCopytkLBd2kk0H38eGJtX9sblulHLLDEw76Z9pTttr5CqB8S/Am7y37wT+RuTAISTI7Jy60Egkbhz5cuBCe341vOZc+FUn9F17uy+BkQ6mxzX6tzp46KLkgg3Anc+dFfsg/LYRgHb2BIw1LRjh6NC8pOcQL+lujxoPhsKi9boOyrq7cC5fHZfqwmw/ySMkXmSQQ8OJS8I3V1znu22zwL+9FkZffoSp7r1YF52R1vktr1oLQN/B5AvRJWodsZbtDbivsIR5RnrpqFSLt81T2a0DcODmzT47ifFZiKW8kFhRegyOqoVJIpg764RTXjx8IH1FcU9tUAW9W13J/5OblRfRMBcHHXLtDBgb8xyipWx50nOIh3S3Ro2X+8/7vs9O4iqb841F4/RvSKwoNaacypqaCGaFhaG8mBi6mvnN3+a/1vmVj9c+9d+QQoFQgDJbJcvnr+HCxuSTmvF2HDJsI6CKhprHhp3dLKxamfQc4iXd7VHjwVBYbKj4Nc2OfvpnmouiiGeTrut9ALqu92matjDCcTrwqKZpOvBjXdfvyNoM85RYrVTb7ttMfZWSb6XiUz1jMTzWBX3egl0nFqndOIsFKru2MmWrjFt1ceG9qu1o4/AeHDNqd2/BgU6u+NEb1Llb1/DQRaHt3TJFk1NJz8rdUyyd7vdZSSDQTnLeL1Xhsb9+ULWAe+2P1O/+6Y/637ehsFj9lQ4q7TVMLT0lq6qLEqlrIfEiCQavCIwVelBV8IV3q8/M4kY4MpL8TkljFfSMQuOOZwGlsOjgmzTXeKCiAg4MoE+741JWGbaRusoByuxK3unRVSD71/XfZWhCJRyzddHuKOvx3S6vUB6WcFYSY2FmLNbes+4JAH73/Bt9x5gVFle9+aGQsWyw5qvqM7HzuqKNFxIrkqD59o9Hfbz/P9UCdekCGBxLXw2Ml/seo9ZyKgAudzcVNjfNlfX8fef743r+cNk3cGpH0Cwqq+KxqCDWa/sEuBYDqSUzEmXMo+pwufRJjnu6fFYS8NtJxivVzq7RBjWcksyssKhpUYu68SyrLq7oVknfu5d/Oauvm0UkViTJSWOR2yID7K29koV1mXnte7v+gF1vw2Pdx8LySsqOx7cR+vio+v4dcx30dyty7+De4Q0A1FjaU0pmJMqwsxsAp2eSozPbfVYSCLSTGK3g31CjkqPh7GmGwqLX9nWcU1WU6W1ZVV1cefrjANy57fysvSZkMIGhadpfgHBakfi2whSv03X9qDewPKZp2i5d15+M8HofAT4C0NzalvB8CxIdMLVK1VAXFh4dzloOnftgLol2Z3UV8PguaLuhgzag4lAX1kmVeDAWQNrkeNqVBemwjrz7KVVA5743KB/aZj7De56+CoCDrz2ZJucBn+pi6XR/2HPEi7GrsO2z+bsYMNtJ8plsxotSixVmK5mu+8IGHl3Fi5Utalf1+GTi515cr5IXf9oOV3OE8rZqrrF/nnKmwW4D1xw60OwYoMP2IzaPfzQt7wlSt46ctkJdh27f/xHf2OyxT3PaijvonalmcrqFunKz6iL5yqRXnvkUAHe++Iakz5FpzHaSfEZiRWYJiBd4Y4X3uqKuEpY3wb6+5C1nZvWFZn+ZGm+i0u1NVDZUH+Lc1arm1jNdG5J8lUDSYR3Z4/kKACdbPg+ogp3GGONrAlQXxz1dYc8RDwtaVIJ0qC9/a+2Y7ST5jMSKzKLrXiFEuHWIB85aAc/vTy3haW/8Fv+1zv+3ftuJh9HthgBjmrlapSywj6VHWZAO68gDgzcAcNHCWwBVsNMYa+X0ANXF0ZntKb3WPlSyYyXXxTgyd5jtJOkkYwkMXdffEukxTdMGNE1r8WY9W4DBCOc46v05qGna/cB6IGwCw5sVvQNgzRnrMlD7Nj9ou09dZB4ehj1HVT/2+bUqWAyPQ3cX1FQo+VYyyYs3ngQrBl/msau/Sbm3sJvFORVynG6xxn3OP1/6M9/tC+/9EI3De7KuujAYKFvG3YtVoEtHEc+qw12s/koHtbs6sVZD5aFdrP5KB9ruLqaWKtVK1Q5V3d9I+EBu7CSRCNe1JNtkM16USqwwFBZjU7D9iPKjzqsBhw2OjYPnZZhfo9otj4Z+xWOytBE+cOYER/54B+6pccqd41g8FdjnptDxoNnVnxc9gTj0f9sv99021BizHheQfak0BKosUi3i2VQ1woY1DwNQblWLtg1rHqZp8Hl13ql5tNu8nZgq/XUAcmEniYTEiuLEUFiA2vgYGoPqMqiugMkZGH9RxQ67FUYm0pO8GJ65C6tFR9dVnHDriRfUm+9Uu6++Ip5uNbNsqi4Mai1LfbuiqRbxLC/vob3tfwA47lbqEuP+inlTzDgXM7/2MOC3kkBu7CSRMNtG6vdIrCgm9tYqdfLePlVDC2BetVpzjIyrNUhVOYxPJ5+8KLeqFMU/rzjbN3bzcx/BqoHbSJZo8ds6z6/3X+c/Pnojx1wHqbFmV3VhML9suU9lkWoRTycqDvTavs6MZTcenDi1w/Tavk5jdS8O3ZtMsysLvWElgdzYSSJxyZP+7i0b4zxnriwkDwBXAl/z/vxj8AGaplUBFl3Xx723LwAKowJTFpidg1mX2hXpH/WPT8yo/5Lh5CY4sw0e/uhPAJhu9xdxq969Vd3QQPO40Tz+VUn7jR1ZXZBnEsM2AtB0aAvTUx7ecZMKoNapccbHdV5/laoHonmL3dUd7cJqg5kZOLb4lIRfMxkbiPEcYxFhXlgUoZ1E4kUKaBqc8CYoRsYDH+sbTe6cteXw7lfDwN/uxz3lP6ln/yCHytawtGUYi8uDU6ug3D1BOXPgdtFR8b2CKtIbjeDuClW2Ov7fm+4DoNIBlS6Nz/zT/wJQZVNJmOZGtUhzzM2Bc4Lwm4ORueiRjwHwwFt/GPdzDNsIQN3uzpCxIrOTSKxIkdFJtZs6PqP+Mxgej/yceDAX4Hu571FaG6CpsoWBKbUCmnNZsNtmsFk1rJraIHn9ml/FbSfJZwzbCIDbtocqu4arXF2wW63ql7xgibKKlNvVfbdV2VEa7BpVdhuTSSSZN5z+KACbtoW2og+HYRsBaJvcETJWZHYSiRUpMj2r1iEQeC0xNp14rZxIrJ2vVIt/OXwHNm9ccKGj48Fm8fti9bpvFUxB71gYthGAEfdOHFaNx8ZVK3iPNk1jhY0X3arbm8UbP0ZdB/FobmrKbDRaE6+pcfYqpZDYsju+GhWGbQSgvX4wZCwbdpJcJTC+BvxW07QPAYeBSwE0TVsE/FTX9bcDTcD9mvpw2oC7dV3/c47mm3csng97+0m5XZiBpsH5q+DerdB7dWhWfVWHd9GOv81evmDYRgAWj6j+5P/50Dt8YxUe9Zf/yNPq/nu4it+99jtpe/3JttVUeSv4d30+dDEQzWpjLrKZK8wJj9brOmD7npzNJQISL1KgpgKqy5USI13bQmcshmcPwNOuDvA6h98/qP7o/mrhTVzj+CwOLf82oQzbCEBd9QHfWFWFau84Od1CXfUB6qrtnJiogYY7AiwmqTIwqexrTVUj9I81s2nn24G3+x6PVcSzcSS3302JFcXP8ibY06dUnZngsZ3wdPcF/OtZanHttg5l5oXSgM8iAkywC4CXPP420R7UKq215hTf8YbFJFVmZlQNj/LyHianlnLw8H8DcFBtuMYs4rlhzZ9orjhO//T8sI9nGrO19vRvdMCAxIpiY9lC6EmhflY0hvs/FZD03D04ictTBoCu66ClKUOSJgyLCEDfrEr+/aLXn3yd1dU6pKXiVN/xhsUkHZTRhlNXwcGnQBv1Px6tiOf6VXdSWznIialIZWAyz+//ydR+9tb/ies5OUlg6Lo+AoSkZ7xSrbd7b3cD6S1nX0Q4rKrOxdb9fjlVstgsSuZ1x9/Dy71ar+vANQdzK1f7ini6yyqTUl2Y7SS5xrCOGG1POz+x2VewE2IX8TTXwFj9lcR848FtTiu3dyakojB3GYnn+EJG4kVq6N6aOM/thUln6ue78I+fZHbkOE/9+6awj1/y5CeZ4AjV7ziFflppmtoHwGZPYsoLs50kHzCsI0br0193hnZXiFTEM7gGhmEliRdDeVE2OxFwH2KrMcwKi2Iv4imxInXaFyjpd++x1M+1Yb76e7/sNR/yjT3d7X98RbUTt6edbaNzTLlmmF97FDw1CasuDCtJvmBYR4zWpzXHrvE9Nl55KzOu0CKeQ0Nq9zi4BoZhHYkXQ3XRXHGccuss7XWDvjGIrsYwKyyKvYinxIrUqSyDtUvh5UOBtXOS4R2vehCAh15SWYv/eL3/sR88/23aGkdp9dSyc7COOZeOZt+HQytnLgnVhdlOkmsM64jR9vTMsi/4CnZC+CKeuhPO9MYYcw2MXtvX1ZNc8b22obqorRzEZp2hseaQbwyiqzHMCouiK+IpZJZ9/eq/dGQ+LzkTDo5A58HIx8wsW03vLeqid9UH0tdSNRbm5EIkjIKdEFrEE/AV8Uyn6kIQCoXRSXjhgJJ7psq6pbD6M5/g5etCLwB+tVD9gb1k1ycZYAk/Gle7l5+xZEfW6U8sRO7sYVZThCviGW1cEEqBJ7tUDa10YU5e3Pygf/wPWy/gylf/HYDHt6nVysXn/IBsYSQX5qJ09zCrKYKLeEYaE4RSYccRODKcPmWnmdZ69XPrIaXGaKlW1va5Yx/GDtgXXpWBVw2PObkQCbOaIriIZ6QxITUkgVGg2G1e61eKkeP1K5W8fOvh2Mcuub4Dx/4uPJPjWCzqvsGRL0dOMMTbrSTbu4NGcqRx35aA+xA9YRKOcNYRg2jv27DjuCtrfGPZUlOEU2/0fnUzvOuuSE8RCpAyOzjnUj/PkgZ448nQ9anbYx7b5DzAx//2rwDYW5Vv9YqK8O2KzXTU/Aggrm4lifq7U8FIjgC0zTsWMjaaYHJIWUdCCWcdedefPhoS5vVMaHajILGihEjjR6t17cW+2+bkhZkFNaN85rxHAJizKgnzu8/6m+/x+7a+KeL54+1W0tr6HQB6e6+Kelw6MBIjABbH3pAxEqxRZlhHgglnHdmw5k/gLU9mFAqembWAWw1u2vm2xF48CdbeqmLFK9f4Y8W2z26GpyRWFBt2K8pXnuY/R2bryIPb/Lcdjh6aF32bptoRLBYrx53TzNi+7Xs8WoHteLuVHLIoRcNST+a7ehiJEYBRb+ci81iirVCjFS8Oto6sX3UnoIqg2m1OQMPlKkfzjnXuvpJskMoGsyQwCpTF81QXkiQajfg4/RfX85offpo/vvsmmodGIx5nFIr0VNWgTSdRSSpBzImEdCQXklVemO0k4LeOGORD+9Rito4I6aGyDBbUqs4Cya57z/v5Bs785hc5+I3fUfvsQ9R6xwzqVzb4bi8efgkArdzuHclQQ3gvRiIhXGIhmhojEskoLwzriIFhHTHIl/apxWodEdLHyYvglUPJxwrDNgLgqPxQyLjWtso31t4wAoDboi6ayzw2Jixx6p+TIFZyIZoaIxzJKC8M64hBcOHBfGmfWqzWESF9tC+Eg0Op2dgN68iihn4gMHnx+10/4XRvPcp6b82q1vpRrBYXEH8nxGRId3IhWeWF2U4CoZ2N8qF9aratIwaSwChQbBY4c5mShruSzGIc23OYP1x+I9PDJ+I6fmbZasq6u7DMTDF12llRVRfJ4OhWQaKiztvheWniHT3M1pFYGImQeGwqsUi0FoW5hoVRxFOSEUIm0HU4rU21RxxPou6VRVP/e/nzt+CZnSXeMk9zlgoADnmLVqXSrjgczd4q/bOVLd4RLaHnJ5KoMCdC4rGqROOKg0pKend7fBc0//u2H/luf/Dut4SMCUI6WdSguhUdGUntPGbryIFno9e+mnN5W6l6PPRMNERVXSRDY7Wqkj/mUfKHGWdrwueIN1lhToLEY1OJRXA9nWiYFRYb1vyJ5mpVxHPTzsyr1ITSo9wOpy2BbYfTX8izf3x/2PHZ2cWUOXqwWJzMTJ+UdFvzSGj2HgCcM0rBVGa0IU2AeJMV5iRIPDaVWLR4lWZ9cSjNzAoLVcSznxNTC9mSJeVFOpAERoGy7TAcHk7uuXYrdLwG7v/uZnrjEFQsv8xf88KwPDj2d0VdtBt1MpzLV1O1Qyk4DCsJBNoq1ny1A8seZU1x2GFcU3aKmQlgpWphmmxyYdUt6jV335BacqDtBnWew7ekP8mQzeSFuVBoibRgLXlGxuH5/eBKsqvA20+DE7fcyVOqFqdPefHXMEU8L33mU7gqawEod08C0LjvFfXYkU9x77nfDnkOwGfKlfSxwq4maVhJINBOsuH0R2keU+crt1aqwTEVCJ2WhQxMNCSdWADYcIpqe7pp17uSPkeHphYtm/X01/4YaTgp7eeMhMSK0uRPL6VWkG/T8IcCdlEPPPszNg37kxl4r1uuPPs5ZjwqyVnuULswk3N2ltU5ufLs57hzyzlhz/+us9UmxfBEA/NrlffVsJKA307S2vodljaq65VJt8rcLqlRXQxOWKwMTqvvUrLJhWVt31Pv73DybaHPP/23ADy+7b1JnyMa/RMNWUleGLYRgPo9W0LGzHYSoXjo3KeUnalgFO18x6seZN1if+D48RMrgBW+++vWKCWCy+2m0qq+z021IzSU3U7Xgf8Me259vqqJ55pdgm5XXXAMKwn47SSGbaSm4ijVFidjsx6aq1Rs0tw2mFZdApNNLvTZvwFAy1xqxYbTkRCNxNhUc9aSF4ZtBGCJt3NkMlYSSWAUKI3Vqkp4uK4hsbjoDBiegOOZd4OklRUb1R/E/RuL54+hLAKETFNTkfzuyKvboK0Rfvr39M4p02xoVd+rTb2JdQfKd0R5IWSamnIYS6FDYW25/3Ys5UU+cPpKVRxw274P53gm6SUb9S6E0mZejdogSYf6YlnDq3y3I9XLyTVjFbcCUDt9TYwjC4ts1btIN5LAKFBaGlSv9unZxHZL1rdDYyX8/Gn/WCz7g3P5at/j0Y41F/Vk3Fuc0g2uCqWoiFTM0uUCu/c96DpoE36VR0V9YrLwZAhWd0RSWzi6u1hyfYfPOlOIO5TmOZVCC1ZBFfFcukApthJJeDZUwnmrVKyY9drUTvt6B7N9XTjWrgn7nHvP/TaXPKl2Pax2i28sHO8futl32zGr7CDTK5YCsHkmQhHP6XHwuHBY5sDjAKAcFS9sY7M0VXvYsOqPMBH/+0wUs8Kjw3qbmq/76oBjFozs4v36F/nVPOVXNWwjAG1TO0LG4rWTZBOJFaXJmiXQuTf5Rcmn3uK/PX/Hswyf+pqwx9255RxfFxKsdt9YOC569SO+2621qt6O5m5C9xwHwhfxrHI4sGoaFsssNt3ifRklC7fXDDHmMbI0tfG9sSQI3ik97/R7APjrNn+L6Na6GS4680888KI/4WDYRgCWNA4HjMVjJck2ZoVFuCKeQnHSNh8ODIAzDWVr5lUtBuAnETZLnLPq8a4DH2b1stu9t0OVF43Nt/luO8rV9312xsKIy6uoCFPEs8Km6mloFtV+yWrR0DVlN9OsvThnjLZMJyfylhIiWN1hbVBqC/fxwBhSW9mD7riNY/3qmsOwjQBUVOwNGYvHTpJtzCoLKeJZgug6rGyCnT3gSuBCo6sfdvUntpDJ1EXrspvUHzr7oS4sk+PowJwpEFqA/vrE62AYthGA2l2dIWPx2kmMRAZA1Y5OPB4oO9DlG0+lgKogZAuPRyU8h07ARIz2iOaOQcen1MXEiaDd2NGW1WwPYx8x+P0/KYn3pc+kz5tqFABsdg5R7pkED3B81H9AQwOuWZ1jfYl/Kw3bCEB7bV/AWLxWEsM2AtCu7cXNNE3aEd+4xAqhUKh0QHM9HD0e/bh3PKgWDw+909+VyGwd2Xv7jUALd5vtI0Hc+YJqn3rl2c8lO90Qzjr5FwBUlh+j3D4HaNRoFd5HdcZmVUBb6Fie8LkN2whAddX+kLF47SSGdaSpvgeHtYb6qqGM20kEId1owLIm1VAgWsIzVncxc9w4Ohr+HJlSSE1V3YpDU3UvrBYd0Ki2qcYqE3PqTS2tSty6adhGAJyW3SFj8dpJQgoPW0CzHTGNZ7aYaT4jCYwCpasXDg3Ff3xdBZx3Ctz/YmqvGy2ZYS7qaagxjnx5c0Dti3BMLV1N9U6VaNAtVjzlytv+yk+f99lGVmzs8B2TL1YS2aEUCoFjk94aGHGuoi02Kx84Bx7dCYPjyb9uJOWFwa8W+KtrG2oMi91bIjRCq8H+6QW0l6naGh5vu69Zt53+qTaYGAOUIbe9UnnjDSsJ5NZOYlZYJFrEUxCyyf/tSK4GhnkRcvODcEUCz42kvDB44IW3+m4baowHXngr564eiPicqZlWyu0HAdB1peR0e8o5MdFCpb2MSm+TJKO7gWElgdzbScwqi3xWXgilzYsHYDDFGhjvPct/++CRvwFvivmcSDUvAJ8yAfxqjGP9V+My2qiGeY5DXwKAG1UnQ8eCRS/H7l5My9xnfdYRl009btyH3NtJzAqLRIp4FgOSwMgSh98d/eK57b7EFr4L66BnJD4lhc0Cl62Dl3v8Y9m0P0Syjhy42T++7KYOKg91MbdiNVqKrhGzwiLeIp7BaguAyVPX+zqjzFXUYJ0cxzo57ru4M9tJChFJtuQn6Y4V9ZVKhREvZ3/mA8y5/cmL077un0/d7s6Qse3Xpu9zFGmHxlwE0NemsaJe/SxL7c+YWWURj/LCsI2AUlsAHLScxIKhXQBMolM+66acCTzDKtnyfvx2kkJEYkV+0vve6LGi9beJ/7s1Vitfe7Lsvf1GrgCWTnutUj3+z326OxGFs45s3fNvvtuGGmN8Tqku3IkEwjCYFRbxFvE0bCMATXXqIszOAjWgz8dm8WBzeKiyKattsJ2k0BDrSP7i+njkeGH7fuL/bk31MDKRXC0+gCvP+BvtLW9Sd5w7aK8f4soz/gbAnS+/KbmTRsAexjoCUDnpT0BMVd3KrHYE1+zilFrDQqDCIt4inoZtBEBzqGSJZ/Zk6qpU3NCowG6ZAcsMNQ61UDqW2jRzTjLWEQNJYBQQHg9ompI2LaxVC5Pjk+GlW+ZkxJu++p9MPgU9191OK4V1MWpWWeSL8iJbiKpDSAVdV7HCZoVTFsOunvCxwqyQOmVtC4vWLufB936E9gmvd6QqO/NNFbPColiLeEZi5c3qfe67SWKFkDhGUl7TVFvEv+8KvygxbCMAC/c/5xtbd/vtoQfnMWaFRbEW8YzEe59TO9S/Pee2GEcKQijGOgRg8Tw4OASTM+GvLQzrSLu9GyanuMbxGfrLVGeRzeMfpX3Jm/wHz+7M8MyTx1BZFGsRz0hsWKaSr5sOXB7jyNwgCYwskeiuaTAuN/QdVy2LFtZBhQPqvAmMWBz62wscfuKlgLFM2x+SUSZMLV3NgS/E/zyzTSVVzAU7wxXxbLuhA0d3F85lq8O+niQZhHSRaqwAVe/i6HGoLFM7qlYNHDaYmYv+vIHHn2bkuZeYq2jyjZkVFobyIp2qCwi0k8TLpn3vTuj4K/o2AnB3y8aEX8uMuWBnQBHPRu+Y9i0WjOxiQF8SVnUh1hEhXSSjsAhmYgYOD6mERXOD+llXCcfiLIRrTl7c/CDgVVkYyot0qy7MdpJ42XPgYwkdf/FZjwNw/9bzE36tYMwFO4OLeJ5/+m9prZthdHJBRNWFWEeEdJGMysLMrEutQ0YmoLlOXVPUV8F4El2Lgi1nV56hVEnpVF6Y7STx4tCXUD8bf4JifrOyyg73p17zy1yw01zE85i3HpG98VuqiKdrSdj3VirWEQNJYOQJsWTj9XdtZvsRdXERq7gWqAX10nlQ7YC/9xGPrSyjxEqSmO0k6STegp2xOHzL5sAuK3mKqDZKg2jxou2+zbxwAObirHlx8IubqXLAP6+BrjPOQR8/xsG7Hk3TTBMnXHFAM5uiFAVMlXiLdkZjs/5p3q+nd9GWCSRWlAaDV0T/u9X3lc0cGVG3Dw1HP5f5O3nF7W+gfPXpvvu5an24YbV64U1d7wx5zGwnSTfxFuyMxuPb3stFZ/4pDbPJLGd9R32Gtl4lsaKYqfrCB6M+PviZX9LVAy4PHI3Du2BYQjtqfkSzvp9+9yLfmLFl8ZeuFCacIOeuVsXHw1nPINBOkk7iLdgZi7ljn0Z35L9y6rJX1Pv9zdpvxDgyNSSBkcc4d/i/2QNnrqPdHVhcy2hvCqEXoSd/9yr+5e6NPHH9j2l9ZnvIuVO9aM3FxW8pWEei1SaRhYYQCXOs2HvKOpZ6AuteRIsVSzd+kAtv/xz9D3VhGRsFAmvCBLcTToZ131Xne/6T2fkMl4J1xLCNANR0dYaMiZ1ECMdcV+CKoeW961joUXYzgFlTrAhWWl14rz956JgeZ8mtPwTg5Ws/z4X9A/z50p+lPL8Ol7ro3WxLz0V/LErBOmLYRgCWHH85ZEzsJEIkbEf2+G6vvfk8Vps2RsbaTg049v43fS/gvqFQbHYepdwzSbu2lw7rbSx/m/+z94/9yc/tA+c8D8Bdz61L/iQJUGrWkfbqnoD7kF92Eklg5AnhZOPGLquuw+zOLiwWry81RnEZqwXe8u3/ZtumP9EbJnkRTCEtjM0qCGOBbx6LZCdJJAlgLNiCn1PIBTuF4iI4Xhx+d4eKC5pKZlg00LX4ugmsv/oK5qZnePH2+2OWu0i3dSTTGLYRgKXOnQFj0awkRgvYWJ1UDDvJOx74fwA8dNGPAQq6YKdQXCy8O/A7e2xDB7rur6fl2d2lbidYtG7p4y/5bs/0h3YDSbd1JNMYthGA1obBkLFIdhKjBWysTirgt46YiwUXcsFOobiY/NIvQ8Yavqn+tqEDfXuxWpIv2gnQco6/TbBZtZXuop2ZxLCNAJRV7A0Zi2QnWb1MKdiidVExMOwkr1tzFwD/2PkBIDlbTLEiCYw8ZmYWnHNgsYDtpNV4PMqDZlxoRFqMO6ywzbacp1Yth6++L4szDiSbnU7ylUTVE8nUJpHfszDnVvHCo4PjpNWgw5zLf6ER7TOw85QL2DcIzi9tClv/JRuYiwMu6nshZCySnaSYWHur+t3HW8XfrLCIt4inxAqh8qebGXx/B3NusNvA0r6aOZffcrYnSpLSUFgE+9dJg/IiEQzbCEB7bX/IWDg7STHx/hGVHIo3UWpWWCRSxNOwjjTs3RJwH8ROUipMjruZdYHVCrba5bg9al2iAwxP8+f3/DTic331otx+NcbyxsUA/OSpDE/ci2EbAZhfezhkLJKdpJi48qxnALhz67lxHW+oLBIp4mnYRgDaxraFjGXCTiIJjDxmZs67APEmLuJhVRP0HIen9mVmTsbFbqyL39brOijr7gqQrqcDswoikSKeZd1ZNNoJQpZxuVTCQkcV/I2H5lpYUAPbejMzJ8M2AtC4b0vImNlOYnnpRQA8rzozrXMwqyziLeJ50SMfo25sHycWnxr1OEEoRJwu/wLEPZv489+8yn/7uSs/lJbkhWEbAWhnd8iY2U7SUfE9mgZHGFiYXtm4WWGRSBHPJrvRnz62AkMQCo2ZObUx4vKAM8Vzma0jR08kdw7DNgKwdN7xkDGzneTdZ/2N2ioHu4aSCHRRMCssEiniubBWFRuS1Uh6kARGHlN952Z2H41frrWkAd65Fn7+D5hM7/c1KZzLV/uSGrmq42C8rnVqPOB+pLnk0w5lJlUbQnHR+rvNPLkzfCuzcFQ64LJ18GhQ57JsKy8MRuadDMDT77w9ZhHPTGHYRurG9lE2N8mSYy/7xiDUTmLYRgBaDNWIacywk2SDeOtdSKwQaivg+S9tZjrJa4R/Okn9fKWXtNS8SIb+qXls9qosohXxzBSGbQSg3DYXMhbOTmLYRgDaa/sCxtJRPDheEql3YagspIhn6dL10Z9yaCj+a4tI2M7xJy+yWfB3bLKZZ7reBMQu4pkJDNsIgM06EzIWzk5i2EbArxoxjxl2kkyTSL0Ls8JCingKLJmv2hUNjMY+tqYcLj0L/vgSHJ/K3JxynZDIJWXdXbRe15E1S0cp/o6F5KgsgzWLYUdPbC+7psF7Xq2UF139mZuTWWGR7SKeOeellzi3p4NnPhb9/Rq2EYD6PVtCxuK1k6SzpbRQ/Lx6GXTui79TkYHZOnL/i+mbT4DCIstFPHNN08DzdJQdYLPzv2Mea1hHls51BdyH+O0k5/3ySgD++sE7E52qUIKsbIbRSTg+mdp52rxtxh/eltp5zAqLbBfxzAdWLyhn0dlPce+WN0Q9zrCNALQ3HgsZi9dO0jH5FQA2V30+0almnJwkMDRNuxTYCKwG1uu6/nyE4y4EvgtYgZ/quv61ZF8zVpvScEU0c82uXhgZj+/Y5lp4thv2DaX2mqkumiNZTDJtJ4k2l0SItkOZzPmE1Ml2vCjEWNF3DA4MxleIz2FVNrP/253667bfqH5XB7+Y+O/ktT/y/57nd2/xjVlGvFXP07yhGss64hxTAln79DgeYGzKhtOmxh546w9DjjcrLIKLeJ7bI7EiF0isiM2kE/b2pZa8SGYH9W2/V90+/nTJTxJ+bkeFv7tBu3V/wFim7STh0GdM+vcyV+hYGMwqC7PyoqPsQJKzFFIh39Yh+RgrAHYcgbHp1M5hjh1bDsU+vqPsfwDiSuoF8+6z/ua7vbhxKGAs03aScFQ7yny3bRZryFg4zAqL4CKei87OUvGQAiBXCoztwCVARI2tpmlW4AfAPwM9wBZN0x7QdX1npOcUG8cn4vOzL2mAvYPqv3Dkw06+2U6SKPkw/3iJlPRIZO6pJEoK4XeUBBIvYjAzR1yS8BULoH8M/hoheZEP3zXDTpIM5/1cSUP/+u+bYhyZHzi9puLdN2xOuIinwZLrk6s3JLGiNGMFwHCcGyMGNeX+20by4szb1Of1xatz+zky20kSZUOjKkC46dh/pHNKGeHynZ/DDdyz5msJF/E0OO/nG2gY3MXx5sRiRZFaRyRWxMHIRGpdR8zJi11f+gyc+c3UJ5UkZjtJorzzzIcBePDFt6dxRplhw+oH0af8trpEi3gCfODELeqGzZLw62faOmKQkwSGrutdAJqmRTtsPbBP1/Vu77H3AP8CJBU48jW7GY0VzfDKoejB49Vt8Jpl8OOnUgsyiRLp4jeRhXumF0vm8y6/bF1Sr2XYRiA7NTGM4qcQf92OYifb8aIQY0XrPNjTR9QWy021cPGrYNOzahc2m4Szjjz9Uf+YocYwjwWTaRuKobK46JGPsdBbxPOBGG1UA/DaRgDm7VeKknN/6P/uxrKTJIphGynr7sI6NU7l9s64WkoXMxIrYlNdDjUVMDYVsyO7j6vfktEpBRDOOrJ5+hO+24bywjwWTIfHa0OxZMaGsmnbBb7bn33tfSFj8WBYR9qtquK6sesMye08x+K8X15Jw+AuHM4Jmg5t8VlJoDTtJLIOiY/lC9W1Rarri74/3pOeCZkIZx25b+ubfLcN5YV5LJj3n6Ou63/13Po0zszPlt3/5rv9xjO+HDIWD4ZtBGBJ4zAAl5qUGLHsJInSMfkVmjgCQLl72jdmkC92knyugdEK3t+goocoZZ41TfsI8BGA5ta2zM4sSzTVwdL50B1JWVEP562CXzwdGlwSrcOQzUV6LkjGvtL71c1iGykc4o4XxRgrHFbla9/aHb7YVoUdLjsLHt4Og0G7r4nGCsM2AlC1ozNkLBk7Sb4xWLsyoeTFQxf9WGwjhUNJxwpdh7OWw3N740tkmndQHzivA6NPkNFa01BiQKgaw7CNALQc3RoyloydJN/oH69J+DliHSkYSjpWACxdoCwkvccSf645dtQ9+XPqgMte/Ixv7DdBagwjiZetpF62mZpZlPBz/rHzA2IbiUDGEhiapv0FaA7z0PW6rv8xnlOEGYu4YaDr+h3AHQBrzliXYr3c/GDL/ug1MM5uhwdehpEUi+vkI+nsBpJKS9d4q/anmgAyH28oL9yV/gujYkgiRSOb8aIYY8XBIdh9NHKl8JY6VbRzZ19255UtDOvIwoNbAu5DYnaS9d/roLaqh7HWxGOFWWFhKC/CqS5W3eL/rtfu6vSNJSKKMSstwsWLYlZfSKxIjbEpeKE7vk5lwXUv0tvkODcYthGA9rKDIWPx2kkMlQe8Kql5GAuyaH7/y3d+zne7bXybb8znLJ4X+3XMsdA+NY5ugbnyGt8fi0Kx2yWDxIrUeXp3cjUwPmISBez60mcoxJSOYRsBWNTQHzKWiJ3kivXPccIzzmASCU+zwsJQXoRTXRgdmdpr+wPum+0k0TBsIzpQ5lILyxlblRpzebir7oaE555JMpbA0HU9VdFhD7DEdH8xcDTFcxYUkQryWTSocMAfXor83ETb5aW7u0ik52erTWnw+0ilBke8ryEkj8SL1LBaiJjeXVQP3cPqv3AkGivMCotUiniaiWQdMWwjAI37tgSMpctKEny+PZOL6QxTtDNVVt7sfS/WtJ+6pJBYkRoOO0zPJfYco+6FWWERTw0Ms8IilSKeZiJZR/wJBWhnT8hYuuwk5nNC4taReLhsi7flZJUj7ecuJSRWpI4rSetIS536efuTMHDmN33Ki2DVhZl4knqJEMk6YthGAJbOOx4yli47SbA9pc5yDg/tjmgkSIoNy38LwKbu96b1vIVAPltItgAnaZq2DOgFLgeuyO2UssvJLarVWfCu6lvXgN0KD7ySm3llknALqEQSBbmyfMSbAIr0eLj3G+4xISIlHS8WNaquRe6gor9rWuAtq+FHTyTedaAQOP0b6rvy18+q70giRTxf9S3v9yzLfwV33+D/PhtqDPOYQbTWqOYxcxHPYlZepJGSjhUVDlhQC0NjkRVbEKi+KAau6NsIwCY2+sbiLeJp7ExmewfynjX+hheGGsM8ZvCWzR8E4C8dvwx5zBwLzUU8S7HuRRKUdKwAtQ7ZdjixGhjm2DEwlv45ZZorX/13AO58wa+wSKSI55XrVUMbVwbmFg1DZWEoLyKpLjqcXwVgc9l1AePm+GbEPM1bxPOuPKl7YSZXbVQvBr4HLAAe0jTtJV3X36pp2iJUm6K367ru0jTt48AjqD2rn+u6viMX880VjTWwogn29vvHzlgMyxfAT/+eu3mlQqzERCoJiHAFMJdfti5txTCznUiQxIVC4kVsbBbla9/a7U9ULKyBt58Gm58r3OSFWWWRbuVFfd8uAMpmVXw4/9qzsc+o2+u/548VnZ9I/PXSXbAzFpK8UEisiI2uw9qlqgZGJGl4qi1Tc4FZYRGuiOcVpsRFojRXKO/dNZ5PUE7gL+0azyfo927SJ6PyyLa3//jCUyR5gcSKeFnUoDoiHoqg4AzmE2/2387X2GFWWIQr4mkkMJLh/ed0Mr9WXUfYbcqnd9VbHqPcrtIZV6x/DoC7O5NTYqS7YGcs8qVgZzhy1YXkfuD+MONHgbeb7j8MPBx8XL6RqV7w/7c9sDWiwwpvOhl+1QnOBFJ7iSyEc7VojlZDIp+IZYFJB5K4CKSY4kWmYsWuXtg/EDh2zjL4847EdkAS/ezlomCnoboAqN/TGTBWNbWLybbE61dkCp9tBKjp6gwY23dTen53krjwU0yxAqLHi2RjxfEJpeyMJA2PN3mRaPvUXBTsNFQXAEudO0PGaFyc3QlFwWcbAZYcfyVkLB12kmKud5EoxRYret4T/dpi8e+SixePvpyYjaRRlUzgB38LHI9mHQkmFwU7zUmL9oaRkLGRPKpqYthGANqre0LGoDLl18i3ehfhyGcLSclTW+FPYNgsMOtWQSFZT1q+EW2xZCgp4qldEa0AprlwZzYSA9EKfEJuurxIrY7ip7ZS1cFwe1TVsUoH/G+RWcwM5YU5gWFg26vixcGTVrMtykW6zzYCMK5ihbNGxYrRhafg8K4RklFdJEOwdcRcnNOIFdlujSrxoriprohuHTH48ZOZn0umMJQQ4VQX83vUBvrw4lOjWkcMCTVAmesEAIdsp/jUGAO2pQGvlWmiWUeaDj8fcB/C20nSTTSbm1AcVJXDian4jjUnP4cnMjOfdGMoL8KpLprYD8AAK2JaRwzbCLqFaptapE241AXFd/5yfsrKi0QIZx0xbCMASz27Q8aC7STpJp6aSYkiCYw0kKnezqsWwfC4uti4Yj10HoRd/TGfVpAE15AIHs8Xkq3NIQiQuVjRXK+6kEw74c2roKEK7nshIy+Vc7Z91v87NJIZTm8Ljz2fza/volllkW7lhVD8ZCJeOGzQNh8OD4cmMswLkP4C9K4Hc3fLRt9tQ3nhdqjq+r8xPZYP/Obs23y3DeWFeUwQopGswiIWqxdD597YSc9CtJ2ZufOF1/tuG8kMfUK96U17Xh/2ObnCXLBTingKeUm5Q11onDRfqS52F2nyIlViFcDMtR1Fkh5CNjhlEcw64fRW+EmB1sjJNC992v+9M9QYNu9fwZc+uTmg9kUuCC7OGTwmCKmi6+q64tg4jM34xwt9AZJuwhW0u6vuhpAuJLnEUFlEK+IpCKlQXa7qYPQci+/4e7Zkdj75yp2d63y3fUU8tfyRy5sVFpGKeBYaksDIY57cCYvqYFWTWpBkw4KV6wV2cBHOZK0WsbqC5Pp9ZoNodUWK+X2XIrt64cgwfOxN8NutMDUb8ykpk+vv0Mlf6sB2WMULx+S4b8xgzxfim5e5KOjISOjjy25S5zxwc/F+Z3JtcxOyx/FJtaNqtqJmI3lx2tfV52n7tdn/LF328jXMnz0IQNn0uG/M4Ddn3Br3uQzLyCVPflIN/FPg4//y6H8B8McLfpDkbPObfLC5Cdnjr9sSU1/sHoh8XLxc/NePA3D/ed9P/WQJsuHkP9CEsoyV10z6xgw27fnXuM9l2FM2LNoEPbDp6IbA15r/M3XO4Q+lMOP8xbCNADTs3RIylqqdRBIYecz8WjgwDL98BmYS7NteqBg1K4w/jLkg3oWZXNQL+UJTnZKEF2u71EgYBTuNApnZpu0GFSsO3xI7Foh1RMgHaiuysxmSbww42gFom96Wk9e/8Heq3saf3/PTmMeKdUTIFxqrlZU9Ele/xX+7WJRb/RN1ALR7ExjZpsPxXQA2z34y5rGlaB0xkARGjtFNVxKapjKdGqpo56Wvhp89BeMzEZ9edMRSTsT7/Hwlm/NL9Xcp5B9GvNC0wNhxzlLADZ0HcjKtnGBWWBjKi3hVFxBoJ8lHsrmTKTa34sMcK8z3bVZVX2tXr7reKAXriFlhYSgvElFd5HtF/mxaR8TmVnwY6w4IvLbQNFizBP6xSxUID0dNufr53cczPs2sYFZYGMqLRFQXEGgnyUeyZR0xKyykiGeR4fHA4BgMjCq1RVUZjIwrtcU7ToWRSaiqCPSpZoJilA+Hs0+YO5sUy/sUSocTk9AzAmV2FS+mnDA0Bq9fqS44jk/7L0IyRTHGihUb/fOv3tnpGys7EGhnM6wkUNx2EqHwmZlVscLpgpZ6pbjoOw6VZWpHtcwG5Xa45gL/czKRvDBsIwB1uzsDxnJhJUkVn20EWDz8km+scWAXAEN1K2kdfBHwW0mgeO0kQuHj9qg1yPA4LKxTcWHohFJyNjeodUpjFQyFUWGYk5+j06nNw7CNALQOvRQylgs7SSpsWOTvhtZecdg31oxqe9o/20R72UE17rWSQPHaSTKBJDByyKwbXuhW2c8jJu/1m1fB6BT8qjNwlzWTGIv7UqWsuytizYhCXJQJxcfWAyppAcBR9WNJAzRVw0+egsks1L0AiRXlB7p81pGqHSpWGPchPjuJIGSSQ8OwV3X75MBg+GNOWui/nUnlhXVv6caLxiHVrvDC3/0HLb1bfbcN4rGTCEImGZ+Glw+pRMbh4cDHuiPEDoDP/LP/drriR8Veb+/3+vScr9Bo0nrocHyXdss+wG8lgfjsJKVG0ScwDr87elX5TLU1jIcyG1Q4YNIZOL69F57tzmzywrw4D9epI9eL9lRfP9EinrnuVJJJcv1vWSjkc6wAVQm8eyCwoFbPcfjF05lPXpi/L/kWKyAx60gw+zf6n2uoMcxjwUU8zcmKYiQf/j0LgWjxItexorlexYpIsm9Qrdkzgfn7sv3azb72wW6v1DzXyotErCPB/P6f/AsKQ41hHoPAIp7mZEUxItaR+Mjna4vaSrBokGjprKoy9fO7f03+td/4E/V7eeLDm7n/vO9zwZBSH0wvqAByr7pI1DoS8FxTwU5DjRGriKc5YVFspNM6YlD0CYx8RtNg7VLo3KcuNBbWwKvb4M87cj2z0sN80b78snUhY4KQa1Y0KRn49KzysV9xNtz7ApxIUbopJIZZYdF2g7Kmud0SL4T8oa4SWhuVjSRcB4FSqHuRD5gVFhf+7j+oO9rF2JCTpz8qsULIDywanNHuV4PHQ4B1ZCoj0ypJDJVFh+O7NM0cwN0zzN1tX8rxrPKXok9g5HonJBout6p5YbOA3QqXrYO/7cne64ezTbgrawC141oMF+TF8B6iITaX9JHPsQJg4ISKE5M6XPwqGBwPVW9lEiNeFGusgEDlRbEhsSK95HO8GJ1U1xe5Sl5UH+7yKS+MDkGeahUvVt7cURQdeYKVF8WGFOhMH/kcK2bnVLywWsAThwwj3fGjaXI/F/xGKRCae54HwDWquoBcMPQhHr3sZxGfWygEKy+KjdO/oWLFts9m93Ne9AmMfMajw95+QIf3rYc9A7CtN3OvF64AX7Cf3WhjWuxEuohvva4Dy8wUnvLKLM9IEKKzrx8mZuD1K6DSAfduzezrxYoXpRIrIhXsbL2ug7JDpevvF/KXoTGl1opGOpMX5gK31Ts7sVqg4mDgd2NySWnEi0gFO2t7u7DOToE9yxMShCjMuFSdnGh2s3D88unkXs+wjQAsOLAFe62d+r7AWDFcf1JyJy8wIhXsXDjVjR0nUJPdCRUYksDIIQ6bknqemISuPni5J/tzMBYhZd1dOJevLtndOWOxVtbdheZxY50az3p3BdkhFaLRNh92H4VdA/BST/xyz3TiXL665GMF+LsauVFdSiq3d2b9+yvxQghG15U1dVGjKuIZXEfLvHuaSdwemGhT1xbVh7uYbl9dFKqLZHjtj9T3dGxoFodzmvmDW3xjQFbsJO03qtc7+MXS/DcQIlNTrurxTcVRR8scPw4dS8/rO8fmGJq3AlBqjNGW1UWhukiGKw5/AQD31DC6Nk0bg74xICt2ktffrmLF3/8z/2OFJDCyjMeD6nWogwd482rYfhhePJL51zZf6JZSEctYmFusGi0TgYC2q/lEMbayFELRdZWksGhqQbCyCU5ZAPe/qNoiZppI8aKUYwX444U5VoA/CZxvROquBBIrigVdVzHCalHWkTI7nNIKXb3+JEYmrSNmlVJw0VvDSlKKrP9eB7XeFqu26XGwqPHaXjU21npKrqYWFsM2Av54YR4TO0lx4Pao6wqPDujwqmWwZZ9qnRqJdMWPJz7s/wyZi3gCPitJKXL5rs+xELUQLHNPqtoCKDUGwGDl8pzNLRyGbQSgfk9nyFg27CSSwMgy+/pVqyK7FZbNhwvXQOfeXM+qdIi0a2ksPMz+fmNMLvKFXDA8Dnt6YcIJixvhXad7uxPlemIlQjSFg3P56pBaIKWuShFyh9MFO47AwCgsqIVyBxyf8Ccv7Fb/sVK0MzOceZuKF8HV9o81qSRF474t2GzgqqjxjXVKMU8hB+zqhd5jqgtifZUqDB4teWHmtr9kdm6lwGVbrgbgN2ffFjDezxIA2qa3Q4UNp7XKN3aPFPMMQRIYWebYBMzMqQuLN6yER3ZC74lcz6q0F+nBO83ZlMgno6aIpqQRioeZWRibUbslZ7dB9xB0Hsz1rOSzFkm1lut4Een1Y7WUFgofDZW88Oiq2G8wn3+b+vm1P2dzVopStY4AdH7C/97Xf6+DxoFdjLWekpXEhWEbAaja0RkyFs5OYlZYSBHP4mVoDGZd6r8TcXQRMasvxmcyN69StY4A3HPK13y3L9/1OZo5wmDl8qwkLgzbCMD87i0hY+HsJGaFhRTxLBGWN8HxSaiww0tHclP3AuQiNhHkwl/IJoaPvbkBtnutZfuGchcrQD778SKxQsgFZXZorFZdzYIVWubFh9OV+blEKnorBLLqFhUrdt8gvy8huyxfCDt64ivcmUnrmdlOIkTmHQ/8PwAeuujHOZ5JfiEJjAxj+NgNKWdDFbxxFTy1B/6xP7tzSfbiutAvyhNVOWRTCi5qCsHA8LHrKH8qOly4Fnb3wguHszuXVD6Lhf45TrRmRDbfp8QLwcDtAbzJTrcH1i5VPnbzDmk2Wqam8jlsu0E99/AthfkZNmwjAA17t4SMhbOTZMs2YlZYSBHP0sa8BvHoanPkxBQcGo7/HN96LPV5pJK0O+f76rnPfbwwP8OGbQRgyfFXQsbC2UmyZRsxKyykiGcMNE27FNgIrAbW67r+fITjDgLjgBtw6bq+LltzTBcDJ2DnYZiaUx1HVsyHN54Ez3XH7zkTAsnkhXuhLQYKbb7JUCrxYtYNz+2BsWnVJrWpFt59JrxyKNczK2wyFS8K7btXaPNNhlKJFQAvHYT+42CzQm2FsqZOOv2Pb3iN/7bUvYiPTKoizHaSQqDYrSOlFCt6R2BnjyrwW1elxkYnYz/PnACdcEY+rhR5x4P/CcBD77w97ec220kKgWxbRwxypcDYDlwCxKOHebOu6wnkCfMLq0UtTACsGpy3Cn69JfBCQ8gsyexaJuM1zzb5Np8MUhLxwmaBCe/u6Zwb3roG/rYHjhzP7bxKjURrRhRCVyCJFWEp2FgBajGio2LFyETo48vmq59/2p7VaZUUZoVFpCKeZowECUDtrs6QsXyxk5RIvCiZWIG344hOfIkLyI56q5QwKywiFfEMxrCOtPS9EHAf8sdOsmKjihX7N2Y/VuQkgaHreheApmm5ePmsMr8GHDZwzcLSRvjrbugdzd7rJ7sQL4SL8mJDfqfhKZV4YbXA0gVwaEjVyOnqg+ezqL5I5TtfCAm/YkN+r6GUSqwAWNmsal54wrQlMi8+MlH4N5VYYdhGwF9c0jxWqHaSfEasI6GUUqxY1ABdcda8COb2J1N/fSNJl2jSzrCNAMzbvyVkrFDtJPlMIVhHDPK9BoYOPKppmg78WNf1OyIdqGnaR4CPADS3tmVpevFx9ko4NAAvHsn1TAqXbCdUis1rXgzvIQ7iihf5Git0HU5eBPMr4eUj8IS0V06abCZUJFYUJAUdKwAaquHkFth9NLBwp+ycJkY2VRHmcxVLEc8SiBcFHyssGqxboWrkxGNdN8eQgbHMzavQMGwjAIsMVYRpLN12EkNlUSxFPNPd2ShjCQxN0/4CNId56Hpd1/8Y52lep+v6UU3TFgKPaZq2S9f1sPlAb1C5A2DNGevC7Enkhp4RqLPDm1fBL57O/usne3FdbBflBvHKwfP1vRarMiab8SJfY4XTBYf64V1rYXe/33qWLVL5zhdjvCj0WAGJFyQtBCRWKP6+C8aCWiC21vtvZzJ5kcr33aywKPQinmaiWUcAlt2k3mu+dmkpxmsLiRWK7gHo6o3v2EwkQI0kXaJJO7PCotCLeJqJZR1500/Ve/3bf+TnezVsIwDVOztDxrJlJ8lYAkPX9bek4RxHvT8HNU27H1gPpEHQlD2WNsKKefDTv+d6JoVNMS6QYlEq7xMkXgBUl8FFZ8DvtsJYBnutlwKlFi9K4T0aSKxQVJWFJjD+4/W5mUshU4yqiFiUSryQWKGoLFMW1UQsJN94JHPzKVTMCotMFvHMJ1berGLFvpvyL1bkrYVE07QqwKLr+rj39gXAF3M8rYRZMR8e2SlFO/OZWH/M8+mPfCILs2LcUYlEMcSL2jLYOwQ9UrQzbymkWAGJFSQtRrVGOIohVoCyjwye8C9KxDqSf0RrX5pvSRK5tgilWGJFUz2U22HKGWg3C8YcQ6bnMj0rwUy09qX5Zh0xKyxiFfE0bCPgjxXmsVTsJLlqo3ox8D1gAfCQpmkv6br+Vk3TFgE/1XX97UATcL+3wI4NuFvX9T/nYr7JYPHWBdozoryqDptqc5ZLkv2jUix/jCJR1t0FqD/Auf5jXCoXBolQCvGi0gYjU+B0q3gxPJ7b+aTyOSv2z2hZd1dexArza+fDXPKBUogVBhUOWL4Q9vXDjTlMXqTyOSsG60g0yg+oa4tlN3X4pNaGlQSyayeRa4tASilWAKxZolovz7nCP56NBGgqSbtisI5Eo75vF6DsIwsPbvHdNsimncRQXQDUdHWGjOWLGiNXXUjuB+4PM34UeLv3djdwRpanljaW1ilP+7MHYfvh8JXCheQotT+0yVIsMvpijxcLq6CxHF7uh79ul1iRbgrxM58LEm0fm48Ue6ww81RXqLJTlBepkW+qiHylGK4tSilW7OuDPX3xHSvWkfgodutIujArLAqmiGcp01QFZVY4OAoNVbmejRAO886Ddcq/3e2urMEyo4zFufiDnMiFQaFdMAih1DiguQp2jSiVlt0GTpFu5h3BSgfIfawwv67EitJjfi1MDQWqL4TcY9hGwH9toevg0q1A7op4yrVF6dJYHb0GhlhHcoNhGwGwTatY4XLBlFPFilwV8TQrLGLVwMhWwc5wWHL2ykWK3aJ2VPcfVzupNRXQUq+Ch1CYtF7XEZDwEIR00VQF3ceVWkvT4LQlfvuZUHhIrBAyia6r/wBWNufWOiKkxpLrOwK84IKQbox4Ma8G6ivDX1tI7ZzCYO2tHay9VeKFGVFgpBEN1frwqW44ehzqq1QCY14tDI0nVgFYyCzRdiOKcQEiOyr5hYZKWLzcB73HVIJzQR3YrVBXAcenYp5CyCKRlA4SK4RsMeuCgVGYcEJzHbzlJP9jsvDIH8wFO81FPIs1WSHxIv/w6DAyror8zq9RXUia6uHEVGSL6ncfz+oUBQILdpqLeJ55W3HGinRZRwwkgZEmNGDVfDg0Cg/tzvVshEQxCvNB+AJXuUAuDIqXpXUw54Enu2B0Uo3F26ddyC3RYkVZdxfO5auzPieJFcXP0WOws0ctQPb3+xMYXyvIkoKlgVEgfMn1HSEV+HMVK0DiRbHjnIMt+1SsODAY+Tiz+mJ0OvPzEqJTfWQXZ97WQcNeVcTTnMhw52hO+VKwMxySwEgTS+thxgXTLqW8MBYlQuFiXHwYPtZSrtgtpI8FlVBhh0PDsKgBxqLsigiFgTlWVG7vlFghpJ0FdUCPum1eeDgjdBUQ8pPgWJGuloKCYFBuhzI7TM9GPkasI/lP9ZFdvtvahFqHGDaSV66RWCEJjDTQWAEVNtg1rO6vbYOnd4NLLCMFQfACo/W6joDdEXPhvnyhUCt/lzo2CzRXw+4R1Y996QLoGYGJGUliFAISK4RcUVUG7QugY71/TBYe+c3uu5733V5yvcQKITtoGpyxFLbsj21d/6oouPICs53EUF64TbKL+j1bsj2lmKS7q0iiSAIjDRyfhnGnWpDoXu9ZmR1czphPFfIU5/LVRdFWUMgfNFRSc8eQP1kx7I0VYyLfLFgkVgjZYHJGkheFjnP5at/Ffq4v/oXixeVW9S7s1vAJDLP6YlYUXHmLWWUhyotQpDdGCtgtcHKjuj3nDRI6yqca3J9dEITSRQNWzYNqe6DSYn8/DI3lbFqCIBQIw/5u32yTejmCIETA5YHdR2EmTEvUlQv8tyUJKhQyosBIEg1Y0QDHZ1TSwsCiwYJaGJRFScESvHuaL7upZl99uEKj+TJPIZS2OnC6YSLogqJtvtopkQ5FhYnECiFbXLLWf/v3L+ZuHkJyBCst8kl5Ea2AucSKwqPcDtXl4ZWd7z9H/RTrSP7y4tWh37l8UV6Ya/YEFyaG7MY1UWAkyRLvgmQgTLHOU5dAhSP7cyoUWq/ryHmHD0HIFg3lUGWHQydCH2tpUAlPLUx/dkFihSAAnNXiv/3Fh3I3j3xGYoUgKHRd1cCwWwPHxTqiWLGxgxUbJVYUOqLASJKRKdVxJBiPB/b1w2wY6VamEf91cWP+d5V/68JhdAYmZsMX6Tw0COPT6oIjm8jnp7iRWFE8LKn13/7hk9mPFSCfoWJHavgUF3Nu1T7VZSoCma2uI/IZKm7MCotc1/ERBUaCVNmhuQom58IvSDQNeo+BWzoKCEJJE65GTjDD41IvRxCEyCys8t8+NpG7eQiCUDj0Hg+0txt889GsT0UQMoIoMBLAboHlDeGl4AaaBq2NKomRjbaIheJ1jjbPfJmjIKQLDRUrTsyEv4gwaF8IIxPZq4FRCF7nQolpgpBpzNaR53qy+9qF8D0shDkKQrZx2GBeDYyMqesPs/picjb9r1co30PDNlK9szPgPsD+jfkxRyF+JIERJ8aCRiO7wgAACwJJREFUZGgKxoJ2TN0e9bhx++RFMDEDx8PUxxCEdJAvfxCE8CyuVTLO/qAYoOv+xKZHh4YqWL4Q9vZnf45CaSCxojAxJy86e1XsWLcCnt8vRX+FzCCxonAxYoLmvb22DTr3waff4j9Guo4I6STXhYglgZEAx6ZVAiOYPUfh0JC63VCtFi6jWUpeFIrXORPzzOf3K5Q2x6bD18gZHocdR1SCs7FadS3KZqKzELzOmYpp+fyeBcGMxVTU9+YHVUeBSofqKpCt5EUhXFtIrBAExfbDSvlts0J9pWqhOjHjf/yWhzP32oUQK8CvsjCUF+lQXbTfqM518Iv5936LHUlgxEFDuVqMhEtegCqU4/JeVAxJ+1RBKFmq7FBTBv0RvOoaMO2VcIqfXRCEcJzZHHh/YiZwMSIIgmDG6a3LN+uCQe86xGwdEdWWUGxIEc8YVNlVFfBwlb+NsWVNYJXfpCCUNDZvjZzpMB2IjFgxrwbKbH7LmSAIghmzdWRTZ6AaQxAEwYxxbbGiOXAdkq2uI4KQK0SBEQWbqWin09SOyPCxO+egzA4VDji9DV45lJ3CnZHIR8lWONJlHcnnYkFCaaEBKxpgeApOBNXI8XiUnLPMrmLH+pXw7F41lisK5XuSrlgBEi+E/MdhWoA816PqaU3O+HdUc0UhfE8kVgilhK4rVcWcCxx2qK+Ck1tgV29g4fBMWkfCUQjfk1StI4ZtBKBqR2fImNhJsoMkMKJgt8DAZOiCZHgcXuyGWTfYrcpzNp2Byr6CIBQOI9MqgWFG1+GxV1RdHIsG5XaVuMhlolMQhPzk9Cb184sPQrlD2VPn3NGfIwhC6dE7AtuPKPu6w6auL4xNEbGOCKVAThIYmqbdCrwLmAX2A/+m6/pomOMuBL4LWIGf6rr+tWzNsa5MJS7CFeKrcPhrXszJBUbWSVchwnwuNiT4yfd40VAOM67Q5IWaE1gsgFslLaYk0ZlV0llcTOJF/pPvsSIaZuuIjmyKZBuJFaVFIccKgIoyv9Ji1rROEetI5jErLFIt4rnkevX8XHf0KERyVbnhMeA0XdfXAnuA64IP0DTNCvwAeBuwBnifpmlrsjG5xgrVBjGS97S6HObXiDe1lGm9riNAXipklLyNF5XeGjnRFBWnLJJYUcpIrMgqeRsromFOXmRb8i3kFxIvskZBxgqDxmqoKlObJOH46p+zOx8h+5R6rMhJAkPX9Ud1XTdyhs8Ci8Mcth7Yp+t6t67rs8A9wL9kem6VNlhcA/uPR16U6DqsXqwyoIIgZJZ8jRc2i6p7EVwjx4yuQ3MDNNdnciaCIED+xoporGjw395yVBKegpANCjFWBLN2qSoKbmBWX8yGUY8LQjGh6eHaa2RzApr2v8BvdF2/K2j8PcCFuq7/h/d+B3COrusfj3CejwAf8d49DdieuVlnnfnAcK4nkUbk/eQ3q3Rdr8n1JMKRjnghsaKgkPeT30isKFyK7bMo7ye/kVhRuBTbZ1HeT34TV6zIWA0MTdP+AjSHeeh6Xdf/6D3mesAF/CrcKcKMRcy26Lp+B3CH97zP67q+LuFJ5ynyfvKbYnw/OXjNrMULiRWFg7yf/EZiReEi7ye/Kcb3k4PXlFiRBuT95DfF+H7iOS5jCQxd198S7XFN064E3gmcr4eXgfQAS0z3FwNH0zdDQRDyBYkXgiDEg8QKQRDiQWKFIBQvOamB4a3qey1wka7rYWr3A7AFOEnTtGWapjmAy4EHsjVHQRDyA4kXgiDEg8QKQRDiQWKFIBQ2uepC8n2gBnhM07SXNE27HUDTtEWapj0M4C2u83HgEaAL+K2u6zviPP8dGZhzLpH3k9/I+8ksmYwX+fZeU0XeT34j7yezSKyIH3k/+Y28n8wisSJ+5P3kNyX5fnJexFMQBEEQBEEQBEEQBCEWuVJgCIIgCIIgCIIgCIIgxI0kMARBEARBEARBEARByHuKMoGhadqtmqbt0jTtFU3T7tc0rT7Xc0oFTdMu1TRth6ZpHk3TCrZVjqZpF2qatlvTtH2apn0u1/NJBU3Tfq5p2qCmaUXR61vTtCWapv2fpmld3s/aJ3M9p2wh8SL/KKZYAcUVLyRWSKzIN4opXhRTrIDSjRcSK/ITiRX5S6KxoigTGMBjwGm6rq8F9gDX5Xg+qbIduAR4MtcTSRZN06zAD4C3AWuA92matia3s0qJXwIX5noSacQFfFrX9dXAa4D/KvB/n0SQeJFHFGGsgOKKFxIrJFbkDUUYL35J8cQKKN14IbEiz5BYkfckFCuKMoGh6/qj3urBAM+iejcXLLqud+m6vjvX80iR9cA+Xde7dV2fBe4B/iXHc0oaXdefBI7leh7pQtf1Pl3XX/DeHkdV3G7N7ayyg8SLvKOoYgUUV7yQWCGxIs8oqnhRTLECSjdeSKzISyRW5DGJxoqiTGAE8e/An3I9CYFW4Ijpfg8l8EesENE0rR04E3gux1PJBRIvco/EigJBYoXEijxA4kWBUMLxQmJFfiCxokCIJ1bYsjabNKNp2l+A5jAPXa/r+h+9x1yPkqT8KptzS4Z43k+Bo4UZkx6+eYamadXAfcBVuq6P5Xo+6ULiRUEhsaIAkFghsSJPkHhRABRjvJBYUXBIrCgA4o0VBZvA0HX9LdEe1zTtSuCdwPm6ruf9BzTW+ykCeoAlpvuLgaM5mosQBk3T7Kig8Std13+f6/mkE4kXBYXEijxHYoXEijxC4kWeU6zxQmJFwSGxIs9JJFYUpYVE07QLgWuBi3Rdn8r1fAQAtgAnaZq2TNM0B3A58ECO5yR40TRNA34GdOm6fluu55NNJF7kHRIr8hiJFRIr8gyJF3lMqcYLiRV5icSKPCbRWFGUCQzg+0AN8JimaS9pmnZ7rieUCpqmXaxpWg9wLvCQpmmP5HpOieItZvRx4BFUYZbf6rq+I7ezSh5N034NPAOs0jStR9O0D+V6TinyOqADOM/7nXlJ07S353pSWULiRR5RbLECii5eSKyQWJE3FFu8KLJYAaUbLyRW5BkSK/KehGKFVgCqJkEQBEEQBEEQBEEQSpxiVWAIgiAIgiAIgiAIglBESAJDEARBEARBEARBEIS8RxIYgiAIgiAIgiAIgiDkPZLAEARBEARBEARBEAQh75EEhiAIgiAIgiAIgiAIeY8kMISso2nanzVNG9U07cFcz0UQhPxFYoUgCPEgsUIQhHiReFH4SAJDyAW3onr9CoIgRENihSAI8SCxQhCEeJF4UeBIAkPIGJqmna1p2iuappVrmlaladoOTdNO03X9cWA81/MTBCE/kFghCEI8SKwQBCFeJF4UL7ZcT0AoXnRd36Jp2gPALUAFcJeu69tzPC1BEPIMiRWCIMSDxApBEOJF4kXxIgkMIdN8EdgCzAD/neO5CIKQv0isEAQhHiRWCIIQLxIvihCxkAiZphGoBmqA8hzPRRCE/EVihSAI8SCxQhCEeJF4UYRIAkPINHcAXwB+BXw9x3MRBCF/kVghCEI8SKwQBCFeJF4UIWIhETKGpmkbAJeu63drmmYFntY07TzgZuAUoFrTtB7gQ7quP5LLuQqCkDskVgiCEA8SKwRBiBeJF8WLput6rucgCIIgCIIgCIIgCIIQFbGQCIIgCIIgCIIgCIKQ90gCQxAEQRAEQRAEQRCEvEcSGIIgCIIgCIIgCIIg5D2SwBAEQRAEQRAEQRAEIe+RBIYgCIIgCIIgCIIgCHmPJDAEQRAEQRAEQRAEQch7JIEhCIIgCIIgCIIgCELe8/8BVHJ2DTACWz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: abgerundete Ecken 10">
                <a:extLst>
                  <a:ext uri="{FF2B5EF4-FFF2-40B4-BE49-F238E27FC236}">
                    <a16:creationId xmlns:a16="http://schemas.microsoft.com/office/drawing/2014/main" id="{8FE6865A-1AA0-5090-034D-A37582E02FAF}"/>
                  </a:ext>
                </a:extLst>
              </p:cNvPr>
              <p:cNvSpPr/>
              <p:nvPr/>
            </p:nvSpPr>
            <p:spPr>
              <a:xfrm>
                <a:off x="725897" y="2992917"/>
                <a:ext cx="4903570" cy="6552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tx2"/>
                    </a:solidFill>
                  </a:rPr>
                  <a:t>Set the kernel width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16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𝐹𝑒𝑎𝑡𝑢𝑟𝑒𝑠</m:t>
                          </m:r>
                        </m:e>
                      </m:rad>
                      <m:r>
                        <a:rPr lang="en-US" sz="16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16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Rechteck: abgerundete Ecken 10">
                <a:extLst>
                  <a:ext uri="{FF2B5EF4-FFF2-40B4-BE49-F238E27FC236}">
                    <a16:creationId xmlns:a16="http://schemas.microsoft.com/office/drawing/2014/main" id="{8FE6865A-1AA0-5090-034D-A37582E02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7" y="2992917"/>
                <a:ext cx="4903570" cy="6552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  <a:miter lim="800000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7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9DFB1F7-2706-0C10-C7D9-5D7A521DB2A3}"/>
              </a:ext>
            </a:extLst>
          </p:cNvPr>
          <p:cNvSpPr txBox="1">
            <a:spLocks/>
          </p:cNvSpPr>
          <p:nvPr/>
        </p:nvSpPr>
        <p:spPr>
          <a:xfrm>
            <a:off x="442913" y="372187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ct val="0"/>
              </a:spcBef>
              <a:buFont typeface="Arial" panose="020B0604020202020204" pitchFamily="34" charset="0"/>
              <a:buNone/>
              <a:defRPr sz="2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KERNEL WIDTH PROBLEM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AutoShape 2" descr="data:image/png;base64,iVBORw0KGgoAAAANSUhEUgAABDAAAAEYCAYAAACqUwbqAAAAOXRFWHRTb2Z0d2FyZQBNYXRwbG90bGliIHZlcnNpb24zLjMuNCwgaHR0cHM6Ly9tYXRwbG90bGliLm9yZy8QVMy6AAAACXBIWXMAAAsTAAALEwEAmpwYAAEAAElEQVR4nOydd3hcxdWH39ldrXq3LclV7thADJiSkPCFUAMhkI9eYpuUD3AwoYWWQklIaKEFiIFAwDa9JRACoSUkEIrBDdwlN1m2ii1Zve7u/f6Yvbt3d+/e7dJKmvd59PjemVtGsvZo5szvnCM0TUOhUCgUCoVCoVAoFAqFIp2xDfYAFAqFQqFQKBQKhUKhUCgioRwYCoVCoVAoFAqFQqFQKNIe5cBQKBQKhUKhUCgUCoVCkfYoB4ZCoVAoFAqFQqFQKBSKtEc5MBQKhUKhUCgUCoVCoVCkPcqBoVAoFAqFQqFQKBQKhSLtUQ4MhQ8hxJNCiFuT9Kw3hRALwvRVCiE0IYTD4n5NCDEtGWNRKBTJRdkKhUIRLcpeKBSKaFC2QhEtyoGRBgghtgshjjOcnyuE2CeE+OZgjktHCOEQQnQIIQ43tF3g/XAHt20E0DTtJE3TlkT5/PeFED9O/sgjvlcIIe4QQjR5v+4UQogo7rvJ+70b/8+uEUKsFUK0CyG2CSGuSe3oFSMRZSuGhq0QQpwthNjgtQfrhRDfM/TdLITo9/6c9K8pA/KNKEYUyl4Mmr34lhDiX0KIViHE9gjXflUI8Y4QolkIsUcI8aIQosLQ/2aQregTQnyZ8m9CMaJQtmJI2IoLgmxBl/f7n+vtj2tNM1RRDow0Q0hv4UPAdzRN+3eM94b1JCaCpmku4GPAaMj+B9ho0vafVIwhRVwEfA+YA3wFOAW42OoGIcRU4EygLrgLmA8UA98GFgkhzk3yeBUKH8pWDChR2wohxDjgKeAqoAC4BnhGCDHGcNnzmqblGb62pnLwCoWyFwNKJ/Bn5Gc/EsXAo0AlMAloB57QO72LMJ+tAD4CXkz6iBUKL8pWDChR2wpN054OsgU/AbYCK72XxLymGcooB0YaIYS4CLgbOFHTtI+8bYVCiMeFEHVCiF1CiFuFEHZv34VCiP8KIe4VQjQDNwspv3pICPF37+7fp95Ft/6O/Qze/k1CiLOjHN5/kIZB5yjgDpO2/3jf4/NmCiHsQojfCyH2CiG2At8xjOe33vse9HoUHzQ87zghRJXXC/xQCjyJC4C7NU2r1TRtF/Jnf2GEex4ErgP6jI2apt2padpKTdNcmqZtAl4Fvp7k8SoUgLIVaW4rxgMtmqa9qUn+jpykTA1zvUKRUpS9GFh7oWnack3TliEXF5GufVPTtBc1TWvTNK0LOccwnTsIISqR39OyZI5XodBRtiJ9bYUJC4ClmqZphvNY1zRDF03T1NcgfwHbgZeBBmBOUN9fgUeAXGAMsBy42Nt3IeACLgMcQDbwJNAMHO5texp4znt9LrAT+IG37xBgL7C/t/9J4NYwY/ym97k2YBSwA8jxjllv8wATvde/D/zYe3wJ0ks6ASgB/gVogCP4WsP7NOB1oAiYCOwBvh1mbOcDLRZfE8Pc1wocYTg/FGi3+H86C3jV8H92XJjrBLAKuGSwf7fU1/D6UrYi/W0FYAf+DZzqPf4eUAvkevtv9j6vGVgHLBzs3yv1NTy/lL0YHHthuP84YHuM/2dXAJ+E6bsReH+wf6/U1/D7UrZiaNkKpFrLDUw2tMW0phnqX0qBkT4cD3wC+GIbhRBlwEnAFZqmdWqa1gjcCxhDE3ZrmvaAJnf+u71tr2jSq+dCGo6DvO2nID8gT3ivX4k0WGdGMb5PkYbiQKSn8kNN7hZsM7Tt0DStxuTes4H7NE3bqWlaM3BbFO8DuF3TtBbvM/9l+D4C0DTtGU3Tiiy+zMYEkIf8wOu0AnlmHlYhRB7wO+TkIhI3I43pExGuUyjiQdmKUNLGVmia5gaWAs8Avd5/L9Y0rdN7yQvALGA08H/AjUKI86L8PhWKWFH2IpRU24u4EEJ8BemkCCcnn49c4CkUqUDZilDS0lYgbcEHmqZtM7RFPU8ZDqQkVkkRF5cAvwIeE0L8SNM0DelhywDqDL9/NqT3UmcnodQbjruQv9R4n3eEEKLF0O8gCjmipmk9QojlSKnWFOADb9eHhrZwcWdjg8a5I9L7vIT7PpJFBzJGXacA6PD+7IO5BVgWZCxCEEIsQhqWozRN603aSBUKP8pWhJI2tkLIRGh3AkcjY1PnAq8JIU7SNG21pmnrDZd/JIS4Hzl5ezbJY1YoQNkLM1JtL2JGyGoHbwKXa5r2gUn/N4By4KWBHptixKBsRShpZyu8zEduqhqJZU0z5FEKjPShETgW6UH8o7dtJ3IHb5TBi1egadr+hvti+cXcCfw7yCuYp2nawijv1+PPjsJvOD4wtIUzHHVI2ZbOxKD+hD5cIjQzb/BX8Pt01iGT3ejM8baZcSzwUyFEvRCiHvn9vCCEuM4wjh8C1wPHappWm8j3pFBYoGxFnAyQrTgI+I+maZ9rmubRNO0z5M7RcWGu15BhZwpFKlD2Ik4SsBexvmcS8C7wG03Gw5uxALmr3ZGMdyoUJihbEScDZSu87/o60iET7MyMZZ4y5FEOjDRC07TdwDHAt4UQ92qaVge8DdwthCgQQtiEEFNF/GWNXgdmCCHmCSEyvF+HCSFmRXn/f4BvIY2Avov4IXKn8SDCG44XkIv/8UKIYuQi30gD0nMaF1pQZl6Tr3DSraXAVUKIcUKIscDVhJdnHgscgPw+DwJ2I7P7PgTSeCG9ocdrqqKAIsUoWxEfA2QrPgOOEkIcBCCEOBg5sfrCe36aEKJYSA4HfopM+qtQpARlL+IjXnvh/XlmIXeuhRAiSwjhDHPtOOCfwEOapj0c5ppsZA6uJ+P9XhSKaFC2Ij4GwlYYWAC8rGlae1B7LPOUIY9yYKQZmqbtRBqPM4UQtyFlQk7kB3Uf0uNWEf4Jls9uB05Axq7tRkqj7gAyo3zER0Ah8KkuSdI0rQmZ2KZR07SqMPf9CXgLWIOUVL8S1H8/8vvdJ4T4Q/TfUcI8AvwNGe+3Fvi7tw0AIcQ6r2MCTdOaNE2r17+QyXP2GXZDbgVKgc8MHlfTyYhCkQyUrUhbW/FvZB6cl4QQ7cj43t9pmva29/JzgWpkucSlwB1alLXqFYp4UfZiQO3F/wDdwBvInd5u5CIQCLQXwI+RC6ebjDu2Qc/7HjKe/V+pHrhCoWxF2toKvM6OswGzOYPlPGW4IYZpaIxCoVAoFAqFQqFQKBSKYYRSYCgUCoVCoVAoFAqFQqFIewbNgSGEmCCE+JcQYoNXInO5yTVCCPEHIUS1EOILIcQhgzFWhUIxuCh7oVAookHZCoVCEQ3KVigUQ5fBLKPqAq7WNG2lECIfWCGEeEcLLDF3EjDd+3UEsNj7r0KhGFkoe6FQKKJB2QqFQhENylYoFEOUQVNgaJpWp2naSu9xO7ABGBd02WnAUk3yCVAkhIgrcYxCoRi6KHuhUCiiQdkKhUIRDcpWKBRDl8FUYPgQQlQCBwOfBnWNQ9YM1qn1ttWZPOMi4CKA7JzcuZXT9kvJWFNJvxu6ehMsRpwknLXbLPv7xk8elu8eyhTnQJ8LOvsSe05d9Yq9mqaNTs6okk+i9mI42ApNg7ZuZSuUrYgPpx0KsqGpI7HfIWUrhgYdPeDyDPYoJFm7w39me8am9vOa1xj+3R1jRq6tGFvoP97dmpp3KFsxNOjth57+9JhbFDRtt+xvK61M2btLenZZ9jdnBfu5hg8DYQ+siNZWDLoDQwiRhywzd4WmaW3B3Sa3mH6uNE17FHgUYPacQ7Vl//g8qeMcCKrqYNPuwR6FZNwN8yz7d922bFi+e6iSYQePBu4kTFJv/q7YkfhTUkMy7MVwsBVtXfDRpvRYlChbMbTIypATVCGkIywRlK0YGry1Wm6QpANTbw7/md1yc2o/r0c8GP7dny4ambbiWzPhf6bL41teT917lK0YGqzZDjubBnsUkuOWXWjZ/+68J1P27vOqf2HZ/+y036bs3YPNTafIf1NpD6yI1lYMqgNDCJGBNBpPa5oWXJMXpKdzguF8PLJu8LAkPxvstuQsQhNlMCf+atERG0dOhbJ8+MvqwR5JalH2wk92pnRYpQPKVgwdinLgh0fCYx9CW89gjyZ1KFsRSH42NHcM9igkqXZSWDFSnRRW6M6L5dsHdRiDhrIVgRTmwO5mcKfB/CKVDopIDGcHhRW682IoMGgODCGEAB4HNmiadk+Yy14DFgkhnkMmzWnVNC0kfCQWas6w3rGb+PLg/YEbUyh3x9IljESR/kwZBV+dLBckw5l0tBeDaSsy7FA5BrY3po8jQ5HeZNjhnEPhw+ph77xIO1sBg2svZo6FT6uUrVAEYlysvLl28MYxWChbEcr4UqkGd7sGbQiKFHPGB7LYzstH3R/QbrQHg6W+iIXBVGB8HZgHfCmEWO1t+zkwEUDTtIeBN4CTgWqgC/jBwA9z4BDAgRNh5TaZyyDVpFJ+raTdqSfDDqcdBC+tHN4LEi/KXhjQNJg8GvZ1wL7OgXmn1Wc60c+zshep56hpUN86InZala0IojAHKkfD1saBed+0W6w/z9U3xf95/tofrZ/98U+UrYiGobZYSRHKVgRht8EBE2DNjoEJUT3+2R9a9r9z3p/jfvb5W63DQJ6ZMjJVFpEYKvZg0BwYmqZ9iHlsmfEaDbg0me8dTM9mJKrr0ycHhiI6BnPh1e+GP30AHb0pe0XaoOxFIO098NHG9MiBoYiOwbAV+jt337aM/1Ql/fFpibIVobz3ZfrkwFBE5vAHrG3F8ssS+10rzPYf64uVyTfJd267JX1/j5ONshWhfLEjfXJgKKLj3I3XW/Y/t9/tEZ8RS+jIMX+eD8A/f7g0+ptSwKAn8VT4Kckb2BwYqVxcp3rHdCjt2KZirP97EKyvg00NcQ5KMaTJzRz4MLOhbC8qbwz/Gdz+6+FtKyoOn82xX4Wln8Q7KsVQpyQPGgYwm3wiCotIpFph8Z3XLrbs//upj6T0/bFw4J3W9uLLa81/Vlccm4rRKIYDowpg976BW4ckorCIRKoVFvPy/mjZv6zjJyl9fyzoYSMA45vWBLQdcIc/lGSoqC9AOTDSipI8KMqFlo70SKCjiMxAOEqCFzUHzPs2Y6d8nRULf8243v60ctYoBga7DWaNgw270iPpryIyA/U5NdqLUW21HPPbe/jntb9j3GcblK0Yoew3Dva2g8ej8msNBRJVWFhh3GldOnceevHYvPXLAb8SA0aWGkMhqSiSavDOHpUzZ6gQjcIiLMIvQLJyXuiqC4Ax2z8LaRsMNYZyYKQRQsAR02D7Hti5V4YGJFrmbrgylCbiyRzrmDnT+coPv8NrF9yCu7c/ac9VDD0qx0BOJmyph7ZuJRG3Ip1UFlYk1a4JwVEv3s/6O/5E3WcbkvdcxZAjPxuOmiWT8zW1yzK6CnPSSWERiXAKi3AE572YHP5SxQjFZoOvz4StDVKJ0TH886vFTTopLCJhTNhpTOKp24Q1tYMxqsRQDow0w2aDKWXy690v1ERDEbioabDB7nXQcNm9gzgiRbowplB+ra+VEw6Fwmgv3r/tBvZV1w4ph68iNeRlwcGTZTnV5VUqf85I4yt3zYNTpB3Qd1qNCouRmANDYY7DDjPGyq83VymV53DF6ND862r/8ZkfXQHAS0fe52szKizSJQeGbVDfrrCkvChA3aMYwThscMbB4HRAQ/tgj0aRbpQVyrAShQLg8Eo4dBLsqx6C2yqKlFKYM9gjUAwG//tv5ZhQxM7ogsEegSIlRBk6ks4oBUYaM70C6lugt39kxq0OpUSdiRKpROV3DpS/A119AzcmxdChJE9ONBpbR27c6ozfWNuLzb8aHvYikl10PLqMo6bD4x9C7gCNSTF0sNtg/wnwZc3ItRXnrLjasv/5uXcP0EhSy1fukrbC6Lz4yzfn8RXv8RfXDA+bqEgds8bJsDOXe2SuQ+ZPe9myf2n1GQM0kuRhDB0xoisvJniTfOrnEKjGSBeUAyON2dcBuVkqjGSkc1gllBfCn/872CNRpCsdPZBhH+xRKAabnLJivnsw/GUVtHRDyzBy8iqSQ59LfmXYodc12KNRpBqj8+JfFfvBjMNMr1OhIwoz9nXIXFutXYM9EkWyCM6FEyuDHTqioxwYacz6XdDVO9ijGDyGk8IiElbfq6MNXvhcJWlUhGdXs6rdPlwUFpGwtBU2eG0NbN07gANSDCm6emFz3ciOax8uCotIfHHNMv7Xe/zeD39B24zDlOpCERNrd47sfDlDUWFhhc2QliDYeaGrLMxyYKQjyoGRxowvkeWMjDLPkRRWMdLJz4I54+HD6tju039H1O/CyGFssUziGSwJjxSapBg+fGsmrN4J1Xtiu0/Zi5FFYY4MIwl2YFTeaD23GCqVfBR+jDutbVtqEn7e1Jvl78iWm9XvwkihohhqmwMrIn7jYWtb8eEl6vcjXfnVdwbmPccuvRCA9+Y/mbJ3qLRvaczUcv9kQzGysNvg7LmMzKBDRcwU5MC0CuldV4l/Rx6HToKZZbL0tkJhhRBw6FT5N8aubMWwJVGZuEIBMGs85GaqdchwYLjZBKXASGPsNjhypkygU98CO/aqXbKRwskHQFsPfLhlsEeiGCrMqJBKjIYW2LRbqjGUvRj+TCiGb86QOXJUmJkiGkry4LivQN0+2L4H2rqUwmI4YbZQUaEjinhwOuCbs2WC8N37pM1QCouhh9FXHcl5ke6hIzrKgZHmCAGjCiA7E2r2qg35kYAA2nvgrXWx3adLwXPWLg84B7WQHSnkZUFeOWxrVMl/RwoaMmnnvhiSrBltg7IXI5MMO0wcBe3d0oGhGH4kw6Gph40A5K1fHtKmwkmGP0JAWRFkOORmqlqIDD1uNKk6kgr00JGyHZ8FnEPyw0mUA2OIkJspFyft3SPPdoykvB9ji8Dthvc3D/ZIFEOZyjGweffILJN41CPh7cUHFw8fW2G3wdyJ8Nn2kfc3QZE8JoyCHXtGpq2Yl/dHy/5lHT8ZoJEkD6P64ndvDt44FMOP4lxw2EdmAuD/nfueZf9fVhw7QCOJneEWOqKjHBhDiMOmwSeb5c6qpo3MCcdwJi8TzpkLr38JDe2x3687clRSPsWUMln2rKFF5sUYyVnEhysn7Q/ZTli+PfZ7jbZB2YuRTUE2HDAR1tYoWzHUScVCxaiwUEk8RzZCwFenwydVcqPNo9YhaY8xd8lAOC90lcVAJPFUDoxBpuYMa3XBxJf9fyiynXD0/tDSKcug7WlL9ejSg5EwsbYJOGsurKiBqsbBHo0iXYnWXtgEzJ0Cnb2wqwm21IN7hEw0hpPKIhyHTIQJJfD4h4M9EkW6Unumta0Y/5L/czJxlKw20NwOn42gvEtDUWERjtkV/uPhtMuqSD1dF1nbipxH/bYiPxuOOxCaO2DdTmjrTvXo0oN0VlhY8cuTB3sEqUM5MIYYQkBxHpTmy+SeyvsZH+kWllKUA3va4T9VA/paxTAnNxPGessxK+LjuGUXWva/O+/JARmHkZJceP5z6FNJOxVJIsMu49wzHdDrGuzRDF3mj10atm/p7vkpe+9Zc1P2aIUiACHkGqQ4b+Q4MFLBiXNesex/a83pCT1/uIaO6CgHxiBjVFjEwoRSqKpjRAY/p5vzIVHGFcHuVhk6kgyG2veviJ547EVeliyz2to5Is0F33nt4rB9fz/1kQEcSeLkZcqvdzck75nKXgxPjAqLWJhaLqsYjcQ49/n7/c2yf+nG7w7QSGJjoBYqKnRkeGJUWMTC5DFQ2zQybcXXZz9l2f/f9d8foJGY47T7jwfDeZHK0BEd5cAYomRmyFi0ldug15sTI8MBLrf0jo5EgxIL6TJpH1sI5x0Gj/83tioCCkUsHD4NVm6Vsk/hradlE1LBpWyFNYOhsDBDDzOrboT6ERI+qBh4Jo+Rc4ptjdJWeDyylGK/W84zRqITNBZSqbIwY7jvsirSl7wsGaq6erucR3g84MyAfq+CSynErUlUYWHFDSel7NFpg3JgDCJW8ezR7LQW58ExB0BXn5zcZjulEaltgvW1w3dhEo3zYSioNHKccPahUnmhnBcKK2LJlWOG0wFfnSEXJv1uGVoC0NUL/4qxXO9QI5LK4owPLrfsf/mo+5M5nLg5aX9p6z+oHuyRKNKZWHJfmCEEzBoP0ytkwvCsDFl5oKcfPq+GlmH8tyoahcWCQ8Innlmy8hvJHE5MKOeFIlZiyX0RjjGFcPxXZL4th13aC5cbtjZC1e7h6/CMRmFx4LQ/WfZ/Wf1/CY3h2ANfAOC9L88OaB8pTs1BdWAIIf4MnAI0app2gEn/0cCrwDZv0yuapv16wAY4wPSu8+uCzRYsZosUIfyLEZAZZ0cVyJ0SRXpzwFhYsxM2qvwEEVG2IhCjrYBQexHOoZGZIb90crOk47O7L+lDVCSRHKc378WKwR5J+qNsRSi96/32ou6cQFtR8by5rXDYIc8gQ87KkJsmrV3Dd1Ey1DAuVBTxoexFIGLLRt+x4+rQdYjrbvN1SF6W/9xhh1H5sMU2fDdS0xXHAFcdGUwGW4HxJPAgED7rEXygadqwNNPBi4xIu6zRkpsJowtklZJUSbjSReEwkONI5rvys+IrfziCeRJlK3wky1YAzBwLX9akbqJx5GLrsX60cODUUOeuvz60sTTbd/jc7NuT9q4Tnv9R2L63z3k86ucU50BrNyz7NBmjGhE8yQi2FWYKi2CnRbxMKYOavaldlMzLfsCyf1n3Zal7uYHzDzf/wPUjPcDPLD8iae+aX/msZf/S7eeFtI2UXdYB4ElGqL0wU1iYOS3ioThXOjXaulO3oXrmof+27H/p82+m5sVBVE78g2l7u3djaHvNT5P2Ll11AVBWVBvS9o1JZ4fcM1wZVAeGpmn/EUJUDuYY0gmzXVPjQiVaVQbAIVNgwy7YmcLJRubW8Jnkxt0wLy3CNNKRA8fB16fCw/8Z7JEMHZStCCSZtmJ8qfx34y4pE08VRXUbTduPfmwe7/9Y2Qozcp2w4Gvwl9Wwo2mwRzM0ULYilGCVRdO8eabHOqXLzD+P2U74+kzp8NzXmdwxGil31IXtm1/8J5buS0x6PdTJNqjolPMiMZS9CMRMYVF0u+HzdnvoZ6/l+tBQCSFk2Oq6nbC7OXWbqaPymsP2nXrwm7y2agQkg/BidF6MBLsw2AqMaPiaEGINsBv4maZpphHbQoiLgIsAysdNHMDhJZfghYdRKp65/6yon2O3wQET5NfyKmhMctK3Xbcti6hIGAhS5SRJlbKjvABOnA1LPonrdoU1ylYYiMVejC+VX7ua4IskqzF0hcXRjw2+vUimwsKIaR6NsXlA/Dk09KSdq3cq50UKGFG2ovH8wM+ee1OgrXDOjt5WFOTA1/eTifreXpP8cJJl3Zcxv9g6dnwgSKbCwsiCuR+ZtE7yHS1ZcWTEZ1x7ovz3tjeTNChFJCLai+FiK3J/dWFIm71xi+/YPXm/qJ+VYYeDKuXXv9dBe0/i4zPy0uff5NSDB/9DkEyFhZEDpj4a0tYQkINoPCBzYDhs8A2vGRkJzgtIfwfGSmCSpmkdQoiTgb8C080u1DTtUeBRgNlzDh02IZrGRUi8JVdHFcDe9uR7QJXCIna+vT+8sRb2tA/2SIYdylYEOSzisRdFeamTeyqVRWzMLIMeF7y/ebBHMuwY8bbCPjPQVoRTXFjhsENWivLnjHSFhRXG0JE+9+CNYwQRlb0YrrYCoGfMVN9xp4naIhpGFUBHT/IdniNJYWHFL04e7BEMPGntwNA0rc1w/IYQ4o9CiFGapu2N9hmJZu8faCa+vCzsmPX2WMc8YRRsbfCWW014hKlhwi+s/592/nZg/5+S7ZwRAgTw1KfgUkmNko6yFaHUnDEv5jHnZkJFMdS1yJJo6coFTeFzqD1deuMAjkSS7EolmQ4ou3UeDXY7/ODJpD57pJMMWwGJVxEbSMY8s8w0VESnad68mJ0YQsD+42HV9vRO1Bdph3agF0DRKCzCYZX3Yn7JYwAsbf5x3M9XhDLS5hadv3kSgMLfmf8eFf7ux7T+/LGYnzu1TFZI7E9jp1tJ+T2W/c31Vw3QSCRrt1xk2V/mzX0Raz6cUw5+A4DXVw1tr0daOzCEEOVAg6ZpmhDicMAGKDFtjGTY4ahZUF0P9S0yS+3oQmjrkh7RvCzIz5ZJP90emQDU7YGmdll+cXQBNHfInZbCHMjJhMZWuVM7qkBKSfd1yizlpQXQ1CZj6Yvz5P17WuVkZ3QhdPfKLObZTtm/tw36XHLCjpDPEkKO2e2RX3YbTBkjw2DcHpndWEPem8qY/WRy7H6ABu+apwFQJIiyFcnjoEoo3gPb94R+3nR7sK9TlmAtyJZOj0ZvwuAxBXKC0twhq52MyoemDujpg6Jc2bbHOx0cUyBtSmuX13bky74+F5Tmgd0uz+02eW17D7R3y/dlt8vrNKStAPleIaStaO2SZd3ys6V9a2yV7xoKdekrCuGcQ+GLJzPx9PQO9nCGHcpWJI/yYjjcAZt3h37ePJq0FS4PNLd77UGBPO722oOsDH946+gCucnS0innByV5Ujna2y+PHV57YBOydGOH1x7kOOWz9rTL+cOoArlZsLddznWynLKso8c7l7Db5XW67RhXEjrXae+R96QTp87xH48UiXg6oOxFcshywv/MlrZiT5v52iLb6bcHY7z2YF+nvLfUYA+K8+Rn12gPugxri5I8w1wiX16zt90/l2jrNl/7ZDqkXXC5/esQl8dvOyaP8a99RhdIBVRzhxzTYPDel2eTnTHyQkd0BruM6rPA0cAoIUQtcBPIFM+apj0MnAksFEK4gG7gXE2LTeCcTp7NaEnFmDMzYP8J8isZWD5nXBwPfD3y9zw76NzlhrdWQ+VN1t7tbbcM7u/A/hUwuxz+FL58vCICylaYk4oxCwGVY+RXtOyfpHdHG4lfPzO8yiLYToC0V/9ZLycuVvH1gy1dz3HC2XPhrXVQppwXcTEQtgKGnr2IJ0wkqufmw9dmBrYla56RDLpcXoWFAJcGuPx9LjccPDn0ni31MqnxYTOXWD57+aYFyRtoBA72/kxf/2LAXjkiUHMLc+JRWUQi2wlzKpP+WFOiz+pjJLLCIti2dfTABxugI+f3lvdld/wsrhFFQs+HMxIZ7CokobWhAvsfRJY3UsRIomUWh4LBddghNyvydYNJXiZ8Z3Ibby64g5JNNabXqFwikVG2IrXUnxfeXmRs32CZ5C//8aHx+1teJCcb6cqZH13BuG99m7Y3+ih76kXGbP8MCEx+qvKIREbZitQy+oGfhO0rKWymb9yMsP3bjg0f+pVOjC6ATbsHexR+jBLxFTX+RKDatvW+9srM7YAKJYkVZS9Sx/S91k4QMcE09ZCPzd0DUwY1EXIzpTpjMIgmdERPBFpZMN7XNra4HvCHksDQDCdJ6xAShSISX5kEn/5mGR5Peub36OiFV8+9kY46qTjUS8/2TonPP6xQKOJjsjcG96mW/0vPUBIhaHjoXuptZYM9EoViRFOQI0NLVlQtGPT8HrHGtysUioFDCJgzCVZs/RmaNnDrED10FkauXVAOjGHKUFBQJIOSPBlXt71RxsMW5UJ+lkxCuLdt8BJmCuDsQ+G/1bDpp/f52vXyrMGqi3DtCsVAUP7s8P+9y7BLW1GzV8axZjtl7OzedmkrOgcxYuPAcTDuzAvYpT3F+0feB8AZd8gyjsGqi2P+PB+Af/5w6YCOUaEA2HPZH8P3DeA4Us1XJknV1s4mGfNeXiRzbjW2yrj8VHPinFcoyBwF/A9gvkgxqiyuHX9HSJtSYygGk6pREX7vugdmHKmmrEjmGdzWKHNxjMqXYfv6OiQVGyY/N+Qezi69G4DupqvDXm9UWJz/9T+HtMHQS+6pHBhpzkgIBUmU3MzQuLRxpfDv9dKpMdCMu2Eeh152JgU102HRHYwbgC2ccTfMI3PrBnqnzFJOkBFKNJnOd51tfc24F4b3747DDlPK5JdORbE35n136krIhuPMj64gq2Ick761kL4/PU6ltp0zP7oCACe99JKZkvfuN+9QADYu+zwlz1ekPz2XhLcFWQ8vo/DWH1ne3/rLx5M9pLRCCLkwKSsKbK8oljHvA6HMmD3mf3zHetgIwNhRLSFtNKRmDAuWHAPAkgX/TM0LFGnPxOes8zc4Dx9v2V895YokjiY9yc+WTk8jE0bBO2ug12V+T7wEq7KyS0Ov0UNHbM71AeeS1Cz95xc+QpmtlnrXWJa1L0zJO4woB4Zi2DKhVCbiGmi5+MSjD2bqKV/n1XNvRHN7fGEjAPaudsCvuAClulAoBpuyIhnzPtCRJcKRwYQLfkjday9R0rAdgNKmzQB0aG6c/R185/VLfNf//ZSHB3iECoXCSG4mZDjA3Zfa93x1wum+41tehwVzQ68py/EXw8hyyAHNnyWlGks3nBJ6g0KhGFDGlsiKbsnaHMnK8B/HEjpSkOP3cGY4RgHwtVl+FefHG+YnPLaBRjkw0pyRoKCIBatdI5A7RzoTR0HdPmjpSu7O6sRfWo9h9R3LqN4Me66VUlvdWWF0ZBjPx90wj5y1ywOuBeXYUMRGNLZiuCssjMwoWWXZv7n5YN9xXhZMLZdKjGQ6POf1327Zv+zwuyhbCw35F3JZxutk9HdTKyYwpmMLOaXZALQB2RtWA3BM43xfck89lARUOIkidox/K80Y7goLI1/uu8ey/8Bif3UCIeCgSfDZluSrME6c8woQ6Lz4ZOcrnDgHlqzwt1157NsANO2VAygv6ICyCtnZBuXt65hfUh+S2BNUOIkidmrOta6wMdJ4dN2tYfsu2v+XAefTKmSZ1s6e5GyQXGeoOqKHjtgzqwLOAdZukeEk+8+4HgANKQ/JztpNc4/u+MxlcomUh5Qe/MaQS+6pHBiKmKk903oBP/6lwIlR0zzr61NV3m1nE/S7B04WnpGXzdcXfY/3f/FD3L39ptVk3Tn5vjAPo7MiHvSwEfArO3LWLmfKOVIersJJFIPN5H/fbNm/7Zuh/dNdL1reU+U4K4ERmdPcAW1dA6vWKp79P/xo3RI6l8vPcLatBzIF+dOKyO8spr0KGvOm8vdTHuaYxsR3R/SwEfDbC72tZ/Istv9a2QrF4FKe917YvvqOY0PamvrC5+MAKHWGr5gSL739UN+S9Measr39QWAsAOcf/qmvPdPpBsCVPxqA/oIsaIP6tjyWbjiF+SX1Cb33u28upKRxEwDOvg7AH0oCKpxEMfhUt99r2T8t/8qA87/tuNPy+u9OujbhMZlRs4ekFRkwho7c+fHdYa+rKKzHk/sHeWLrAqCuswWAbPc+Kiimu2csH2+YT6nBWREPetgIQJaQZd4qM7ZyTfGvAFIaTqIcGAof0cTQR8K9eUNIScb+DX7lQc6BiVXfiLRrZGRXU2rKJtbcaj6Gcw+Drvfext3bH9VzjM4FlcRTMZQovvMiy/591z5q2Q+QN7af6Y1/CmnP1mQqwO5S6xJrkTAqLCLR2iV3SZLNsozrTdv3r4Bjx0P3O+9G9RyjwkIl8VQMJabzqmV/FadF9Ry3WBLSludsAaCjryjWYQVgVFhEHIdHJgJOhbPzrTWnByxS6lvG8tYaqbwwOjAioassVBJPxVDD7ng6bJ/bdUFUz6hq2UFtR6BqpM9T6zt22qxzdkQiWGVhRc0e6I5uSWBJYbb/WIaO+BN2Bifx9DkvosCosFBJPBXDnvEvhU8G6PFA95cbyDY4KjJm+Y9TpbYwo3IMfFkzMMm2vjkDshywtPAEPLed4Gs3qiz0Xc/MrRuS4rAIdoCoJJ6KdGPbN29m2nrznQ/RtZvsrnV0V+wf0N4t5K5iKpQW4agohg21ka9LBmPy4aQDYNmn0FB5o6/9pyvOBkDrdZPZ2Uafq5MxHVs4Z801ADw/566E3mtM2KmSeCrSkQ5XS9i+wswOWnvzAtocQuocS50LUjmsAHIyZchZW5IShOeNluErHXuuCnBefLLzlYDrnll+hO/4/MM/paywHYfdCUB+ph0yXJQXdDD/a6tY+nH0zlsz/nbSYt+xSuKpSEem5V/Jir3mKgSnPbStNGui7/joCuukpMlk4mioqkvc4XlFqAAtLNtrfuo7rpz4B7KzduGwyR9KVkY/Dns32Vm7mVb5EADV2y+Ne1xLWy/2HasknopBI9Z8G0ZlhY4Q8l/NAxXPx/a8zGvDK0B671xG4e+sdxFaf/5YwDWFQGWPlHwiZCjJP858LOz9idDYBp/viM5I9U5JTIWiUAw20SgsjGTb9oa0aZly8q319FA98bKYnleaay17bOo8GWfGM2H7+/rPB/Bd48yAk+f6FVuaBv9ed35MY4qW9h54eRU0RFB85E8sYF/hgSkZg0IxUESrsDDi8ph7E7PsDvqj3IXV+edu6/j9Y8b+jFe3W8vLT6u8NuAadxa0adJOaAAajOlLTIIeXFkATg93qTlF46hvKkpoDArFYBOtykJnb89O0/bsDLkYObIsfGlRM+5ccUvYvmvn3sQtn94Yth/gpiN+HXiNJv/m97t8p5xQ/OuYxmS0DWf/9bfs7/hFQL9V+VQz9nS30945JqZ70hHlwFDExbgXllF3TmI5HJzXBN2/ZWPg+bT9Eno+QG4WZDuhzyXrM8fCwfdYf3+rrlpGaS5MKoWVNebXRBsmolQTiuFK9exrmVbzQELPGJ37ZsC5w74v4LzPXZzQ8wGcDijOlXlzYg09W/BV64ShSz45GAEcNws+rIZtof4c/jD3Bd+xlepChY4ohisdPWcAkGEhI4+G9+v8Tou2vsAFToFzQvDlMWO3QVEuuNzQ3edfnERDS/Zd2DNqqciUSfUysqoC+u//7A/AT03u9GNUYwDM/5q0P8HKCxU6ohjOzB11NR81hM8FEQ13rwx0WOzq2B5wPi6vMqHnI2SJVbdbllPtiaF60b9abyLD2QzI+dNJf5FriHWu3/quCXZmBGNUYwCWqouhEjqioxwYIxyrvBeRFBmxKiwioU0NdFj03Rn4/NafR1ZPhLumzwXvfkFS6yQ6HXDOofDx1uQ9M16UA0SRakp+f7Flf/PPHgnbF6vCIhIud0nAeVPnSSHX6CoLK8Jds3JLfOOy4lszobwQepJcEz4eVOiIIpVMt/3Nsr/K813L/lhVFlYUZQY6LMzk46dVRlZPhLtmS70swZxIpOpP5/hDNlyeNDAQBlToiCLV2OxPhe3zuL9veW+sCotITMyvDDi/+pCbAs5vOiKyeiLcNR098J/1sYWTvHNWYps/A4kxnGQgUA4MxaDRd9fALbqdDhhTCI2t0RuPVVdZj+/sg2BHM6wyV7CFoJwMCkV87DFxUKSSaeWwZkf0+XOWfGIdcz6rAg4cB3/6MLqqSInmu1AoRjIDGeM+vhQ21xHT5oi7fzwdbTJxaGjoSPQJRXUSzXmhUIxUgh0UqSQvCwpyoLUzOnPx/gV+dcgtr0O+kJu8kVQXViSS7yLdUA6MEU6seS+GKpoGB06Ez6qhpSv8dcc/+8Owfe+c92ffcYYdmjvhX5uSOUqFIn2xUlgMN8qKYFIXbG0If83xB1qXe33nS38SUk2DF1ZAVwzyUYViqBJJYTGcyLDD3CmwYmt4h2dLtt8h2W/f7Gu799hrfO3SeaFQjDwiqSyGC5oGh0yGT6ugM0xI+79apUOlKDMXkKqvo5+WbZ3aDibnJVadbTihHBiKEGrPDB9WMv6l5Dg8Rt0fPkPt3ssXm7ZP+W/45Dpbv27tRe3ug0+qYs+DYcakEtjXBe+G5jBVKEYUUz4I/5kE2HpU4rsbLp6w7Hfwg5C2ja33WN6zX6H1LuenVdDcEXlskch0SPXF6ihVWgrFcKUs723L/oaOEyz7o+GF6tst+8+eFlrWODgGPphIO7TbGr0hJAmEp65pWAPMif8BCsUwo6rt3rB90wuuTPj5v/roV5b9vznyN6bt17xrXhod4K7jrO1Paxes3BbdOuSvZyaWFHgkoBwYirRn6me3ApDVLTOT2z2GDHuaJtUVny3C1teFx54VcG93jox/3bj/DZxee0tY2dbTo+UkxaiyMKM4B86aC89/Dm0xJvpTKBSpZV2LdFx0uaStcGuBH1JvkSTer/sJAHaR6evLy/DXhncUCkoCKzYG0Fx/VYDCwgwBnH6wdHYqFIr0484Vt1DrTdrX4wq0FR482IXgh++cC0BW0NxiYkElAG6XCLubCnBk3k0UdfuVFh/1/h8Ab53hb/vrZ8p5oVCkM7rjYss+mfSuu99fR9mDBxs2vvfsmfS4e8jOCLQVU4uneq8TtHSGf8fpE2/nW4W3BISVVT50Hj+Y9GySvovhhXJgKEKIRmXR/iPrCh35j1s/I5zKwoqeQpm1O7vTX/LD5umF/PyQa+1IrXZ2r1zI7LfpTpwFDXKXRIO6jrKY359hl0k7398MO/dFvn4wsKp0olAkm2gVFjNyPwjbt7nzKMt7zRQWkchxSGdEe3+g9MGfQNO/4uj3yOO2Pn/pRgG4vceZxFe14OgZMvfO2+vjun1AmH2btBfrb1D2QpFaolVYVLeH33kFmJYffvfVTGERifHeKgM17dsC2nvcPUAmRlsB0OWSC5ftbfJ6gaxGogFjnFOieudbZ/zJdzxUQkfOr5E71s9MNN+ZViiSSTQqi2WbbrPsnzfzhrB94RQWkZhaLD/jW5r9mb67XT1kGjZDjO3gd3qADDPT1VpjsqeG3DPGsJypfOi8uMY42Cz4ikz8u+SLY1L6HuXAGEZYVRSB6PJdWIWPQPJCSIKZ+qm1MdlyhLXcK5hp60PruvcWVtLeLcskPj06dnlWWT5sb4LPd8R8qymVN8qf9fZfL2PCL+Txzt+qhYRiYOi/NPxnPeOh6H4Pp30RfgJR/ZXwk4dE2NASPjzEBswqii0J3oq95mXYunpl6Flnc/TPG10hF197664kLwteWpGYtFxnXt4fAVjWIZUj398n7eVTxbHZRYUiHqZtDP17aqR6v8h/TwuyX7Hsb+s+PaYxRcudK8KHiFw7N/YQt999FnpPvwvae6TaIhLXH+YvbXrSC7fw1ZzkJxH82ixZavnjDfM55eA3gKFXIlExNJlSvNyyf+u+wyM+Y1WTdWnUg0uTW3lExyo8BCKHiATzs7evC2nzaNDWLR0Zp08Mfd7Cb4Y+55VaOa7Tx8f2/mhwF8qS0/bWn1FUJudWLQ2xJxIeDJQDQxEXkRQWsTCt+h6ynXvD9nf1jYr5mdWzAydUHT3wwQZwC8L+1us7DGZkjh7LEyyktgXO+Ux+uJ8/zDrOXqFQSCKpLGKhvqvGsn9WUWzPmzsqdDL07hfQ0x/+nvKx5rvEdmctBc5R9LXA376QbTMnS7XZpm3h8/4oFAqJlcIiVm5dfiM17UnacfDy88MCHSLrd8LWRsAZ/p7lXf6yijdNvNF33OHZwfKuX3N4jmxb5/otkFiVAYVipGClsIiVq9+6NkApEcz0UdNifubvT7gj4LypHT7bIhVbZhhDRw565Aa6XDIRl8st1V5/2XUD/ztObhq92iBtxGllv415XMOFQXVgCCH+DJwCNGqadoBJvwDuB04GuoALNU1bObCjDI+V4mEwqnsk452pUlgEM22Nf+c2uzs0w123wVhsmZa4NzDbYnIRiZzxUyk79nSyP4Rui0XNYKGHjQDkrF0e0jYcwkmGs62AwbEX0aosrEiVysLImubA3RiHXQScO8V4kk1hDvS0xn5fhi2LEyb9iH91whe7kj6spKCHjQAUbloe0jbUw0mGuq0YLBWkFdEoLCKRKoWFkds/vzngfFfHDozmYlzepKS/szAX7LboSi7//Wy/8+Ko58JXPEsXjJs6E7vXhbQNh3CSoWwvui6ythU5jw68rYhGYRGJVCksgjEqJLa2bEUYbMWUosBwsFjVF2bkZ4MnjJ0YW+g/PuiR1M+rko0eNgJQWbQnpC0V4SSDrcB4EngQWBqm/yRguvfrCGCx91/FMKI7OzTGvDoJTgsjdhvMGAubd4E7jKTb+Mf4/LqbAXDkF1F23JnUv/ci/1svd3LCOE+jQg8bAchdJxcPM79/KPaudgBmXHAo3ZWzgNSEkwzhHBlPomyFAijICHRYzClJ/mRn5jjY2x5+UVK/279LrIeNABw94WzqOjdQ53ma0RV6a2BCr1jQQ0cqHTLe9meZciGZNb4XWjt9oSSQmnASY5jbEOJJlK1QAJMKJgecX3/ozUl/R0URbN4tSyRrYeYWh+fcGLC7etRzP6RPk9l9PWh80iVVHfnO+KfketgIwKgCqVI75bD7cNhlzo5TDvZfm4pwku++KRVmfzsp9vxmg8yTKHsx4tETbeoEqyeSgdMBk0ZDzV546ks5hzhvfzl/+D+DSFVXWfxp6zkA9Lpl5k9N03zhJPYMe9zj0MNGAMiQZZ3FqMtp17pxa5BddqUv91cqwknmFz4CwNLWixN6zqA6MDRN+48QotLiktOApZqmacAnQogiIUSFpml1AzNCawZj11Qn3dQf4Zj89i9N23UnwLYTbrW83yr5H0QvTdc0GFMADS2xlUcsmnUY+1Z/QHf9Dkq3Sk14Zmcb4A8lAX84yXdeu5jCXetpHjWDf5z1ePQvSgCjM2IIOygsUbYiflp/YL1LU/hEevyubO+4z7S90Cn/UFfmXRHxGUs2/i5s34L9fh71WDIdML4UduyJ+haKMouxYefT+pcoLyjwtWdlyITCeigJ+MNJ/veI+wH4y6eXR/+iBDEqLIZjEs+hbisGQ2GhE+7vtU6kv9cDxf2rf23anu2wAXD5QTea9hu55r0I8e7HRrfjqmkwvRzW7gRXGAdGpmGmHaK8sPuTB7d7qybpoSTgDyfZnXUZAGN7HohqXMkgYFNnmCbxHMr2YjAUFkZmZP0zbN/mntQmcIyFa/9lrmiwZdi481vWiUABLn/VehF//2nRhZMveulyXG4494D7A9qNzk2rpL77PP5wuP5e6ZjUQ0nAH07y9r4baXVvp8RRybFF5rYy2RgVFiqJp2QcYIwvqPW2hRgOIcRFwEUA5eMmDsjgFJHJsdVHdd10u/mnNlvIsgHdWmlC4+jqgw83RifzBHim4mZyndCp//ZVnMQ5tdKITej8Iub3H/6AXCgsN+xkBifxzN6+gZ7Js9h5a2r+KI27YR7Z61fgycpJyfMHGWUrhgF7esLnt6j0ljV9oTr8wqKxu4Yx2Yn/n36wwToHhpE9dVdSnANVXdDSey8whSzNr7rIyggfV2vGeYd/DMCzy7/mS9rpS+LZK89/1vVTEDkpS+I57ZZ5ZG3bgKZB56RZKXnHIKJsxTBga+u2sH13rriFa+fexHXvh3dabm3ZxpSiyWH7o2XjbtjWaH3N9d/2HxfYKgGpvADIt/un4e3axpjfn1EiQ+w+3uBXohmTeJ59pHSc/jVFSTzP+vhKSvZsxOPyUJ8dXRWWIUZU9kLZivSlumlL2L5r3r3eFx5y+WvmjoqqvdVx5cAIxuWWCTw7esz7g50XozLl50nzSruMqou63nUxv39Vr3Q+Htzqnzfoagyt9Wfkl91Dr9iJq3883TEkL4+W+ZWyHGy5q1k2xBGmayTdHRjCpM3Ux61p2qPAowCz5xyahLzv6U06qSys6ClObILQ1S1/RavciSUBnFO+gon54SsCLPtkbsD5EZNh+hh46lN/m66ySGYSz8xtG5j4y3lkbd+Avaud3HXLmfhL/455TZKcGeNumEfm1g0Ijxt7V/uwy5GBshVhSReFRSQq866gvT+xz9Sk/Mq4SikaeXjtrXT0QW8YB8YcZ+AudUku/PBIeOIjf5sxYWeykniWs5N5Qi5Wsr2qjnmaPz/IMi05oTSVN84jY/sGRG8XNo+b3HXLA0Lfhlg4iRnKVoQhXRQWkbj8oBstq4tEw7TSqdxxdHjFVrQ8svY6OrrNf4HOmHRHyO6qnrBTDxsxJuxMVhLP4lwpHTv2wBd8ISTHHviCr/+9L89O6Pk6331zIfltW7DbenF4XIxtW+ULJYEhGU5iRlT2YqTZCkgvlYUVU4sSc6xNHz2N+09NfL6/fd8W+t3w7Lor2dm+BvCrL7r7+wjOBKyHkuhhI8aEnclM4ikcO8kouZteavGIbmzOKp9jFKC/OTlzi/LuagCyMuXGtB5KAvGFk6S7A6MWMCZIGA/sHqSxjHic11hL0fvuCp3Ybpkb3R/iKvcpkS+KgN3xdMB5ntMfK9Lc58bhzAeDAsPTP9v0OZWl8I2p8Nh/o3uvHjYC4OzrAI9Gee0Kzl8snS7No2bQHMP3kQjBzgijoyIcwyTsRNmKNGJ03luW/Xs6TjRtP7A4stc/UQcFwE2fBErM6zr90sxedw95Gdm4DLZiYo757ovTDuceCv/cBE2dMLrA9LIA9LARgKyM/oC21q4yIPmJBsMRHDoy+7Z5sGOD+Woev8M1WY7VQULZijTj/brfh+07uuJnpu3RlEBNhoMC4Iq/+SfwW5oDFVXCJnB5/Pkvygum+/quPt5/nZU0PBx1GXei2b2b/zbpiNBDSWDwwkkAzt/6C7J7toW1FQDHPyvDZd45788pHFnKUfYijbh7pbXj8upDQu1CtAk4k+GkWPRiYDho1d5q33Fnn8xlUd9ehcflofv29319B99znS8fRjzoYSMA/VoXQkCjaz0v7p0PQImjkpLsjLifHwvBoSPzD3xbHlgo1eZ5ZKnuZbboE0anuwPjNWCREOI5ZNKc1nSIO1MMPdyana7efLr7/GEk/1gzN+Q6IeA7B8Irq6G1O8GXdkgHSn7PRtjeBPhDSSAwnATwKS/MFgfxOhkyt27A1tOFJyvHlyhUb++dMqyk4cpWKJJCpj2LMdmT6OmDPrlREKK60Jk7CWqaYaU38mVPXXwlIHO9eT6y7G1MLJTuTj2UBGDZ8p8EXD8PuTtipro4b7OM9312RuTYXiPTbplHxqYV8kSv8ybA5rCTV7OB7spZdA+PcBJlKxRJo7JoCr19MuRMQ6oudPIy5b9mzouv5kR2wITD6egFZPiIzVnlOwa5W/rG5367oCsvzFQX5xwuZWPPLz8ypvef9fGVjM6uw5PRj9D60Twa2G3Ycx2M7d9OY8E0/nL0Az4HxhBH2QtFUqnIm8qUUdm+81tex9J5cfr4+CugCJu0Fe3aDmweuWGih5KAP5yk3/tltCNGJk6Qmyw1O2PP11We1YizZTc2bxgwHjnfKS9uo75njGzbF3s8yWCXUX0WOBoYJYSoBW4CMgA0TXsYeANZuqgaWb7oB4Mz0sQYKgk3zei/1D92M0V1MkoxJgu364KA81aX/7irF95fFz6EBMAmZP+fPvQvXMwIDh35+6l+GZQxiWdzfZ+vvYSm6L4JhSnKVkjS2V5MKV5uOCsO6U9GebVkcctXrRNbvfcldEfYrHA64OOt0m5YERw6YkzYqSsvsjSjM3Wg9FrDk5FiK4ZKct5wrNjrlyjnZwR+iOaOGpgyitFy33fvDtu3oRa2NAS2PbvuSjZeF/tuanDoSEX/tb6JlzGJp1HerUiMkWIvyv64KGxfw08eHMCRxM7Da/2hbbqz38glB1gnHx5IHjzr/rB9lzx/OW3dMomnMbTsqVU/5fsH/yGm9wSHjpxQ7J/TGJN4GlUXLZ4NMb0j3RnsKiTnRejXgEsHaDiKYUy2E7Kc0pERju9+BepaYfn25Lxz+WX+CaQviedl0U8qjeEfOWuXB7RFUmLo1+mqi94ps6Qao6sdT05+gPpCf/aUcw6NemwDjbIVioFkbLFMzBfO4TltNHx1RgPnvfog3xmVeFb+Z5d/zXdsTOIZLbrqAmBix9qQNis1hl6JBCfkOKXyoq8gH1dbFx4P9GXk0D1+Frj8pZ9nXKBshUIBUF4M2/cEJgg3Oi909cVzG2R43LmzEpepG3dHw+2YhkNXXQBMLGkKabNSY5y/1etgKcshu7MHJuXT7c5Cq92Du8fFzrzZ9LT0Qmcnxz/7Q8p3fg7A2fceyc1RjW7gUfZCMVA47DKhitF5Mf03Pw257qlVsi1Wp4YZB2f6E3b6knga2iKhKy9yc6oDzsFajeELGwGyMoGysfR411/Oxm30uR3U1WiA9P5WIsu5XuNaFLWtSPcQkmHBQOyapmrn1kxhUf6oPwYT47GX+ous4zLHFfzbsn9X2zejG1wMCAFzJsHyavNKJIdVQkUhvLE26a+OmgGJK7fZh1voyLBiIGxF7q8utOzv/M2TcT3XTGHR5XnMcBZavSfH9mPLZ4Yrl6gTTbnEeJhaDvWt0uGpBTkxinPgtIPgivdeQ7OMAE8dyUrYGZGcHLrHKnuRjgyUwmJ6Z/j3VOVGzrEUDjOVxbJN0tG2vinU4TZvpnkpRJ2r3rzGsv+ek+6KYXTRU5wL40qgtkk6PCsK/X3x5L1INslK2BkJT14+f/v24uESNjLsGAiVRUH2K5b9bd2nx/VcM4XFDR/+0vRY57ZvWCckvuyVK8L2PXD6fVGPLRwLn5aKl8UXBP7cj54+w3ecDvYhmGQl7LSiz5FHfW8JuvMiXpQDQzEi6HdBYyvYBUyufCigrzCzhG9NPo23t75Mvzv+CRn4w0nOr/kV59f8yrJmeiRVhlFloVcR0dsjKTH0duN1wc8wPjuAtSvCjlmhGAnsbgYb8JddoWUYH//u//GH5V/wXu37jHImVmXpL59eTsW4+6gYdx91u64Ie935h8tySM8sP8K036iw0JUXwmEDoHdXB2c0XM7LR5lLW42JPHU1Rl8fZPVsoHviLGpu9vfreXp8Tp0vlK1QjGya2mXI6dNrZf4bXX1x9MOXUt/qryogIsWaRWBszwMs7/o1tfzaV8kkHE6vKqPPZDFiVFj4lBea3NV5/rNvsGCubFuyIlSJ8cwUv2xdV2P0N3RR4mmlMUvaQmPCTt2Z4en3AP6cPgrFSOSuU+/nG94c3fu6Onlq1Q3UtK4G/KqLZKCHk/xl1w38pfMGXzUTM9b0SUdPuDxfuspCV17oJV131l7BAVMfBWDtlotC7lv65Qm+Y58ao90bSt9TAgQm7NSTeNLvDv+NBaEcGMOEgYyNj6SwiEQ0CovP94SP8Tx0dOweQrcWXhLutq3jv7vqwN7MnGmPhfTnObMA+O/678f8Xp1YQkdShZmzw+jUMCb5VAxf4lVYxEMkhUUkolFYXP2Wddbqu0+8M+b3bmuEzqBws7qWTbjo4eJ372Rvdxv9dFHXt47X9/r/8Dts0mnw7RJr5YgVsYSOpIrqm0JtxYRfyHLPAKJD2YqRQiIqi1iJpLKwIhqFRXCFgGCs4tfDsbcdGlrksTF05LPaDWTac33nfVoXEBhK8vwmOZc5Z2b8OS0GYsfUihe/Zp7r49ilF1LcJGXhjo7YE/Qphh7xKiziIZLCIhLRqCwWPhs+b8ji8yIrWjbVb+aSpy7l4e/LTVPdeQFw+N2Btq6ho8p33OuW1UqMTg3dAXrBnNhtlE4soSOpYOl282ited23UZ6xC4BMT/RzC+XAUAwbXtkafqFy+pRryc+G1i6o3i7DGe02OOdQ2N7+Ah3dbUAUNRAHGH3HM3qfZCBDvDSqQpESLn/NulzrTw+/h0274Xtj/WUY82b9Hbujm6c3rWaUs5S6vnWpHmZMzHPKiY1F/uGIBJdVVShGOj95LjRM1sid33uALfWBzoviX52CU+RQlucvqbqzfU3KxhgP39z/GYpysmnpKovrfqMaQ6FQ+MNGAFbuXIXm0djcUMXCpxcxoWg0L/9YVh665XV/fovf/+ckgABboasy0gVRdDfCUYfmmhD5YhOMaoxkohwYirQkHpWFFZomc2B8Wg293qzeJ+0v1UofbbCOEf367Keiesf5NX7v5sTudSFtz0z8TUAZ1ZLqz4Cg0qomSo2M6g24J8/C3tVOztrlTDnnUJ9awhj+EY+zwjSUZO3mmJ+jUAwW8SgsIjFxNDR1yLAzgCmj4MQDvsH5zz3AKeVy50dXXpwyyr8T9I/m6HJyVIy7z3ecnV0V0la36wpf2AjAxFJZmcTYZhZOMmrTKhoc4wAo2/wJAJ4e6f5c+M6pPpl3uHASK3b+1m8rJvzCayu+ULZCMXSIR2ERiZxMOGWO/9wY125M2BlvEs/lXX411z5vFQFjmx5O4jRUJrFnVoW0BYeTzBydJXP4aB6me0s3X3P0m+Q4pAtUDyUB83CSSLw3/0nf8bFLL4Tl62N+hkIxmESjsjBjU0Po30XdedHrggx7aKSEMWGnWRLPp9dEV770L7v8yo7dPWsD2vRQEj1sBKBV2xDSFhxOMr6oTqrXNY2KIqmUGFNwI1kZcjGlh5KAeThJJJZl+8c8rz/68u/KgaGISLlJok4jiYaUJIvTp1wbUG7JyOK1t3J4zi/p7Yeu3Ls4rOJAxo86lAdXPEVfrr9AbE6nTARmdFqMKqgJaYs1nGT0nk2c234dWy2usVdt4IA75rH2OrULqhi6BCbuDCTRkJJkcf+p91gm8br4+Ss4Z/Z9vFh9DaU5+Sz61pXMe/nXfN6wlvoOaSOa+rcxfvR+AU6Lhn7puDS2xRpOUphTR9bEBwDrsrMLDpLJkJesTn7SY4ViINCTdoYjkZCSZPHHcx+wlJL/37JFrL5OLnRW127nqVX3mErAHVlyuq2HjQDUdnwR0BZrKEmvrYY1fbeGjV/XKc7bhSfzXvbUXRnT8xWKdMEsUaeRRENKksHiCx7kkqcuBY+G0AQaGh29HSz/md8R8uePpPNi6efSpvS6OgD/OYDNLkNRjU4LXZVhbIs1nOTVOpm3prI0O/xFjlqquY1pDL7tjYRyYKQ5VtVFBirvRVaj1bI7NnZ1WX/gxuVE52WMh0ZDGOaWfTVsbdlJn7s//A0xYkzYqSsv9LZz268DrEurHnCHPNfDRsBftrDfDp7cfAC2Pvd51OVUFSOH1h9Yx6oPVNWCPs+usH05ttiede2/wv8RvfNb0XvqY8Xl9u+QNHW1c8lfH+ejnckrUWRM2KkrL/Q26bwIVFiYJfHUHRh66EilrRpm5bPXM0ZeICbQoI2jd5ecIMWjulAMTyrf+IVl//aTByY8oK5zR9KeZeWQhORUFjBDd14AnPWEVFe4+7zGw2Kd0NhZHdXzjQk7deWF3mbcNTUqLIKTeHoyZXjLN/d/xnfNvr6dchxdPRTmyjxfj75/qmUST8XIY7rzbcv+qr7UhAcEs7V1W9KeFSks7I/nJm9T9utTvuI7PuSOSzn9wMAiAh6zsohB1LdXRbxGx5iwM1h5oTswjA7P4CSe1chrRZHfmbrLq/jW+tzg8Cbx3P5ryySeA4FyYCgi0lcxbbCHYMlNn1jLtm/5qvyjv7waenrhlCnX8PqXsi8nzD1GhcXRB90e0jYc8TlDvhtdyIxCYYadisEeQlgufd460/dD50jJZm0TfFkDT/7vXayqgd2tsCFXOmbOmhY+WeBTddJGJJLEcyjgCydRtkKRAGU5Ewd7CJZc8tSlYfse/v5DzDWYOmNcu5kEPJhn1l5BU982xuROSyiJ51DgvflPwotLBnsYiiHMlMLEKn6lmouX/sR33N7TgbALbMLGf6582Nf+p/kP8Z8N0NYF8w+Vjk9deaGfm7Fs5WU0dm2hPH96Qkk8hwIynCS0+psZyoGRAFbqCEiOQiKeZyR7XLt/lLwPjFFh8V5t6EJgY7NsO3a8dU33WNE0mDMRJhVCVWKlh6NGDxsBmNgmPSbnrrvO178Vf9gIQOEmqbZgpl863ra/PK65dVloudM4UMqNwWEgbEU8CotJr1xn2b/j9Dtifma+I3neeF1lceXrPwvpM7bde8rvk/ZOgPIiGFsA4wrhrQHI1ekPG4G83C0ATJ5o3AWSdkBXXQBUFu0FYPvsgwDoFaOpW7eHZX3Sxp6vWe+yR0K3SyqkbWCpO8faVlQ8n/j/R7wKi6nFn4ft27Lv0Jift2C/6Caq0aArLMI5KfV23UmZKHZDVdQ3NoBNmFc5SzZ62AhYx6/rYSMAWd48O+ubjU+SCfn+ve58yg/7MKExnV8rN5GeGT+8HbfpiPOa8Pai767EbUW8Cov6HmsVQ3mWtQoimGSGiBgVFsbEm8Ftiy+ILwcGgObW6H/I/7laUSfXIXOnwKeboasv7kfHRJNru095sbtXqkj189MqvH8HvGEjAJ1sBKCqZT/fM6YXzQBAa7ka8u5LeEzJCn9VDgzFkEdXWFjR3Qf5dujogX8HqbGW1F0AwIKKp31toyv8GcVttu6AtmjiSJ+Z+Buf8yIcyy9b5lskRIPR6aAcEApF7ES7eKlrhuNmwGP/BZdB4bm1fgV315/M1d94w9f2Su31vuNe0RnSdvr4263ftesKn/MiHHroiNGBEQlflYApUd+iUCgM6OUPzTio3H+8cluo86KuZRN3/utEyvOn+3ZXn1l7ha9/Z9sa7Bl2Gjurfe3nH3Cf5XgOz7kxwFkRjr7mq33Oi2h4/rNv+I5V6IhCETuPzP+j7/jipT/h+P3m+s5X1Ml/27pg1fZQ50VdyyZuf+d4ygumc+ER/ucsWymdPDUtqxF2QX17la9t3iGRw1z+d9xtPmdFOOY4f+lzXkTDztorfMeDFTqioxwYCTBQOShiRR9X7Znmi2O9ffxLgzf+SCVPk43TAbXNsHZ37PdWtezxHhUBMHPyYgA2bVtoed9z+/t3r3XlhbENAnc3zXY8J/5yHnk7NzD15nlsuTk9f98UkUlXW6ErLKZ8bO4E1Nu3fi266hqpIFLJ0/tPjS2rfzS0dMILK6C129921rS7uLv+ZMv7urtkTp1iQ+z7qw3e3Y6y8Lve22r8u1G68sLYpmPcsQjexZjnvJ/y0V3M15aydPd8y3Eq0pdkKCxSxZZ9hzI6903TPr19T+dJAzmkAAYqtt0YOvKySXXU7x/8B5Z+vihi7Lq7301ptl8aH02lEqv4dSPGjRbTzZcxqgzqcCAZKotUoCssNrSY/y7v67mHWUXWf9tTTaQQsUS47bQfhbRlOKCrN7Bt/qEP8uSnP6G+zdpWaG6NMflTfefRhKmBQWWBifLCizFhp+7MMLa1uuW7CizfNPAoB0aakA7JOocrORmQkQnra0NLF4XD6o9/ideBEQ/nb5cTjWcqQ3dRCnZtCGmruXUZU29OLHTEGHqSs3Z5SJtScwwt6s+z/n0of1b9f8aLAMbmQ1MpfBpl3iyjwkJXXhjbdAdGrAQn9zRyzuEfMSazjcZ2/5RiWd/lzNeWxvUuHaMiTA9pM7apcJKhxZgHw0/QARoXJTZJH4kYnRcr6mBcKWzaDdFMLYwKCzPVhe7AiJXPe2Sy8EOzfmXaLxw7Q9paOsviepcRPXRkkl42vtbv6FbhJEOP6U2Ph+2rKg1dkI90LloiNzEfXRC4Jvj8Or+KQldfgCy5PCof9rZHF26mqyzMVBfGCkexsKdvK3/ZdUNAsk8j7Z7t8sCYcN01Ia53GTELfzW2xRNOohwYw5jBVFhEIhUqCzMcNphaDDWtMGs8dPZAU4c/bASgT+sC/G2jnVM4ufQ3ps9TKIYjg6mwiEQqFBbhmFQICCjOg6llUFUvJwoN3ooBesmzuz/0KzGM4SQKxXBnMBUWkUhm9YBI6AsTh03GtX++Ff78qV91oduKHftWcee/TgQICCdRKEYCg62ysCJRlYUZWYZVtdF5Ad5cfJVyc6StG25/53jAYCuaV/nagsNJFKEoB0aaoFQWqWFKETR1wa5W+HCjLI8YD+UFeynJkl7WglxZVnamQYkRbTiJrsAwwz1jlu/YqLrIW788oC3WUBJdYTHuhnm4c/LpnTJLqS6GMEphkRpG50B2BmzcC++vC5V6xoJRdVHXuy6kLZpwEl2BEY6a3lKeX30k88f6VReV2TUAAW2xhJPoCouD75mHKCigpWI/pboYwiiFRXKZa1JgaeMu2JJAYnCj6mJn+5qQtmjCSXQFRjiaOsbJ66c95msryt8W0ram+sfRDhvwqyyubv4/eT7Mqy8Nd5TKInH2Hy3/3dcd2revAz7bEr0SPBij6qKmdXVIWzThJHpp1XC4+8bLgyxoy5ZFFVyOzYD/HKCgO7ZCC7rCYsERK+ixu6hvcqgknoqBY3rjnyz7q8b8X0rfH2udd4cNOvthdwdkO6X3U/+wLzjYn7DTLImnkT11V/qcF/FgdFpM7FoX0Lbl9R2+vtItnwFwxIPz6PWGk7SP8zs1FIqhxD93h68McszY0KoiycRY0swMY8It/fozDjqKUw4+Dw3Iy4I//kc+w7gLoisvwqku9NCRRMNGALK9lQP0tuMnj6XXO7mYWNIEeENJWtsAAsJJFIqhxK8+Mg990PnNkalVROpScDN0ebjReTH3dr90PD8bnvxkIZoGP/iaf56g58AIp7rQQ0cSDRsBaPFsCGk7osJfJF445QJEZBgyjyoUQ5Cr3rBeON9zcvgy58lAtxWb66vo6O0IaFtxvf/zv7Ul8PpHFywmNwvcHnjiY9l2/fHvAPhyYIRTXeihI/GGjQA+x8XunrUB5wATSv22wmhLKjKlZ9aQ0iutUA6MEcSeC6xj50c/PXx22vKd0NUPtXJuj90G08pBCOnIiBWjwiLaJJ6JkDlHOi5WL1oWt/JCoYiX6a4XLPurHGcP0EhST4YNjp4+h5dXf8DxB56HEDBzrMyHEW9VRKPCIpoknomws/AQAJ7f5FdjqCSeioGkuS+8g7/Embq/kwNFcN4LIxXFiZVQNSosoknimQhf1vudnAeUFgKxqy4UikT4247wCfwBvjtpYMLLk81+ZRN9x8E2QiczAyaMin9uYVRYRJvEMxHqWmWenBnFWUDsqotUoxwYw5hdZwc5LKr8SSIdQf/zoqeL/m8f7jsv/toBAf0dN/05LoXFe7V30dhdE7ZfMJZzp1tLmnSCFRbhyHbA5CJYvwfq9skKJIW5cqJht8UfRhIvxoSdIUk8F8F3Xr8EgL0cBsCni5LnqDBL4GlsV6EkCoBpmwLVEtkVwndsF248+aMMvX3MKn3bd7azozXg3o7es4DYVRZXvi6vr26qNu2fUiTrgd5/WuTJfbDCwoyLlizEaXfw7uUPMLF4DC63tBel+ZCVIb+6+2P4BpKAMWFncBLPpbvga7P00JBpADy/PHklDw++x28riqukGiwjw9++6iplKxSQl/liSFura4/vuK0vMPbqyyZ/QuyOvsAYjO94FyuxKiwufV5O3jc3mmfanT5afj6izYkRnIQvHFe8+BDf//qleDxSBt7ZA84MyHFCZwIhZ/FgTNhplsSzpl2GrY5zXYe9+G4A3Puu9j+g1B86Eg/zOn/nO8529Ia0Lcv9eULPVwx9Pt9zd0hbe1+t77gjKJaix93LLz/2O9RyHOMC+n9+2C1xKSwWPr2IzQ2bTfumj5kORJ8PQ7cVFy1ZyOb6KmaUT+fRBYsDnJxG1YWmQZ8LmjsgPxsmjfKuQzxmT08detJOXXlhTOL5j2aZA+3bJb82tSVtJKZqWXDECt9xZWmLPMjM87Uv+XSuyV2RUQ6MkcR0fzhCYUlgl337JtNbsruk86F8o7nXtHq/1HhLF714ecD5xjr/+PTJiZHF50mJ5vWvXMeS71/DTW+8yourVuHxQGPXFt91fZ5OIFCKZQwniYZwyouvz34KgP+u/35Mz1Mo0o2uOv/+QE5GFz2TDvad28Ues1sAaO+vZYXJpAXg0NFXm7YnSnC4yKa6wInKjPLpAeePLljM0XccR0dvB8suvJmPtq7gipekfTv70eN91+mJtZ781P/8eBJ2mikvjBMGhWKoMy7XP7eoaQ+ueNFlek9N+3Z+99lNYZ/588NuScbQAjALFdlc73eCmNkK48Lk8f/+hfc3r2VN7SoATrjnOMBvK3RpOASGk0SLmfLi+U3Sbp4z09yuKhRDiRlFk3zHKxsDE0U0dmw3vWdLs8w7d/Vb5uuNu0+0VnXES7C9MNoKPXxkc31VgI3Iv+I4uvq6yHHmcNGShayqkbbiu384zneNmb3Qw0mixUx58fQauW66YM79MT1rqDKoDgwhxLeB+wE78JimabcH9R8NvAps8za9omnakJ3xWZVKheQn8hz3QvzP6/D+G85xES3Hjg+VHAXGu3bxqz3+80RjXeeMncJbG1bw7qZVOO3QE4eX85UabynEibdHuDJ+dNUFwNi6lQBoTcL02kRCR4wKi6GuuhhJ9qL2TGtbkewKQ9UzI6glmqN7TjjnRTTce0pozgx9pxXA1eMKaXvonPjlk7mZ2diEjV+/8VTczwBYumIRAPPnpqa6gF91AaMKpEO5MDvP1/fxBn+4SCKhI0aFxVBXXYwkWwGQeW14e9F7Z3L/D3WFVTgOLI7uOVbOi0iYfe4vecpfMtbj3d40tsVTccC4MLH/5EhynDnYbeGvj8SS5XI8Cw5PTXLVXY47fMc9tk2+tjKxGwic8CcaOmJUWOjKi6GouhhptmLKx9ZDT2ZFskibFoeOju454RwX0bL4gtC/zfrGh+aN/TJuhIRTcHb1SWdsjtOfM2LBV/1VmfTcOMlA3zhJZSUSfSOloX+d79zurA25LtHQEaPCIlHVhZFBc2AIIezAQ8DxQC3wmRDiNU3T1gdd+oGmaacM+ABHKOOeuCLgPDiR7q4f3JeS966u+hKAnzZIuanNEThLePen/zC97+KlP6GqsYpjfn88s8srWV+/3denAaPzZnDN/7zpizcbiLgxK/TQke+svSSkT8w9OKRNIVH2Iv1odT0S0ja9OM93XOi4OGXv3lC7ETBP1vn+de+a3qNLPo++4zimjq6gprmBC564kbzMPIQmyHTkcMMJ7/hi2QdiAmGFHjpSWbA0pO/Lho6QNoVE2Yr05IkNgUqkijyn7/gHs+JLehsNG3fLhXy4RJ3h7IXReSEWfhWQu66bG6rIceYxJm86F3pVFvpOajyqi2Sgy713cYdpf0PbWADGmfaOXJStSE+u/yDQHmTkZASc335UavJJ6erNcLbioIlzAKnM0q958Fy/k2Z1zRo8mnSedvR2sLm+CpuwkWHP4YYT/XZmMO2FMXTEDF8VkiHAYCowDgeqNU3bCiCEeA44DQg2HMOGoVwqNcddD8D0tiUhfVUFC2J6lpnKQndcxMrmhiq6Xd2cdfAx3PrdS5hz2/fp6e8DIDsjG6cj/kR8ZqxzScO5v0MaWD1sBPy7o9GEkvz9lId9x7oaw9iWCoaq8sLLiLIXyVZYDCT7euXn4JM687jJEydE780Pp7CIVGXEjM31VXT1dTG2cBR/v/RuFiz5De9t/Iyuvi48mgchwGYDT5Jy5Dy7Ttq08/a/F/DvdkDgjodOuHASo8JCV2MY21LBUFVeeBlRtgKSr7IYKLa2yk3tGz40Ly9+2zduNW03I5zCwqrCSDguWrIwoKKAka6+LrIycrAloMQIJljFpYeNANR2fBHSFi6cZJzrOt+xrsYwtqWKoai88DLibEUyFRYDyZYmfyi4ni/LiJmC0wozlUWstsJoI+w/OdLnvNDRFRs2c3F1XJipuPTQEb20qn4O1uEk+pxjIENak6G80BlMB8Y4wBgsWQscYXLd14QQa4DdwM80TVs3EIMbqYRTWJg5LpLJH/733pC2hU8vMj3WWXzBg8wom8600eN46JyfcunzDzBzzH6+/vPn/pH2nujHoIeO7Or+MuAc4g8nWXDIhwAsWfmNuO5X+FD2Is0Ip7AI57hIJsGTD+PEw2wS8uiCxcwon06G3cGfzr+KB99/ifc2fkZeZh4zyqezsb6KMfkzok7wqy84AGpaVoe0xRNOstkjZdgzbEN2MZAuKFuRhpipLMI5LpJJcILOYPsQfP7ogsUBCxNdfWETNnKcOUwdM53WLlkOMRr0BQfAjn2rQtriCSd5pdYb5jo+dWGuIwRlK9IQM4WFmdMi2Zgl8zXah5U7VvnaRudk+drn3r6QgybO8fXrtmJG+XT2dcRWoUhXfu5oXhVwDvGrQVNd3WiwGEwHhplPKvi/eSUwSdO0DiHEycBfgekhdwFCiIuAiwDKx000u0SRALGqLAaKR+b/kclFsK8Hrv524MS/qk5+GY1HskNHdJXFxAn30+buYEJ+KXYE/1l/QVT3n7Piakqcu6jpU+LOCCTNXihbkVpiUVgMBJvrq7hoyUIeXbCYPCeMzoEH338Fm7D5Moi3dcOHGwJtRbJDR/Tdjb/u/jnufifZ2Q5sAk4olu26AyMcMyb/kX5bPRme0CTGigCUrRgixKKwGAiCE/KtqINDJh3sS943o3w6j8xfzLtfQK/Lf12ypeC6wuLZdVfi0LIpz58e0Kc7MMKxzvVb+tw1jMmcktRxDUOUrRgixKqwSDX/+KncdL39rWdDKpMAvrnFFztg597AX6pk2wtdZfH7/5xk2h6JOr3QQYn1denGYDowaoEJhvPxSO+mD03T2gzHbwgh/iiEGKVp2t7gh2ma9ijwKMDsOYcmM2pAMUiYJd4Jxi5gW4t5X+Vo2N0MHb2gRfEboassgpN4rnP91hc60q5t9LWBP5QkEZpLZ/D3uXdz/LM/BOCd8/6c8DOHIUmzF8pWDD+syiDqk4qb//pLbv7erXTICDNynDm++wqyYeIoqNkb3W6JUWFhlH/rYSPPrruSne1rfMc6ejhJvLR1lbN523yOP1CWsnznS+uEiiMUZSsUYbGyFQ+8409aPvf2hQHX6gsSgDmVsGJrdCoMo8LCKP/W7cbSFYuSpuIy4tQm+sJHWrKlKq4owWR8wxBlKxSWGG2ArsYwKrR+++bjvLjqP2FtxYwKaGyF3v7owtn1jZPgHFxLll/KkuWXJk3FZaQko9J3/K9WmVz5W4XJrwKVbAbTgfEZMF0IMRnYBZwLnG+8QAhRDjRomqYJIQ4HbEDTgI9U4WNG8QrL/s37khffFImx+eC0wfZW8/49bZBhj855AfD0FzJuLLsoO6FxHVSSzWRv6Ehlsfx11UNJQIWTxImyF0OMR9dZ765etH/q5eM6h1fO4sn517KzHdxaaLlEXRIera0A/wRC2OMPcC3MrfMpLzqQzlGjEkOFk8SFshVDkGveDa8quOu4gQmVeHK+ebUD44Kk3wUtneCwRR9GoiftsyVQwqRFyNxCr9Rez+7utb5jHRVOEhfKVgxBfvoX65x5ZiHpyeKQCf65g1nVEaOtAGhohUwH9PRH93zdVogEE2fs7dvqCx3RN1OGWyjJoDkwNE1zCSEWAW8hyxf9WdO0dUKIS7z9DwNnAguFEC5kQYxzNS2WKaZiOGGMRfvWjIO46tgzOfvx22nplhn5g3dWtjTIhUk0LFt5GQ0d1VQUzQjpM6osjMqLiRPuB+6nKKeBftpxAQ3dvbT2NqNpNo4efxSayEH0BQ7inBX+ZFwTWr7wtRUXNQIQWzXokYGyF4pYMNqK3ftqePX6J7j46TvY1izrwQbbiqZ2qG2ObodE3xkRInSCYVRYGJN4/nW3dET8dffP2d0jFx/9XYKNfR0Impk5pgQPcjWUZ/irPGOyP4wlP3eLr61Na/S2KgVGMMpWKGIlOGln/hXH+dqDbUWfC6rro49rf+LjhdS3VVFeEOg0jUXFVd9eRZ/W6bveY+I50ecmEKoUdXXuZFLu1OgGPIJQtkIRK3+64CrfsZ7zQg9ThdC5RVVdbM4LM1sBfpVFcBLPZSsv861fel1yLbS9aSXCJmigij53NxpaiEPk1Qb/uqaud52vrcW1nYl5QyNMdTAVGGia9gbwRlDbw4bjB4HEdHSDQM0Z4Wuyg3k1knjuGQwGUmFh+v76KnKdWVx5zK8550+/ZHVtla8veLIxcRSsr7XeJdFVFw0d1fS6O9jZtoYJyFJJT7dczgVfiS6GzEiPp4d+VyYd/R7yMmzs2lcaoLo4h7+E3FPcuAlnbzuAL5QEoH6ntHxfXpse//+DyUi0F+E+903zwt9Tuiw9flcGUmERjs31VfzutIt55IO/8PKq98jLlGVedVuhaSAEVBTDxl2RHRhLll9KfZu0OX0euaCYVBx/+eMel4cMWxatnRXk5m4ng6wg1UVoHo7i3EacDhkHo4eSAIx1yjw6S1YcGfd4hgvD1VZ0XWQ9T8h5NPSzP/FF67CBmrNSn3Q3GgZKZWGGWdJOMF+Y5GRCthM6e62fqe+k1rdV0evqYEfzKiaVHOzrizUOXvN6TIq0iTQiS8MaVRdGB4aOyybzU2qii377Zl8oybRCOfXfWx9f9bfhxHC1FROWXWXZv3Ne6C78dP5qeU8V30tgRMkjlQoLK8ycnOAvmQqh65DxpbC1wdrhmWxbAdJejHJOYU/vVvo93UzI/0pE5UWLazv9Whd7XOt9oSQA4/IzgfRThA6qA0OhiIVHFyxm4dJLcWseLnjidrpcfil4f18fexvqeOKBOygsLuHrx36XsaPLaWyV8WfxuMtbqOHFrddw1hT/BM+oxqjZ6S1dBF41BozOH8VBFaW0dJVRlN0CwIQx3fzyiCfp82Rw52cX8Pxcfwm0S96UpcU7dnXg7O2gv7M/MCJToVDEjD6BuPyZK7jp9cdp6ZZxZjPKp/tsxZ8fuIMir60YVVbO7PGwrja2MBIjwaUQjWqM7431h4XoaoycbAdZWbspdlQC0KZ56KeLKsePAOjpngzb/E6gIw64GYACsT/52VKN0d4R31gVCkUo+VccR15mHh298oOl24uW5iaefPAO8gtLOOr473LQ5HKWV0F/nCWXG9qrePLTn/ji241qjHAqrsUbzgTAkeVA65K7Mou3fg+AMfaZnDHpDt9961y/xWWTqot2zw40kRHfQBUKBQDlef7jubcvZEb5dDbXV4XYiuB1yOQx5TS1y7CzeKYWwbYiON/FvEMe8B0vW3kZAE2u7QDYHDb6uuVGy862L7j78xNw2rK57JBXOa3M7/BcsksWHcjMsGHTklgfOsUoB0YKiEctkS4Ki3Tn7csfoqkbzn5EeizvPOU3/ObqH/Hxv99C2Ows7vs7doeTO395GQcccSLfXfQ49pxRps/SP+yAT3rl8GTjcXlo7NpCdlGW6X3JZN+YmQB09HdQ3LiJhpIpAUk8D7zTesdNMfSJ57OfLiqLdKY0G/6+6D7GX3ccAsGBY/cn/1+7+fjfb2Gz2XnYYCsOPOJEzrjycbQMc1sB/tAR3VZkOuSMRtM0bHYbDe1VlOWHSj+Txb7OMQB8uu0sTjlMLnKMSTwXzP0oZe9WpAdmCotIpIvCIl0xVh3RFyV5mXlMKa302QuEnT/2/x2Hw8ldv7qM2YefyImXPE5uobm90HdUIdRe1LdVJRzfHg0OzwSKuq+hO+NOXLYaMtyT/Ek8CwdnB1sxcJgpLCKRLgqLwSRcKMi4fP+x3nf0HcdhEzYOqJjtsxVC2FncH7gOOfknj+PMi9NWpN5UUOTdRMl02GlxbWO0Y0pAEs9IFdIGC+XAUETNjJJVlv2bm+OXUkdDRR7YbdDSI8831W3ipFuOR/vnOlwuf5CZxy3rm33x8Zts3XAIF9+3MuxEIxWsrmviP+u/zfyveX9erXWUZ2rUd+VZ3+jF6LQo2rwcgLkXHwpA39RZKpxEMSSwSuKZ6vCSnAw54djkTbXm0Tx8ueML7P9cbWor1nz8JlsGwVb09IzlwGL5s/iyX/68nLZ6AKZnRP4ZGZ0WesLgaw97CoAGzxQVTqIYEvzs7ess+39/wh2W/fESXDJVp6uvy9Re9HntxdpP3mT7xoG1FyW2SQCcMekOXt7hrS5Cja8tEpUldTjc0nGRme0t9ThNPqe5o1yFkyiGBKlI4Gl0WuihIEbC2QmIPLcYjHXIaG/55PP2v9en4hJ2wZ7urYzJiS4XjtFpoScY3+qQ+TdcfePSIpxEOTCGAcnMnzH5vRsByMvfh03rC+gTaJCfC4BWNp7u6cfENM5EsoznOWFUDmwwFK7q6e7G3d8HLvMMOR5XPx0t9bz2wI8575d/DekPll7pSTydeU6ynVn0aV3s6vySF7f6Y4iN4SRGjOEkOhM9MgGXLacX0KjMr+MXB8vQyp1dFTTd9Qa6AryibiUAztwMSptkkr+m0pnhfhwKRVxM+mv4zyDAju/FFode3S4nC7UdO3B5AoPCJxd56HEJ2voy6Owri+m5C59dZNm/+DzrkOTJRbCjFXrdcld15fZVaB5PwATDSCRbAaHlzYQQNHZVY3NI9UWvu5OaltURSyEaw0l0djgXkeXoBkDz7rjsyPw/eaBlMqnvQUZnFwAwevZT2O3y2sKsBgBau2L7+SoU0TCleHnYvq37Do/pWfeukjt6G/dtpcfVE9Dn0dy49V98t5OxGeOjfu7FS39i2f/I/NA8MgDGjU19UfLogsVctGQhK7evggTshTFmXU/MJ4SsLCBswhfnrtsS8NsXI8ZwknNmytDTx3ecR59bfv6xab62fk3+TC+p/Asl2TJkpI476bXJfBkeLYM+m5yhZJp+VwpF/NR1/8GyvyL7p1E/65r35Dylak91iK1we9wI76c3k0wm51fGNE5jgm8dM6eFTr7TfxzsvEjG3MLMVpQXTJe2QkCvuzMqWwGBaxqA5zZexe5umaBTw4MQgtqOL7hnxYkAXDX3Lf7RfCOZGXYAGvrltb1ujWbXNgBKHJNN35UOKAdGBIZKck2AvvUbTNtrz5Tfw/iX4hurwJAFU5PHWn8P2t6tAFTZzrC8/4YP5U7iju6akL7GnY1k2bK4tMncuD10jjSKnX1w9mM38t4GuePY0dshc0ZX5MNF3olUvxueCCzz6nH1U73yH7Tvqye/uNz6+7QJHJkO9nRtodfd6ZN57umS8eajo/RcJkru16WS5f1TH/GpMfq8vqRNSn2RtgwlW5Frrzdtn/LxrwHY+rUb43quRmDGXCEgwy4oy5WzgNMqzcsU6vzkORnWVdVYHdLX3tFOjlOWODabhBgln5ua4IdPLPTHqApkLbOLDvcHrjd1wWt+mxmLrQB/mbOG9ip6XB2+qiSpDiUxsqJJxrf+d/2RPjWGXqxg6Ualvkhn9L/LZsT7tzpV9Hu2h7SNzvVXktzTeVJcz/Vo/iQSPoeC9+/w7d8MTUoZzCVPXUpVo/niw+OWi/twtuIQ767qFw3yGn0RE2IvIOG5BQBC+JL06egJgc2qDiSbTXv828gHlkoHh9OpJ/O8zPQeRXrQu9B6bpG5OH3sRWP3DtP2ll4Z0jKryDq5aDjcnlBbIYTM8wBw33fvNrnLj+7oNLMXHb0d2ISNi5Ys9OW00O2Gnriz2eszHBBbAdS3bg6YV9S3bgagvDC0UmIqaOmQ9uKrJT/3qTGyhbQXFTbredxAoRwYwwB9YWQ1IYqWbcf+OqRtuudl84uFdxFkXxra554f0jS1eArVTdIZ0Nwoyxn29fTRTz+ru7xqBWEjy+HPPWETMKUItrXAexs+oquvixxnTnTfzKmzoDQHT3MPm5f/jbkn/p/l5X39Xexq2si40v2o7f0Cm8NGpj2X0gzpgQynvgjHrZ9eyILDPqUstwnaGqjvKkHbLo37st7T4NTTfNd+57WLAfj7qY/42mbeOg/nTrnAyuqUFUoO+vGhdFfOAmDTL9Pnj5ZiaKArLHRHRaJMy7/S+688f3X7nSHXZNpgW5v05v/qo1+ZPuc3R/4m4HxG2XQ2N3gnCV1yQuH2uGn3lkxeuWMVdpucuGRn+O3BhALo6oczHl5ouatiyg/m4kZEZSv0HdWKIqmS2rFvFRoaWY48yvKmmyovrJjU9yAb3XLB5syW2zwTs6XdEa2y7PJ/13/fd/3XZz8V0DZ/v79RZpOJSrMKZNnma+f8SY61t5ylG78b03gUCvCrLIzOini58uCbQtqu//cvQtqqmqqp6q7m8tfMFzr3nxoY2z+jXE7oN9dvprPHX7JcX/DopQ5twuabOxgl4T94Ig5bEevcwtWF05FDRdEMdjTL8WQ68nyOi3A7qmb8aNKzALxScz0N7o04bdn8aNKzvL3P73Su6PcvMOoy7gxomzzxATKctXIMGVI1d+BMKQfv6K5gW41yZihiR1dY6I6KRLjr2FAl6BV/u9r0Wn2z49LnQzdB9Q1QIzPKZrC5QToDunr99sKjeXy2AqQqo/2+d33n21oCnRdRE4et0FUYO5oN84r82G3FufvJ/4vnNlxFY1c1wmZjTM5U7E6775pvl/jngv9ovjGkrS7jThzaLgB6bVINU5u5CLtnYoCdGQyUAyMC6bRrGolU7dqEVViYOS5MuO0b/lj4K1//GQCdQm4TujJdAddmO7KZUuiduCOoLII+N7g1f8WRRxcs5tTfncLuTq8DpclvhDhVLu6NO6uaptHdsc9yjPMOeYCnVkkDeM7Mu3l+09U09W9jdM7UmBwX35j9NAAfrr/A1+YUfWj0UiZ2kWWXxnZept+wLuuNXlqnSF+Gkq2IV2ERiXAKi3COi2D+eK5fAnnJUzLeclOfnGzgkLHpOroaY/oYaRdKsqEgE3ZLXx8zyqeb24rXNvjtRIi9iGwrLjzijz455/xDpaNi6eeLaOiQyotYnBf6ouOEYoNDSXhDcZzy+9YK/TtLujNDMfRJN5WFFfEqLCJhprII57gw4+Hv+zPyX7z0J2yq2+w7N9oKgBxnDjPKpweUQtQl4bqtAJI+t/jB1xb7EvXptkNfoMSyGHl+k/zs66Ek8v0e+rUe3t53I4396wECHBkBdkUxZEknhUUk4lVYRCKcwsLMcWGGMZRMV1cEKCmQTk6PV2X+o2+c7rveGDoyULZCP25or6K8cEZMtuLpNTKk/YI59/va+jw92BDs6dmK2xuW89I2/3ztzMmhm0/pjnJgKOLHRGURiXtP+X3U15bnQoYNtgV95i9aspAmdys47VJDNrbA3+nRpIRLNyDIWPXsvOKYxzrYGBUWM2+dR/b2DbSPn8UWpbxQDDGCFRbRYFycRCLLAePzYXOzdHYaaXK3QoZdyrnGFsAP5krJJ0CvK+hJQ9NWGBUW8/f7mzxok4Zz6W6lvlAMHYIVFtESLteFkclF/uPgeHYYGXMLo8Ji8kTpMC7wOoO31fx4UMakUMSLmcoiEsEVRoxJPI++4zgA7jtTblI0BfpBA+4Z7rYCgtRc4k7cthoK7ZPI773G4q6BQWjxFr1PY2bPOVRb9o/PB3sYQ4bSe0NjRI00XbnYsn9ru3XW3yn58WW3zsmAK567nr0dUhqty7tyM/Po7uvC43ETUmPI+Pts6HPacxDCRnnB9ICkObrqAqCmdTUAEwsP8rV9/+DYjOM3Zj/NIaPzfUn1KktkqMz25hIAymy11K3eFbXqYurNMiwov3YD9q52XC7omO1PnrblZr8zY9wN8tpdtyXm4Lj5u2KFpmmHJvSQIYKyFbGh2axVV8IT2ampJ+gyw0w6Gi33/ON3bGzYCfhtxcETD2bNzjWBtqLX5Xdg6PZCQzo48NsKgBtO9EtIjUm0dBn4pBJ/5aVYdkh0PuqVctISRyXt3kzf+ewnh+TYyX4F02NSXcwfu5Ty0VLBkdUhE3xu757o61+6W/7/nP2p3CV74YjE5L7KViiseKE6/Of57GnWCYUBLnvlCsv+B06/L6bx6KEjj374dx758HXAbysOmXgwmxqq4p5bGG0FBJZHDLYXxjlItDy/6Wr2sYMx2dMA2NX9JQDjsg8EIM+bbTBa1cWcaY/hscs8ZiU58vtpafcn7FtT7XdmLDhcJnNdsjy2xK1GlK1QWBFJpRlpEySRxN/BDgxj6MiKOn+/z1ZMOphN9fHbiuB1iJWtgNjtxdNrLmdv31bK8qQ6dWe7DNGfkD8HgD09W6gomhm16qI9R6rQW9070EQ3+U4bdpc/F0d+l9+ZMWuyLFSwYdslMY3ZSLS2QikwFFExI/v9sH0TMkbz7+Y9SXtXph1Kc6QUXHdeGBmVOx1yIeefu9lQVi21476bgxYmXvQFSSrQw0YARhfWkOGYRmFOg7clI2XvNTLuhnlkbt1A75RZkS9WKFLMsk23Ddi7KoukrdCdF0b2dcCE4jnsqVlLV3uz3y6UevNm6PYCv71Ipa2AQIl3ZrYMpWt2bSdjAP8aj+kITZKqUAwGVg7N2v5axsdQkcQKY94L3XlhZF+nnFsI79xifRrMLfSwEYDaji9wZDto7B7Yz+6CI1ZQntdOfXv+gL5XoQjm8lfDh6dsb99BZf6khN/xxHz/32czlRZAa5d/HZKbJrZCDxsBuRlrd9pp6IgxX0eCzJj8R7Kz6+juHjcg71MODEVEhUUwGTZvQi8hywZl2B0cUeGXRu3pttHYVcM7O2SimI/rAhczF8y4IeyzbQKmFkOjV7ZllHpdtGQhXb1w3tzFaEDn7L1s/svxuM0epAF9LsiwM6HoQH501GMBO6g6RoWFrsaIVXURzNauava0yl1PXY2x5LMjAJiX+WlMzzIqLHQ1hrFNoRhIolFYBLOzY3tAKbROm39HojRzAtVN1YzxyNWF2QTl/tPCqwTG54NDyDw5wbbC5YazDl6M2yNtxT1/OR63qy9kUgFIe6FpZGbkcsOJ7wbsiOgYFRa6LYlHdWFkZ5ssLzQmYxp5OXWUOCrZzy4TG2oF1lnVzVi6ez7slsfzxy71tykUg0A0KgsjW5qlIqC7v9vXtr3XX9XA3eemMs+/SNGrFukYc+gYMTovVtSF2gqA07+yGJe3iFLn7L1simFu8cTHC3ni44UBO6VmO6zxKC+MuLpdlHu/f12NcfpEqXIxOkajwaiwmDPtsZA2hWIgiTXMtGqPXJx39fltxdZ923zH00qnsrmhiqklUwB/Ti0dY4iq0R6cecj/hLxL79dtxcXfWExdi+yLx1YEkwpb4e5zM6pQfu+6GuPcWXIuZcx9EQ26wiIfrxrDFai6GCyUA2OEYr/KumKJ+57ARfLm7qN9x6Nz3/QeNZBsJhVCZz/sDRN3lpUBdhu4PJBbOIqxU+eyd9cmup3eBZIuD7cJbPYMNJugtn29qfMiVta5ZMKx/R2BmdONCTuDk3hOPSzQYZHshJ162EjmVhlikrN2ua8NEg8nUSgq8v9p2V/XfkxI27yZfiflnStuYW/XtpBrEqU4CwqzYONe836HHfKzoa0r0Fb0vfA57u8fAGjQ65aSL5tAYKPX3WU6wYiHZ9fJ0Lnz9g8MsTNKvI1JPPUqJDrJTtiph40AZPZ3hrQlGk6iUAB8WG+d5+ob5T8LODeGjV31hpwUV+1Nnsog059wP+yOKsD0CthcB+4o5xYem0Zt2/qkjHHpCil/D04AbEzYGZzE85WaQOdQshN26mEj5XntZGW4qCzZl5RQEoVC595Vt1j2B1cuMm5mLHpJKg7MSq7HS7CjMxzTx0Jj2+DYiiXLpSNmweGBOcKMCTuDk3g+tyFwYyjZCTv1sJHs7Doy7L1k5G31tUFi4SRWKAdGEqg5w9oZMJSqE0RDNBnJx2TCBXGUK+7shz2d4fttAmaMhY27ZJ6cHx0ldw4e++BHdLc10aLtxY1MzDdhzEHUt1XR5w7jDfHy9Bfyw56o8mIwyNwqsxzbu9pD2lQ4Sfox0mwFwLVzQ8snJoMeF2zZF5q008j+E2DFFujp99uK9hPrefKjS3B7XHTYWnEhlWRORw59LmtboU8eElVeDAZmYSMqlCR9aZpnbStKlw0/W3HPybGVKo+GA8ZEd93YEtjbBnu8f0ojzS1qmtdEfGaydlMHGj1sBCArw5/ouDy/PdwtikGm6Hbr8pwt1/9pgEYyMDx45v2RL4qBokz/sZXzAiA3E6aUQXWdFFmMZFuhh40AOGw9gFTYZmfL0qupDCdRDowRSrDCYrDJd0qHRKOF8+LRBYv5aBOsrw3tszuc5JVU0NHWgdvVEdQrqG+rotfbblRjpHohooeOJAOz0BHdSZGzVu6MaIY2pb5QJAMzhcVgYhewcts/ePi/r7P4AvPEXI8uWMyOPfDJplAHR35xOXklcqulu60Hl0s6MMoLplPTvCbAVhjVGKmeWOihI8kiOHRkT9F03/H4vasBaS/2GtoVikQJVlgMJtHsqD66YDE9/fDPL+UcJBjruYW0EXrivYG0F3roSDIwCx2p7ygCoLK0BTwuPB5/m0KRDIIVFoPJVJlnn6WfvsP+E483vUYPJfnnWujqDe1PV1uhh44kA7PQkY5uaWjzc7dg12xo2Hxtm1OkvgDlwEgKw3HXdCBx2mV5s60tka8dXQAtneYTDZCLEN1ASPVFN5rm9i1IABraqyjLj37SroeOtGsbA85BhpPMnCyNz6ZtCwPCSQYC3Ukx7oZ5ZK9dDja7clykMcpWJM6UYviyxh7xupI8Y2pOc4LthYYnwFbU7FuD055DeUF09kIPGwF/5m9jW84omTz0tDJpQ5It+7bi+bl+OfqVb52A0Nzstk/iL3Njz7WhSD3DUWExkBidF4fe8RPLMquZDllpOaSqsgEzW6Ef69S3VUVtK/SwEYCaltUhbc4cWVVEX3wYw0lSzZJP5/qOrzv+fTLtLvpcIqBdkV4MN4XFQGK0Fff/6xUeXWDuwNAZlQ87e8PPL5JtK3TlJ8COfatC2hYc/lBADj9jOEmq2bzNvyF80KxfYrf3gicroD1VKAeGYlARyKSd9R3Q0RfYp8e4GaVik0bDr/62CI8G8w/1774GJ8Gpb6uiokjGsOiGJNORR7+nm7El+2FzyGzAT39xOTvb5ELjvk9PYXT2VAAu+EpqDMAFTXLB8nRpbAm3wmHMgSEAPO6oy6lOOUdWKdr6vCr3pRgajPMmwv/jB38LaNcTdBkTc+VnQ3kR/O6NhWgQNsHebW/Juu/GSUemIw+QFdCETWCz21iy/FLf5OGO906g3OsEDY5FTRYl5XLh0lwfPvN6LBjzXdg0mXKsond7VCVVZ/1uHtnbN9A5cRabfqkW1or0Qy+jGFwu8dA7QifSxrKJID/n+0+Anz4Tu60oL5guN0tcXQELErPd1lTutH7UIfMJHJmX+K62nusCIMvhAg2cDi3qHBiXfXImAA989aWEx6JQJBvjfKEoy98+9/bQ/FfBtgJkvpzfvL4QjxbeVujrkFhtxW1vHefrS5W9eKVW5s85fXxyVFx6vgu7vRuwIWy9UZdTvfbgJwC4c9UPYn6vcmAMM2rPtI6bHf9SYpPPGZnvhbR5kNrML3t6QvoAsoV5Zuur3riGcfmlnLLfETzy2RtRvd/lBqdDxrRbUV4w3RceYgwZaWiPrazQB+1yUnBU/k1hk3jGy/++LzOo/+Vo88zp0aDnu7D1+GP3s9evwJOVw7gb5oU4MaJ1biiGP1M+tt793/q1xJxsT28OLaW6rdWfzLOzNzQ4/bZv3Br2eQufXsSFR5zAX9b8l89qVvjawtHvhjGFcnFiVnhExzhZCE7gKWwiapuh59LRnZ9mSTxfbYjPdiSrSsCoFu/3Ypdxqs6edn9bEAfdLW3F6quVrVAYk3eHEk1eLCuu/Zd5ZbLqvVsAmOA0L6UarkKRcUd1ZY1cGFy8NPyOoKZBZgbY7XKOEQ4zW6EfG3dXIxGctNMsiWdw4r1YqEba3mmEr/gWifK8Fu+RDYQdofX42hYc9G+WrP5mwPXf3yerSDxV/Ku436kYHmxosQ5ZmFWUmFPerFrZ5kb5+ZtSMNn0nofOMc9xN9VbQPGp5e+ycoe0FbrTIhweT/TrkERtRXDSznBJPOPl9b2/BOCUUeHnXpHI8+bA8ABuPGTabBTl7cDldjJn2mMh85ZkJQNWDowhRDwJAPs2bAg4rz8v8Bnlzw7e5HTu2Ol8Ub81aucFwJodkY2GGXu6t+JxuelxdVDTsprcvCIASh2VTCiYw57uLVQUzYxaprn/DLkQcfWPpyBXln478gBpAJo6S9m0LTmVDCJhTNSp58HwZOWoBJ4jnMxrrW1F752hn/vs/sAg8el7Hws4rxo1sCX2Ln9NTlLuP/UeshwwZ9wUnvz07ajvr9sH63aGDzcLR0N7lc/h0efpBAH1bZspy59Opj0XhKCicEaAAsyKx2vOA2BU5hTqetcBsHT39wEotE/yhZOkmheOuMfnNK3o3Y6zr53e1l7qxx84IO9XpCfTG62l51VjzJMDeqj3HffxRECfk9h30xJFr0YQHDoSDX0u+LTK2nlhRn1blW9B0uvqYEfzKrIypHqrLH+6T8kV7U7q/Z+fKu/NneYLQfvDytMAGJM9Namx7FYsWX44Cw76NwDlJb1k2vugu436jtQl5FMMDeJxZLb07Qw4/+fuwEpFx4wd2Lw5mxukA8FoK+7958tR37+8OvZ1iJmt0O1DecF0JpUc7FNsRGsv7v5A/rzL8qZT07patn14MmW50wa0KEFf3wQAnM6d2O095GZk4nJn0dwdZQblOFEOjEEiVdUIghUWwQ6LRNnce2zYvmxh3v7oulDP3oziSdx0zPnctvzPnDXNX1pUDxsBWL1rja+tymtwxuZO8cm4l37u330NF05iZGzJfr5YUwC3rZd92g483R563Z3UdnwRUqosGehhIwCT+qVD6Yqt88kY202fIyvcbWGZ8It5ZG7dQO+UWew0KCmmnHMotp4ueqfMCquwyNy6AVtPF9NOm43wuH336ahwkvRk19nhP8fjXojPVgQrLIIdFolywYz4dv8ue+UKALa2SMfgz//+c/581lWMLR3FJUdLp8bCpxexqX4zmtfToO+y6tLQTfWbmVo6jZZOIsq4zexFcPhZv9ZDY2c1fZ5uNM3Djn2rwtqfRNFDR5xZVb7zVm1HXM+a130bY/q3U987lqdH3+RTe5396VVU7FlDX0ZeWAVYRvUG6OrikIsO9VU5Kti4nEMukvaic6JykqYjqapGELw4CXZaJMKd3wpVa0WDHjYC0NHbQf+9H/rOD79nEY/M/6NPeaEZZFjGndbN9VXMKJ9uaisgvETciFEm3ufuBqQjNNWJw/WwEYAmtyzT+G7HD/HQi51MpuXF9ryTDnqVUXn7aO2qYMnKEwG5WzqhYA997owQ1YWRso2yZPzVnlN8IWp6KEljzhRujm0oigFg2g7rRW71pJ9a9ocjWGER7LBIlHDKKyv0uQFIW/G3S/xjOuyuS3l0wWJT5UWwrQAYXzw9KbYCoM/V5VNk6I6NVISc6WEjALu71wLwp63n0K/1kGHLglGxPS9v9D1kOGsR7vGsqZb/37MmP0xedh0udyYd3RWsqTZ3ZE/wyLXdL+euxiZkfhA9lASI2lZYOjCEEAXAaE3TtgS1f0XTtC+ifIfV878N3A/Ygcc0Tbs9qF94+08GuoALNU1bmeh7hxqxOjuswkjMQkg8Hq/MGlmmVNP8xx5N5qnQNLDZ/Nca0a91e7z36/carzXsghZnFfDjA77Hn9e9yr7eNjkGTS++Y45+e2ZGaN+enq08vebysIlrjBOGZSvlDmRGdgZ7erYyJmcqdS2bAq5vdW/3hY7okwJjKAmAG/kHetO2hb4knlMLpcz1o23fDRlDmacm4DzD1Y3Q3GT2d/p2RSG+cBI9LMTW04XwuMlZuzwgVEQ/Bn+51Rg3paNC2Yv0wPPTeXSH6bP9IfDzP+W//gmw2ebj1q8HxlMH2wP9Mw/+UI3gz3+stsPXoYHNZuOW4+fxwba1vFO1klMPnI/HE/j7G3ysv8Jmgyxn6PekLybMFhLBE4YnP/0JDe1VCJugvGAGda2bAxMCd8iJhzGXjh5KAjKc5LHtUoFxWtlvfSEkJd4Efbo9MWLLCNytys2qQ3iTgOmhJBBfOMmpb8nvvVSrQXjcOHu7fG0ANWv9ZRId3e243GDvtS4tGw/KVqQH06rvsfxbUD3NvxAZnfdWUO/YgLM9HSeG3J8Me2C8VwTNSXw3BT3nu3+SYQweT/CAQq/VyTPZS9B3Tc0WEsFt+qKjwVuauLxgOtv3+n+l9FC0pSsWmSbtnD/3QZ5ZewWNXVvQPBoT8ucAYM+QCYvPmmZeYrbFvT3g3EMvGm7cdPlCSSD2cJL5B0q1W1muhk14yLL3+toAln55gi9sBMDmtVHJnlsoW5EeTCz8yHtUaNpf03pkwPnGVr+TYWyuLaBvv8LQEBBTexA0z4hkD4LtirFff57ed/L+geONiOEXO9tkXhGPrdDv03NjGGlorwrIuxWctNPI9w/+A0+t+ikNndWUF0wPm8Nvb8/WgPN+rQcND32eLl8oCcQXTnLYzCcQjnrstj6cDkFJ/g4OmymdEp9t+kFAXh2b13hrCVqLsA4MIcTZwH1AoxAiA/mh/czb/SRwSCIvFkLYgYeA44Fa4DMhxGuapq03XHYSMN37dQSw2PtvWpCIiiJdqhF098GOPbKyR0UxOGxQ3yINQVmhlEk1tEBpvvwD39whyweVF0tDUL9POhVG5UNXH+xphdGFkOOEve3Q2w/ZNgcaUqZpt8GhZTP5cNdn1HfupCjTwb4O2L5HGpobvnU//R4p/+7qvRyHHRZ99X72dUFFEWQ44NpXFtHv9u96Pr3mcovv0M9zG66iybUdgP52OSnXPBrlBTN8zoxzZt7tc1YE43DupKhMGmWbTS4Rp0z9BdlOqSWrKJITjZMPkgkG31gtHRlPl97IvG45kSipk7/e3RtbyezvkBZ1VHJkmZ6sHJ+DIuK1OfnYutrBZk+K6kLZi8hY2YtI9iBelUUy8Xikrahv8duDfZ3Q0SM/mzab/Nw6HbJaUFcfNLbCmALIyfTbg/Ji+Wtfv0+2l+RBZy/saZNJN13Y6HNDp6uLivxSmnraWbz8dWwOGz19ULMX2rphUukMfnXyg9S3wD3dl+J0wA0nPMTufXJ8+d7x3fTaQjRDsi3jbqgVS5ZfKndR3Z3g9tqK/Ok0dFRRXiBDSIzOCiN7e+VE4ZWa62UYCvDnbefSb5O117RMOQMy2hrdmdHVIx2hWXZBblYdJY6ZFOTJ57WFVmaLi11iIuNaVllek5kpyMyElhlzyfhiBbjdtO13eGASz+8+FfO7la2ITOP51nOLMc+EtwfpUo2goVV+Vp12aQ+6vXOJ0QWQmwlNHXL+UVEk1wZ1XntQarAHZUWQnQGNbTK8o7xI2qHd+2SS3n6XwOWRfUb1RWNHCwLhsxUOO9xxxmJaO6G1C3r75QLioq8vxmGXuXJ6+uH6lxfi9vhtRXBOnHDojk5A2gsvWU6ZdfjCI/4Y4KwIprGzmmfWXiGdoAJq279EeD3D9ky5+Hux2l++UHdmHJl3E/9uuxkAl01ukozKceKmC7stjKcmRur3CioLWyNe55xaBEBHvYeM9jZ67TlBSTzNHTBWKFsRmZxfXGjZ3/XbJ8P2xauwSDYdPXJu0dEj1yECaQ+ynN61Ra+0AWWF0nmwp02uJyqKA+1Bca58RlOHvDYrQ9ohjwZ9boGmyfvcD3zke/fhv1+EEII9bdDRDQj4/VmytHJ9C3T3LsRug8uPXUxHt3ynzQY/e2Eh/e7YbYUxB4ZxM0R3YughJEaHhZGGjirfRmyP9/7f/+ck+j3deDQ3O9vWhGyigEzY+fKO6wBo9mwHwOF00Kd1YQv0L8WN5ppEVnYd0Gd5nSidJMff3Eympw0NW1ASzx9G9T4rBcbPgbmaptUJIQ4Hlgkhfq5p2itYb5ZHy+FAtaZpWwGEEM8BpwFGw3EasFST2r9PhBBFQogKTdPCVPQeWkTrAInV2WFUWdSdE/iO4HPt4WVsbwSXRy4wjOxq9h83dcD8UY/LEyfg/Rs9R1dEtMPSvT/yXWukw1DxsCSrhHe3raIg2+8JrdkLL9Z4M2jv8+9Idns/A9UN3jF4x9cfY5xqrBh3RY3KC915ES+jWqvQvB+dLFcnCEFPRh7Caz1e+Z/wlU/0sBHwqyhy1i5n2nkybMSTlUP185+bJuncFRRmYnyGRtISeyp7kUKsQkgg0MERrLKwIlhhMa3+kbDnmgZv7r4YjdDP+J62wPNNPf7Jam3Q3HfbHsjp9E/Gt+/x9zV3QLtXPjJ33EzWNmzld/96zmcr2rrhlneugAwHZxxwH6u8OUH7XPJr7U7/c4zjThXGnQ5jEs9Xaq4Pd0vU5GbpibH834B+/GV1+DABPWwEINveA3aodFZzddvF8DVwN3axs66EXWUHA/DaiQYlimETfe4l0lZ0d0OGWxrdnB0bmHmr/F1MoBqJshUpJJYQEqPCIhLBCgvNtjTwgqDzzbvn0+oV7+xs8rc3B9mOxlYCdv+CMe4G1rf42/e2Q7s3b3j1jX7l4hH3+hWN1/11EZqwccHBD7LSsPnY4b2v3mubar1zHXewYiOJGBN0BiftfGbtFQk9u1vbgcP70XHj/aF7sn32Yobt52Hv1cNGADIc8gczumAHfS4n2fYcejvGs937c1r65QkB9+oJO89dfz0dLvnDy+xuR0PD6e7h3PXSDj43O+5qB8pWpJhp28LPO6sn+xfCwQqLSBhVFu/XBYaQ1HcFnk+y/4wd3k3M4LlEzV7/cXNHoCPPDN251xS0ntE/82cc9FVf26F3LfIpSLfUQ79mAw1WbvPf1+Vdh2xrlP/uGaB1SLiknbrzIl729m3D5k3i3adJW+HQcnxqtVPHhFdf6GEjAHg3cbFVUTzuKrZ29ZJtz6F2010BygsdPWHn/Fmv0438IWaJTkBD0zTmz3odgKUbTon6e7FyYNj1D6imacuFEN8CXhdCjCc5KrFxgFErW0uoV9PsmnFAiOEQQlwEXARQPm5iEoYXmcFWUSQjj8bogtSEExiZ4JZ/xA6bBAdNgD99CMfP8oeDNLUDNUQ9kGDlhZ68xqjEMAsnycjJYELObM6YdIcvw7eeFEvPfWHFqOxM33GmXXpl+nrGSq8tUNciMwLpygtddQEwybMR8qHT+5HLOaycrs/8SdAGC09WTrIeNWTsxWDYChh8e1Fyd/hyVs1XPxzxfiGgJB+a21NrM87d7x5G58G5h3fwgxcWc+HcaxhXItVb8SwwfvC1xTz56U98ygs9/tQqLn3pikUIu+C6494JmUAYc1+EQ5d9AwiPnCyUZk71tZXYQ0NIckbLvDuOTLk70+OWAez17k0U5ZloVocuylZEwEphMRBMt79u2V/ljjzJnDgK1u8EdwqNxbxDHuAmw1Dyr/k2717+Dxzej9/3/7yIPlf0z9OrBOi7qZHi3HWEEFQUzWTB4Q8FhKhFq/YSXg9tpiOPPk8nGh7G58oQEkemnDMYQ0h01QXAXpdca+eSC0Bdey8V+f65ymDRZ489v5cJylZEwEphMSDYl1r3u+dHfER5EWyoTc5wwqGvG3R78dt/LOOh8x702YpdzZErlhmJ21bYBBVFM7jwiD+G5LqIRsUhDHE2+rFe0t0shERXXQDs6voSgEzk3KKvqw9nzuDPLfo88aXjtLqrXQgxVY8783pAjwb+Cuwf19sCMfOeBv/qRHONbNS0R4FHAWbPOTTVa/KkMBALmornQ9+hx5PpsWIHToQvdkTO1q8rLOJhQjH8zwz483/l+edb4AhvGeSiHMgyKUkULo4L4KVt17KnZwujs6aGvSaYpv5tYfuSmbTTir2F8pse1VpF7aiDLFUXRnb+1v//GJDE87eBOS4iEVydJInlVIeMvRiKtmKgQkiqyy8OOPfZBG8s+wGF8EmVDAWxwqiwiJVMB5xzGNzx/qts3lvHhlopDc12SruVl+XfTdGxKim2dMUiGtqrKMufHvYaMxo7qk13O5KZsNOKzh5/ivSWjgLAWnmhsyz7BsiWx74knn0yiSfAGVGG3LmnS1ux6eplyVBdGFG2IoUMVAiJ8AQuTDRN2gt9bjG2RCom9rZHXhQkUsJPZ+3uGsryp7OrGcaXAEKGqpg5Pa2S4+mhILHYi/owpZaTmbAzEtlCyrK7tR3kMd1SdWHkzdWn+Y6NSTxfW3kiC+Z+ZHGnn+dm3+7Lh+Gq6/S1JQFlK1KMUWWRKo6uCKwyomnyc6lvStgE7DcONuyKbCvC5YKJBqOz88+ffEpJ7jzmTpHvLCuEDDshDk8rW6GHgujllaPBqoRqMpN2WjHKORmQaowK5wxL1YWRjj1+VY1PjeEez776qzhg6qOA9O5ZsXTDKb58GFpbo68tHqwcGAsBmxBith4PpmlauzfhzblxvS2QWmCC4Xw8sDuOa0YMyVBcaJosLVi/D4rz5GKgvUdOPI5/+geW975zwRMB5wsO+TDMlZIlK7/hOz5mP/jratjnVTfu64Sb/nsLTod0ouzqkbsIxqzaR+YFytuDGT9mNmdOvtOnvAiXxDMRjDuk1dv9MWn7zbie4kwHE4qn8NoqmZ19hjf3hc6ybH/SLF2Nobed/llifzRsPV1kbt3AuBvm+cqnRuPI0B0WsTg9okTZizRCXBn6/7vPcKzdG91CtGaPDPGw22ReiX4XuFxw/FesS46988UZAeebPb+zvF6fbL+970ZOmPwVqhvP5LX1KwAp1bz4hStw2sFuh817ZbJMo+z6/APus3x+RfFMn1zbKolnIhgdrqdV+EujPrb9PIS9l9H5Tp9NM8uz07VHqsB0JYZ+DkBhYovS0a3VnLFR2pzxTfLnV1s6x/Ke1VenzGmmbEWaEVyNwLiGiDZOvqUTquvlv+XFclHS2SPnHC3Z4RcdRd2hzk5jxnwzTh8vF8fGBcn3HpPv+LIGbnh1ERkO2NS4GghNlmlFRdFMQDpFU1ENwGwM5+1/L4AviafNLnBkOzhryl2mkvlvFtzsO9bVGHpbJFsbiQy7i/L8VhbM/YjKYhn7s31fKQAL5n7EkhXmoQS+cJK6xMPnDChbkWaMK/h3UMukgLNdbd+M+AyXBzbshLoWqQLPdkJLl7QV/2q1nvd/qzDwb6eupg6HrrIWGS8BsirO1JulPWhshfMevdS3DqnaEzlhphG9WpmZmiJZmCXs1Ln7g5Po9/Rgy7Bx/gH3mebkOmPSHb5jXY2ht73WGD50Lxpstl6yM+oYO/VRCvPkBvEBUx+lO4LqzRhOkghhHRiapq0BEEKsFUIsA+4Esrz/HgokOrv5DJguhJgM7EIao/ODrnkNWOSNSzsCaB0ucWeDSW2TdFg0tMqvVGK3Sff1sk9CFR6aFnknN1GM8qlebzK9l3dcR0aOSTmTGHD1TUBzNge06aEjIxFlL4Yne9v9agc9nj2VlOUW8va2L6DlTM7dLzDnTJ8b81IpScK4yNGrBDS0VzEmb1pCzx2dOYXWoEoBZtVHRgrKVgxPuvukvXB7k/2mGqPz4pbXZTiJjssDLus8cgljXOToyfiWLL80QOIdK+cfcB/PrruSPT3+ghuJ7DgPdZStGL7UNss1we59ka9NBjeeKJ0X/9wYqKIciHWIMZTMWFpZJJhotyxvOg2d1b5zK9X6cCSawJMjgDuAj4B84Gng64m+WNM0lxBiEfAWsnzRnzVNWyeEuMTb/zDwBrJ0UTWyfJG1RGCYk4yQEyFgQqlMqhXsUAhWWERC62yKeM1J+8vs4+9tDO0zKix05YWV6uKlbdf6jvVYLj2UJJg3muRugDFsRJ9YWIWSDBTRho6YYQwnAcKWTLUiiaEjwSh7kQZEq7CIROVomVQrWIYdrLCIRK7Tbn2BC2xFz/OHOfO44LXQHQyjwkJXXkRSXegOieCShcHhJMbcOY0d/smAEIJed6evbdnKywIWSQNJNKEjZvjCSQoArx/mjA/k9/vyUfdzzJMLOGbLAv554RLL5yQpdCQYZSvShESqEeilCcuKQOwwv8ZMZWGFzSIt/vfG/o7M/FeRuRVh9t1Xh4SA6gqH4GSZ4TA6I4xlCxuCQkP0/DfzD33QNGwkXCjJQBJt6IgZxnASwBdCsmTFkcwv0+eH1skckxQ6EoyyFWlCNAqLSGTYYVSBrFoYHDESrLCISAQfwDNrr2DT9ff5zj+oDuw3KhyC812ZYXRGGPNpBYeGGJWeZmEjVqEkA0W0oSNmdOy5Cj0fcy34QkjWbrmIkw56VR5HeEa8oSM60Tgw+oFu5DQoC9imaVpScjVrmvYG0jgY2x42HGuAeS2ZIUQi5ROTgdvj/4y7PTB9rAwbCc4Gnky68rdz9hGfMrFwPz7b9Q++MTtQU/Th+guS9q7xY2aH7RuVNcV3vLt7bUhbrJx68JveoymMLc4FGgxt+MJJgjGGkwxzlL1IgGSEiSWCHscO8t/CHJhaBptTuN+0au9GOvL/wIOHXsj/vf07dvdW8/a+G339JxT/OqnvM4aTGJk/90Ffzgtf+VRii4U3ojtlR+c7sbldNLnXRxUiFxA6MrxRtiIBehda24rMxam3FW5vHi00mffi0GnwWXVqq3k8v+lq1l/td1jUdnzhS8Kd7FxWejiJGeUGu6A7PcrjtBUAL26VTh5HtgOPp49dnV/62s6aEl6FYQwnGcYoW5EgE18M70SsOSv1Kh/dJgjv8QET4LNefyWhVFC3bxP/udQfcpF17TeZWHiQ7zyZYed6OIkZxhwZutMjlrwZweibOLYMGy5bNzvb1kQVUmsMJxkOROPA+Ax4FTgMKAUeEUKcqWnamSkdmSJpbKmXJYA0DUrypLwyGc6LpZtOC9t3zIGvcMS4r7Ci7h3cWnRpwEXGTvpLLsfTP4HM9p+F9J85+U7fsa7GMLaZocfKAjxafXZIWzR8dT+ZZfmTjfMZUyDL/zS25cf0jEgccIecjK69LvZJZwrVFPGg7MUQprlDliJt75a2wmFLjq0Y57oubN867UZ+csgJ3Pf5C3yxtzrsdUb29Gxl8fozGJU1JezkPtZdWPDL0JeuWERjRzVl+dNjVl38o1k6X0SGTGeVLyZZXR4XC77yTwCWfHFMzPe+fFTayEyVrRjCeDywvAqaO2UurdxMaTeS4bz43liZx+G9FvlZOrbI78Q0ho4U3HJ8xGc1dlZzz39PpixvetgFS6y7sMH9d7x3QlT3BPPcRm81tP3uYU+3rPM6Ojv+DRYzKsbdB0DdritivjdcvotBQNmKIc76Whm+brdBUa5MlpkM54Ux1DR4XfD0msv5yliZ6L+9N7oY2Pr2Ku56/0TK8qebzhmMubOizadl7L/9neOjuicYY66/Rm/YyJjcxMJbg9mKzNU3hdg3XNduuSipY4mGaBwYP9I07XPvcT1wmhAi6RkAhzOJ7prGo+Aw3uPphbI+v1QrAyCFi97T5/4TKKK66XPyHHnkOfJ8fa+sMJ9wH5l3E86Su+mkJub3remTMqhd7b2+tvq+dYA/lOTk0t/E9MxZk6UDfsO2wNKTTR0ymdVrq471KS/CqS4GEj10xCyh5wA7OJS9SIBEbUXHj61/1HmPmT+/8o1fADDODZO7AzOBPzvtt6b3JIPPun7NmJws7l7+Cg39X5JhEzjIochbOvDwnBtD7jn/gPt4ecd1vj/isfDsuisB8Lj8qyyzMsyx8GqD/NmdVhb4cyq0S8fFV3NuiipEbqA45skFvuOyHZ+FtEUKJ0kiylYkQKIKi8n/vtmyf9s3zfsnFvorUxTuHyoBf355aha9L269hrU/9Tsri2/7NpkOWTrUlmEzdWTOn/sgT39xeUgoSLQsXbGI+rYqn7JCV1oYSynHWpUouIS7ju64OGvKXVEpLwYCf9gIVGbtCGlb2jBg0RTKViRIIiqLGbkfWPZv7jzKtL226z7fsSMXxhqq+2YCLZ1XxD2mSDyz9go2/8LvsBx/y1lkOvIQdhFWobDg8Id8VctiRXd8at7JUzTl2iPx1CoZ2mdM3Al+x8X5B9wXdUjtQKCHjlQU1QWcQ2h4WjKI6MAwGA1jW1pt+SqsyczwliiNobDTccsuDNv37rwnw/bZBEwuOZiG9i109bdF/8IB4KJpL5i2542WEwljiaDhhDFHRqpR9mJok2GXn2F3DLYi1ookRs6d/T+UZufz4Iq/R//CASCcWuOVGplh//SJKYnzHnRcX6zjwDvn8eW1ylYoIpPlnVtEay7aLKqRABRY5MqwC39ejOLbvh3lGweG6459O6RNrwgwnBPrnV93MwDPVNyc0vcoWzF00XPkZDllFbNobUWs1UiC+eHh3/Id5/z8W2SQE+WbU8v1x78T0haLSnSooletNFanTJRoFBiKQSbWXVlNg3EvLqPXBZkOee5shTXbQxN3JsI8+z0hbaWzj0G05FOx+20atPEs3T3f5E4/RtWFS3TLhVPGZvpL5B//aMJJdIwqi3iVF0YqClso3G8p+5fLEJiZo58mP1NOov537nuU5rWb3hfLH3U9dKRw0/KAc4gtnCS4PKrRWZGCkqmKNCWcwsIKjwc2HPtbnBnSVvT0w6ebZfLdZGEvDo1Nn1Y8hZOnHsfja55iv9Js2j2lfLKrnXz7JFPlhVF1oeen2NX5JYvXSwdJuHASs0mBUUqejDLM7ezgH8034rHvpM8mx9bslrbijdYfYA+TbXx0hSyfuKfuyojv0MNGACqL9oS0RRtOYlRY6MoLve3AO5WtGCmEU1hY4fFA1d4jEUI6OjVg9bbkVjPTw0YAGl3rfW1rLvPHbxcUF5PfNx5Pv1RSBX/udeeBMZdNTetq7vnvyQBRh5OAjFX3haMZknjGS2O3TDr+3MarqOuVStGH1p5OvyYl7i9uvYY93VtDQkk+6ZILtq/mRFZx6WEjANnZVSFt0YaTGBUWuvLC2HY+N0f1HMXQJpzCwgpNg/LMK+h3g9O7DtnZJUNJkrgMCZvc/8vL5Brhhrf+xISCOWjeXRkzpYJRdeGzFy2rfaEkYD6PMFNU6G3JKNfe2CXnO0+vuZydHbL8+b2fnEKft6LiM2uvCKtE1UtRRwqZ18NGALrEJtmm+dtiCSfRVRa68sKoutAdGMlEOTCGIc0dsHKbLA3kdMg49q4YS4pZqSzCkVs+g+zSiez6+BnKRkW+/uSD/oZwZPPXrTG/yhc2AtCqbQhpiwc9bASgIG8rDns2OVm7gTGm1+vhJArFUObdL2U8qk3IeuzdfbE5OmOtSAKQac/klGkn8OLGV+ns98emTsiZauq8ALDl1lGSZae5KbZaqnrYCMDO9jUhbfGih47U9a7DmWFjb/9WCuzmXh89nEShGMqs3u4ve5jjlPm0+qJLcQVYKyys+M/3/TkwDnvyl77jcEk792lhyqFEgVk5ZWNbPOhhIwC9bplUaHfXOkSY4kyjs8Pn9lEohgJ1++CLHdJGZDrAZpNzi2iJuRqJAd15AfCnz/5OqaMyrMPy6S8uZ29vHIsQwlcvAlllJJ5EnXrYCECPt+RqQ0f4kJZk58EYSigHxjAk2yvVAjm5SFU59GXuwJALZwPk7IOW3kXM15ZG9QzNNYGMZump1NUYh5WVYHNPYOXmHyZ9zDp62AhARpY0Dk0uGU9b6pAGobWvm7aOCgoy/7+9M4+Tq6zy93Nr633N0t3ppNNZICRAEAlBXEYFB3FjBhRBtIMzjv5GR0dEERGEoLiiqOOGuJIgoogoAyggjoCydAhbls7a2brTe9Lpvbqr6v7+eOtW3dr3/TyfD3TVW7duvdWpOn3f836/56grtj8892kuPutxAO7fen7A+QzVBcBS586QMbMa46zvqF3OrVdt9qksUiniGY7W6zoo61aJHevUuG/MIM8Kfwo5xOpVZnt0mHRGPzZZ3McDO2tMAXc8CeMzV6iBGNJygPllqhjXZU03+dQYZbUOFpav4J3zU0teRsOwjQD0Tm/zjQ3Pei96HDA752Fe2VLKtD5GZidotJ5Cvbd17GtqAndMDdUFQLl3d9Q8FqzG2HCu98LoGb/CIpUinuE497/XAWDzxgqzEiMbdhKhMCi3qy4COolvisSLuWDn46M30lxV77t/84PxnaOpSi0cLj3jVl8NjKbqk7CWqe+kufBfOjGUHwBHxl72jQ1OKdVFS93Jvu3n8rJqZpwT2Cjnv874fdi6F4bqAuCYuytkLFiNUblAJXT6ev3xNpUinuG4om8jTW6VICp3TfrGDDJtJxEKgwqHX2nhTCDJmSjBxf03nPlPvvunfjtUvR2OpuqTfFYvQ42hWS00V58UUn8inYRr9T7gbdveUuuPFQsrV9I7oboofup1D0ase2GoLsDfddE8ZlZjbJtT10yn2/0JYUN5kUwRz3Bc+eq/01yjrinKbbO+MYNU7SSSwChCKstgQS0MjSVnGTn3h9FlxM98LPCCttIBF50B926Fi+o3QT20VyhbyIZF/kRGLDtJIpzh8H/pDOWFeeyMGOKIqgpVZGZyusU3NjWzCIDBof8MKOK5ckFgF4Imex/XVH6OflcLm2eTK/yXKYKtJIIQi1MWwcuHkreXXXp25AJf924JlZ6+59Xw4hF4ceJW1RQPcNn2UAGcMq+CMdQFfLK7tcG871R/csBQXpjH4mF47kDI2HyHkngbi6J/afoyz898ibFZ/26J23KEqapbqbKrLJE+ml8tUg3ryLkvrMvxTIRCYFkTHBpOvtOIVh+9zWm478dvL1YbJa/bvJFZt4u+2R1ggYraMh4cVn/z05nANEvFk/GmG8kKMwsrVfL18tW3+dQYtnIbfXN7WGBq635s7iD3DG6g0d6e9vbRqWJYR8Q2IsRDfZXqTjQWVBQ8Xjqnon/+Iyk1r3m9alP0jSf+l56JVwCwldn47V6VzHjvSd9MfDIRSKZ7kRkjWWGmqVptoH7gzP8JKOJ529PvCDhuaHo/P9r5bhZUrIjZjTHbGNaRTNhGzEgCIw+J1nUEYtfE0HU4dTF07oeJNLQpahjYHXD/n39lqjxtsdDy3Z9x5Hj8FzVvf9X/Av5KtR8/T7XgPjBWwWPdbVjcDalPOgYLHapn87bDH6Z6wW388/I63HOLeeCFtwJw7hLlgVm74GnaGtsBqFz/NHWVJ7BpoV8b865DcA2M8zd9kPP5II9v+GVG3ks4er+6OSSJIaqL4qP/fdFjRfOvY/+bN9XDojHoOZb6fBqqhgLuBxf4nJ56N3UVcHAEVYY8Bk+N+3cbR9w7qbJb+L+pD2GpmqO5qgo7balPOgaXtH2NBwbVQsk148Ja1ceCsgpfR5FHxpRS7PmZLzHq6aKhEuotdo67DqB7QiUtZoVFcA2Mt73qj9D0x4xU7I7G9NLVALi97hxRXRQnTT+MbIUY+FjsRXq5XV1bbD+SnnpaLktg17FxkxKrfvqaAOvIrDv6Nu69+/wJz57JV7DYLNy+6z24dBeOagfvP+O7vralmeL9a7/rS1C459SXyVHtAJSy4ncHPssxj1IvzE1NgV0trn534LMMTXdjtVkCzmdWWATXwBivvJVxbqVmKj2J3ni5u2UjHzihEkaeKZdvTCguTjr+i6iP722I3YFm7VJ4fl966mmNug8G3A8u8vnmupsDrCN3vvBExHOFU0p9p/NdAHhcbppqTsJisYR9bjppqVXrEI9HLZ5s3u5rhrLCUHn+esencFmmfbcHJ/ehhamrZVZYBNfAeGJsI0+MbeSNtRvT/TYicucLr+fK9aq+H65Z31i6KMoExuz+AyFJgFTbExYSQ2PwQrfyniVDsMIiIGERRPsV72XSA3/z5jgMlYWhvIhXdWG1Oqmy2zhtfgMNNQcBePXJP/c9nqqd5OxVKhhv2Z1a268TU8002/uSeq5hHWnYuyXgPsDWazfTfmMH7Td2cPCLyX9WzUkLo6Wqu7LG95gkMQIp9VgB8OeXUnu+WWURrSNJXdkCTlsIP/27SnaaFRZGd4J4VBcufQbNagegb1oVwTN2YiH13dh0FAAGaLAtw2M9ktRzDdsIQPu80ZCxO585j47qH9JRvYvNEx8LfnpcvOpb/s99/R4Vk5xl1b7HXvp0aX0PYiGxAp7dCyPha1fHRbDCYjyKdeymd/pv3/yg/3udqOpC09SF/j27rvbtyBqJjFStJOk6DyiVRmVtGWPuxOp3GLYRAFvZ3pCxvt5P87o1d7G87i7+sfMDSc/PSFoALHXtAmDKbU/6fMVMuFgBpRUvekZUojNZtVawwiJWV5LPXuC/ffODSmmRqOpi1j2NjTIsFouvvbq5JkWqdpJ0FAwHZXmxldn8NtY4sTp6fNaRMV19h437oOwk7rpv4uabWE/EZ78Jhy9pAbQ3Kgv+zLTH99idneuTPreZokxgFDqpBrm6yvC7I0uuj75be+TL4V/3sfdHzsQunwdHX0ysqvDDL6lMp6HEqHfMo7qyj30jyX0czdaRWJy+8ifqNasP+O4PzvZhtZRjLg348yff47t92fqnabb3UdbdRdPUXsotM+Bx027ZxzWVKsuZj3YSofiJR2ERi5oKGJ8OHf/A8cgL+LsavhB2PFpBT4cV6ithPAFV2BtM9SOeGr8Zl3YYt0fH5l7kHU2s/UEi1hFDdQEo2TqgzTlo1AMtJW+t9Sdan59Rv7M188qpKO9B1wD2+nZLPPM+icWtVCP5ZicRip94VBbRmF8DxydCry8uOvNPUZ/3wItvCzteHyFh+V6ToyneuheXrvQnQ+7ddw0jrgMsqFjBHMlv/8ZrHTEX6TQKBds8yh/n0BwsrFIWkmC/PhCQtBh2TWLRNAbndnLPoNr8yUc7iVD8xKOwiEZ9VXjrSH1T9GTf6EB4lVSsop4VSujEUBwJVnNrY0ONYbFaGJjY67OGJkq81pGBib2+pIiRJLFrqsWrbc7ms5AAXHWOP/j9esenGJrez6imVGvOmUk0TaN3yt+JLR/tJJmkKBMYjhXLSirTGUyZHZYuUF5VT5LZz1g018LSefBcqDU8Lq5Y/xyN1co7Xl12DCjjlPpT1f3KRp4/esynuvjXsx6l7axH+cPWCwLOYSRAjITIW8/4PQCPvHxJXHNYVtuGq8oOnEpduQUqB7jo1Y/4HjfsJIlyd8tGn20EoOmQ2t1k6dkA6DU1jDafwtar0v8ZDdc+VVQXkSn1WAFw6hLo3JveFstm7Fa4aC08uA0Gk9i9fdGpkgIu62HQprFaobVG+U/K5xqYmVnk2419dupmnp26OaS4nWFFMSdEnhjbCBC3pHJehQ1HVQWaZRqY5ukJ/wWVYSdJlKG+T/lsI+C31fWNmg4aUQmPTc+cmdRrRMKssDDUGKK6iIzECnVdcXBQFQfPULgAYHWz+vmb5xN/7n2HrmXEdYBZfYreqW20Vp7ue2wxawG/YiJc4Uzw21GMpEiiO7lWhxWHVa2o5piid3Kb77XCvV48vKbyJp9tBMBt2wPAwOTJvmOaUMVLp4bSnxy9q86f0DXUGHctjn/zqJSQWKE2RprqVIvlTF1bGJjVWj+M7BwJ4dc7PsXQjFIxGK1Jrd7i25UVtcx3LPepLu7efhV3b78qpHCmkQAxkiLB92NhsVmw2Wy+ORwZe9lXpBPCt32Nh0sWf81nGwEYdu0EF7htyvbVWHEKEFjEM12YFRaGGiNdqgszRZnAKHai1chou28zbg8srIXBE4FdBSIpLBKlwq52SP7SFfmYdBbsTBbDNgLQWKN2OI6Nq3aGVqpxucuZ8BbxrCsfiHqu/rkWfjOsspwb5v+Mpqm9SnUxk5rqov1G/79l1Y7OkLFU7CSCMPnh6Kqrqp9sxmFVRX8HgsQMkVQWiXLRGaorUrRK5Okq2Jkshm0EoN+rtmh2nOoba3GcCpYe5tuXMeLeGfN8lZPXwCRMV6nFhlHEUxv9dEoLv45qf0/5dtv+gLFkrSSCALD8H9F3OLtfdxO6Dm0LYF+QizKSwiIZzIuRXf2hj2ey41C8GNYRw5KyuHqt77ElNWcw4jroU130Tm6Lei6zVe3hkS8w5j6UFtXF69bc5bs9v/ZwyFgqdhJBOLnmmYiP7Rk/F5cbWhvh2ETg3/5ICotkCbaamUlnwc5kMWwj4FdcGIrMcns1mtXiU10Y9TgisaBiBe9bo1Sk9+67huHZ7rSoLtx1pt+TfU/IWCp2kkwiCYw8JFYRz1gcm4CtKdTAiIamqS4CO/vUf8nQ4fwqPAXfL1Oteq5Y/xwAd3eeA6jaF2sW2mireRSA1oZBQCkxDOps87A6xukfr0n2rbBtYI5t+5TKwlBehFNd/KbztQmf21yw8/xNHwwYM9e+EIRU6bss8ueptjb285/qytxu6muXQ0Ml/OLp5M/xusVKXjk19DOfGuPMMpVweHD8BjR7j6/AXaRWg1N6Yr7ysMwt5rUNN/mUF+FUF+vKE0/6mAt2vu1VfwwZM9e+EIRUaPzm/4v42MyJg5RfGP1v3YsHYDiFGhixiLYYiYcnxjYyv6GCdy/9HfcduhaAdy/9uu/xe3ZdzYjroE8NYSQXzEqM3x/+HEPObhaUJSclB5hna/epLCKpPJJZdJgLdo5X3hoyRlX0Li+CEC8re38Y/YBToisC+0Zh++Hka2AkyoOvJHb8fYeuxVHt4KpTlZI7uEPZXS/+N0PObp8awkgumNURFquFwan9vi5DybCgbLlPZRGpPap5XolgVpcGK07NtS8KFUlgFBDOHerivOzU1SGPmeVqDVWZk2xZNTgwAv8I7RSWMB0e9QfczRsDxl/Y8+++5EUwtd72p1ZtGM06QUv9BO97napr4bApuYlhJYE6n50kuIinUQsjF5itI2aFhaG8SJfqQqwjpYu2X8UK55rQWAHQuMn/2WishpGJzMxjYBy2P5/6RYzF1oOj8VsQlDR95/xbApIVwYzMHeSp8ZuZ9spDHzj+Qd9jc/oUoP6wV9mVbPSNtRvDFvE018PINmbriFllkU7lhVhHSpdGh9ogYEElcwNTIY8fusSfAGhpUBskmbi+WO3vaJ5U8sJg1HUwYsG/y0+5LcDKYWZwaj/37ruGIWc3TtcER2Zf5gevXAyA063ih2ElsVgtvPekb4Yt4mmuh5FtzNYRs8LCUF6kS3VhtpMIpUXlQvW3cnpyOOSxvZ53+W7Pr0mufWoimBOeWw9HPi4SQzPd3Hfo2oAkp8EHzvyfgGSFmYFxb6t0TVOxYuxlvv2ManNqxApfpxPNZC8JKuJpLhCabczWEbPCwlBepEt1kQnriIEkMPKQSN65eJUZR9/bwcpZmHKG31mNtLBddlP081t/tJljk/D30NbFaaGj4nsAbJ7+REC9C0N58YetF/jqXjTXpLYNtG3fh5N+7qbhDyV0fDbbpwYjdTCKn5bfhP7bHtsQv8rn/F9/iBNRerU/etnPQsY2NERPAD4w82FOaYZnk6yREw96ndptfA2RWw2a27CmwkULk9utqJxUi6V4r+Oy3T7VzMqb1Wdm300SK4qVY5/5cchYze+vjfv559fdw9kOlZAMFy82Hbg87PPWr7oz4jk7d18JwHvPUvfT0fo9mEePq44GFzR8MUAJYVZHmNuwpsLlq5PvSJJI56Nst081c+kzarf63nMT3xUWCoN9reET4ydZ/jeu5zdW38PbzoSZufB///66LXysmK6ObvuomFALa++eA5BawjMYc0wwKyHM6ggjOTE4ldpObipdTcxFi+Mhm+1Tg9nQ/msANh18X1rPKwmMAiLeokDGhYWmpS8DWr9yMeefAZufS/4cHc6v0qQfody784lqC8zMkwcZcLRDVUXU5195zlZAdR9YUjPK4IwL55wNh2sVAP0TSiYebxFPM8kW7Ewnmap3UdbdJS1USwyzwiIWLg9YLeByxz42HjSLlcvWwYvJdRAFVBtAi60HAItVtUhxVOzlDe0qRsw6v4Uzxnx3uL5MY4X6Ezc2pTyn7ZWqyN2ptusTLuJpkGzBznSTqZoXRiL7wM0SL0oBs8IiFu4UY8WyRqWSPHCsLGDcvJP6rb8kds4nxjYy6joIgAt1bTHi2om9pgqI3X4R4PeHP+cr3ud2z4Abyh01NNeoeOHymviT8dQnU7Az3WSq3sXFf/04APefl1p3G6FwMKssouHR1RokWeZV9wIwMtEa9vHPe8vu3PdC/Oc0bGVDM92+op29U9u4ffelYIMF5cvxxJCL3tN1NVZv9sRlmQYNyqzVtNSpYrruORUc4y3iaSbZgp3pJFP1Lpod/Wxo+gWbBlLrbmNGEhhFSNWdm+nal3gNjEgXrOV2eOfr4c87YGAMTv6SusDd84XCucA1rCOZZP331O+l8xOF83sRhPv/9WcJJzo3HY+sYLrkTBgdg86DsOHkP6jj9/xr0vPLNonsgibL+9arAmi/7jw3468lCOniNz2XM5hY52LAr7KY563x0rnbrzQyJy9+tf0HwH+lMsWsYraOZAp7o1KazR2TtstC4dA9cDmvHErcPmooLCwVt3nvh1qyzDFj+9Gkp5h1DOtIJgmuE1bMSAKjCGmoSu/5Gqvgld7UA8Vmb9HODudX1YDdSnPlMAPaEgDard6q+l4rCYTaSQyuPGcrVscA/eM1PPyS0p6+9Yzohfo6ULsnm8nPirrpwrCNAFRuV51NDBUGiJ1ECKSpDgZG01PI06LB8Sl4am9q5zF7uQ01xqxzcaDqwqGqZRtWEu3EpwPap55qu953u4d/DxmLhsO7aJgt8kWDYRsBqOlSscJVUeN7TOwkgpnF82BkPH2F+awW/22VvEic4EJ1o66D1NqWMuct1DHn0RmcU52DDCsJhNpJDH5/+HP0u/ayoGw5l7R9DfDXvoiEofJ4c116LGv5iGEbAVhyTBU0nLZU+h4TO4lgZkFtZmpgmJMX//XoN1jIZ+N+rrnWxX2HrmVopjtAdeFxe0IK+0KoncTgnq6r6Tuxh4WVK3zWMV/tiwiEKy5cjBi2EYD2KiXHba4bZUNF+uwkOUlgaJrWCPwGaAcOAu/Vdf14mOMOAuOAG3Dpur4ue7MsXCwavKodXjgQf7GtJdeH98y3rF9D35YunrhlU1rmduG9H8Lh3E31m0/iWEv4AoPx4p5d5UteQOLWkSt61MXM3YtTa1eWj5R1B/a4tU6N+8YKzU4i8SKznLoYRifBGcGrGo6O6a+GjJXNW4xndoqf747c6SAR3nzaPQDsGh8AzcOIM8YTorA4TJXwRK0jzYvUBXr/0U/FOLLwqDjojxfWqXHf2LKbOgrKSiKxIrM018FRb4v2eK8tjM46AC31fQFj6xenp+bLcJkqCO7UDmO3zaacjW2uOcmXvIDErSOdU+qaYn3ljTGOLDzmj/qz02VzE76xQrOTSKzILHYrnLoEdhyJP1ZUL/Armuzle0PGJob8aoydw8kX2Hp89Eamy/bjcc4mfQ6DlrqTA+reJGodub9Xbexe3Bp6TVXoNDsC+2CXW2Z8Y+mwk+RKgfE54HFd17+madrnvPcjVZJ6s67roeVuhYhMzaoLjFSzn0vPX8c5n3k/f7jsBk7/dxWzXS7vYtjht5JA8naS/qn5bLZ8Aggs4lkoGLYRgMZ9W0LGcmEn6f3qZp/aoqy7y7cgcS5PLWGUQyReZJADg+oCI5VwYauspem1FzP47ANsWPQHmjiCY3QAy4SG1tLis5JAanYS7YRfEWFWXhQChm0EoG3esZCxXNhJDIXFsps6qD7sTWJMqHgx0VaQ8UJiRQbpPa6Kg6ejC4k5efHwgZtYPt+451di7DuYvJ3kggb/xoS5iGchYNhGACyOvSFjubCTGAqLi//6cZqdBwGwTowC0F/dnvX5pAGJFRlkbDr9HYvM6otf7PoKTquHQYe/HfHC2fjVGGYiFfYtFAzbCMCopytkLBd2kk0H38eGJtX9sblulHLLDEw76Z9pTttr5CqB8S/Am7y37wT+RuTAISTI7Jy60Egkbhz5cuBCe341vOZc+FUn9F17uy+BkQ6mxzX6tzp46KLkgg3Anc+dFfsg/LYRgHb2BIw1LRjh6NC8pOcQL+lujxoPhsKi9boOyrq7cC5fHZfqwmw/ySMkXmSQQ8OJS8I3V1znu22zwL+9FkZffoSp7r1YF52R1vktr1oLQN/B5AvRJWodsZbtDbivsIR5RnrpqFSLt81T2a0DcODmzT47ifFZiKW8kFhRegyOqoVJIpg764RTXjx8IH1FcU9tUAW9W13J/5OblRfRMBcHHXLtDBgb8xyipWx50nOIh3S3Ro2X+8/7vs9O4iqb841F4/RvSKwoNaacypqaCGaFhaG8mBi6mvnN3+a/1vmVj9c+9d+QQoFQgDJbJcvnr+HCxuSTmvF2HDJsI6CKhprHhp3dLKxamfQc4iXd7VHjwVBYbKj4Nc2OfvpnmouiiGeTrut9ALqu92matjDCcTrwqKZpOvBjXdfvyNoM85RYrVTb7ttMfZWSb6XiUz1jMTzWBX3egl0nFqndOIsFKru2MmWrjFt1ceG9qu1o4/AeHDNqd2/BgU6u+NEb1Llb1/DQRaHt3TJFk1NJz8rdUyyd7vdZSSDQTnLeL1Xhsb9+ULWAe+2P1O/+6Y/637ehsFj9lQ4q7TVMLT0lq6qLEqlrIfEiCQavCIwVelBV8IV3q8/M4kY4MpL8TkljFfSMQuOOZwGlsOjgmzTXeKCiAg4MoE+741JWGbaRusoByuxK3unRVSD71/XfZWhCJRyzddHuKOvx3S6vUB6WcFYSY2FmLNbes+4JAH73/Bt9x5gVFle9+aGQsWyw5qvqM7HzuqKNFxIrkqD59o9Hfbz/P9UCdekCGBxLXw2Ml/seo9ZyKgAudzcVNjfNlfX8fef743r+cNk3cGpH0Cwqq+KxqCDWa/sEuBYDqSUzEmXMo+pwufRJjnu6fFYS8NtJxivVzq7RBjWcksyssKhpUYu68SyrLq7oVknfu5d/Oauvm0UkViTJSWOR2yID7K29koV1mXnte7v+gF1vw2Pdx8LySsqOx7cR+vio+v4dcx30dyty7+De4Q0A1FjaU0pmJMqwsxsAp2eSozPbfVYSCLSTGK3g31CjkqPh7GmGwqLX9nWcU1WU6W1ZVV1cefrjANy57fysvSZkMIGhadpfgHBakfi2whSv03X9qDewPKZp2i5d15+M8HofAT4C0NzalvB8CxIdMLVK1VAXFh4dzloOnftgLol2Z3UV8PguaLuhgzag4lAX1kmVeDAWQNrkeNqVBemwjrz7KVVA5743KB/aZj7De56+CoCDrz2ZJucBn+pi6XR/2HPEi7GrsO2z+bsYMNtJ8plsxotSixVmK5mu+8IGHl3Fi5Utalf1+GTi515cr5IXf9oOV3OE8rZqrrF/nnKmwW4D1xw60OwYoMP2IzaPfzQt7wlSt46ctkJdh27f/xHf2OyxT3PaijvonalmcrqFunKz6iL5yqRXnvkUAHe++Iakz5FpzHaSfEZiRWYJiBd4Y4X3uqKuEpY3wb6+5C1nZvWFZn+ZGm+i0u1NVDZUH+Lc1arm1jNdG5J8lUDSYR3Z4/kKACdbPg+ogp3GGONrAlQXxz1dYc8RDwtaVIJ0qC9/a+2Y7ST5jMSKzKLrXiFEuHWIB85aAc/vTy3haW/8Fv+1zv+3ftuJh9HthgBjmrlapSywj6VHWZAO68gDgzcAcNHCWwBVsNMYa+X0ANXF0ZntKb3WPlSyYyXXxTgyd5jtJOkkYwkMXdffEukxTdMGNE1r8WY9W4DBCOc46v05qGna/cB6IGwCw5sVvQNgzRnrMlD7Nj9ou09dZB4ehj1HVT/2+bUqWAyPQ3cX1FQo+VYyyYs3ngQrBl/msau/Sbm3sJvFORVynG6xxn3OP1/6M9/tC+/9EI3De7KuujAYKFvG3YtVoEtHEc+qw12s/koHtbs6sVZD5aFdrP5KB9ruLqaWKtVK1Q5V3d9I+EBu7CSRCNe1JNtkM16USqwwFBZjU7D9iPKjzqsBhw2OjYPnZZhfo9otj4Z+xWOytBE+cOYER/54B+6pccqd41g8FdjnptDxoNnVnxc9gTj0f9sv99021BizHheQfak0BKosUi3i2VQ1woY1DwNQblWLtg1rHqZp8Hl13ql5tNu8nZgq/XUAcmEniYTEiuLEUFiA2vgYGoPqMqiugMkZGH9RxQ67FUYm0pO8GJ65C6tFR9dVnHDriRfUm+9Uu6++Ip5uNbNsqi4Mai1LfbuiqRbxLC/vob3tfwA47lbqEuP+inlTzDgXM7/2MOC3kkBu7CSRMNtG6vdIrCgm9tYqdfLePlVDC2BetVpzjIyrNUhVOYxPJ5+8KLeqFMU/rzjbN3bzcx/BqoHbSJZo8ds6z6/3X+c/Pnojx1wHqbFmV3VhML9suU9lkWoRTycqDvTavs6MZTcenDi1w/Tavk5jdS8O3ZtMsysLvWElgdzYSSJxyZP+7i0b4zxnriwkDwBXAl/z/vxj8AGaplUBFl3Xx723LwAKowJTFpidg1mX2hXpH/WPT8yo/5Lh5CY4sw0e/uhPAJhu9xdxq969Vd3QQPO40Tz+VUn7jR1ZXZBnEsM2AtB0aAvTUx7ecZMKoNapccbHdV5/laoHonmL3dUd7cJqg5kZOLb4lIRfMxkbiPEcYxFhXlgUoZ1E4kUKaBqc8CYoRsYDH+sbTe6cteXw7lfDwN/uxz3lP6ln/yCHytawtGUYi8uDU6ug3D1BOXPgdtFR8b2CKtIbjeDuClW2Ov7fm+4DoNIBlS6Nz/zT/wJQZVNJmOZGtUhzzM2Bc4Lwm4ORueiRjwHwwFt/GPdzDNsIQN3uzpCxIrOTSKxIkdFJtZs6PqP+Mxgej/yceDAX4Hu571FaG6CpsoWBKbUCmnNZsNtmsFk1rJraIHn9ml/FbSfJZwzbCIDbtocqu4arXF2wW63ql7xgibKKlNvVfbdV2VEa7BpVdhuTSSSZN5z+KACbtoW2og+HYRsBaJvcETJWZHYSiRUpMj2r1iEQeC0xNp14rZxIrJ2vVIt/OXwHNm9ccKGj48Fm8fti9bpvFUxB71gYthGAEfdOHFaNx8ZVK3iPNk1jhY0X3arbm8UbP0ZdB/FobmrKbDRaE6+pcfYqpZDYsju+GhWGbQSgvX4wZCwbdpJcJTC+BvxW07QPAYeBSwE0TVsE/FTX9bcDTcD9mvpw2oC7dV3/c47mm3csng97+0m5XZiBpsH5q+DerdB7dWhWfVWHd9GOv81evmDYRgAWj6j+5P/50Dt8YxUe9Zf/yNPq/nu4it+99jtpe/3JttVUeSv4d30+dDEQzWpjLrKZK8wJj9brOmD7npzNJQISL1KgpgKqy5USI13bQmcshmcPwNOuDvA6h98/qP7o/mrhTVzj+CwOLf82oQzbCEBd9QHfWFWFau84Od1CXfUB6qrtnJiogYY7AiwmqTIwqexrTVUj9I81s2nn24G3+x6PVcSzcSS3302JFcXP8ibY06dUnZngsZ3wdPcF/OtZanHttg5l5oXSgM8iAkywC4CXPP420R7UKq215hTf8YbFJFVmZlQNj/LyHianlnLw8H8DcFBtuMYs4rlhzZ9orjhO//T8sI9nGrO19vRvdMCAxIpiY9lC6EmhflY0hvs/FZD03D04ictTBoCu66ClKUOSJgyLCEDfrEr+/aLXn3yd1dU6pKXiVN/xhsUkHZTRhlNXwcGnQBv1Px6tiOf6VXdSWznIialIZWAyz+//ydR+9tb/ies5OUlg6Lo+AoSkZ7xSrbd7b3cD6S1nX0Q4rKrOxdb9fjlVstgsSuZ1x9/Dy71ar+vANQdzK1f7ini6yyqTUl2Y7SS5xrCOGG1POz+x2VewE2IX8TTXwFj9lcR848FtTiu3dyakojB3GYnn+EJG4kVq6N6aOM/thUln6ue78I+fZHbkOE/9+6awj1/y5CeZ4AjV7ziFflppmtoHwGZPYsoLs50kHzCsI0br0193hnZXiFTEM7gGhmEliRdDeVE2OxFwH2KrMcwKi2Iv4imxInXaFyjpd++x1M+1Yb76e7/sNR/yjT3d7X98RbUTt6edbaNzTLlmmF97FDw1CasuDCtJvmBYR4zWpzXHrvE9Nl55KzOu0CKeQ0Nq9zi4BoZhHYkXQ3XRXHGccuss7XWDvjGIrsYwKyyKvYinxIrUqSyDtUvh5UOBtXOS4R2vehCAh15SWYv/eL3/sR88/23aGkdp9dSyc7COOZeOZt+HQytnLgnVhdlOkmsM64jR9vTMsi/4CnZC+CKeuhPO9MYYcw2MXtvX1ZNc8b22obqorRzEZp2hseaQbwyiqzHMCouiK+IpZJZ9/eq/dGQ+LzkTDo5A58HIx8wsW03vLeqid9UH0tdSNRbm5EIkjIKdEFrEE/AV8Uyn6kIQCoXRSXjhgJJ7psq6pbD6M5/g5etCLwB+tVD9gb1k1ycZYAk/Gle7l5+xZEfW6U8sRO7sYVZThCviGW1cEEqBJ7tUDa10YU5e3Pygf/wPWy/gylf/HYDHt6nVysXn/IBsYSQX5qJ09zCrKYKLeEYaE4RSYccRODKcPmWnmdZ69XPrIaXGaKlW1va5Yx/GDtgXXpWBVw2PObkQCbOaIriIZ6QxITUkgVGg2G1e61eKkeP1K5W8fOvh2Mcuub4Dx/4uPJPjWCzqvsGRL0dOMMTbrSTbu4NGcqRx35aA+xA9YRKOcNYRg2jv27DjuCtrfGPZUlOEU2/0fnUzvOuuSE8RCpAyOzjnUj/PkgZ448nQ9anbYx7b5DzAx//2rwDYW5Vv9YqK8O2KzXTU/Aggrm4lifq7U8FIjgC0zTsWMjaaYHJIWUdCCWcdedefPhoS5vVMaHajILGihEjjR6t17cW+2+bkhZkFNaN85rxHAJizKgnzu8/6m+/x+7a+KeL54+1W0tr6HQB6e6+Kelw6MBIjABbH3pAxEqxRZlhHgglnHdmw5k/gLU9mFAqembWAWw1u2vm2xF48CdbeqmLFK9f4Y8W2z26GpyRWFBt2K8pXnuY/R2bryIPb/Lcdjh6aF32bptoRLBYrx53TzNi+7Xs8WoHteLuVHLIoRcNST+a7ehiJEYBRb+ci81iirVCjFS8Oto6sX3UnoIqg2m1OQMPlKkfzjnXuvpJskMoGsyQwCpTF81QXkiQajfg4/RfX85offpo/vvsmmodGIx5nFIr0VNWgTSdRSSpBzImEdCQXklVemO0k4LeOGORD+9Rito4I6aGyDBbUqs4Cya57z/v5Bs785hc5+I3fUfvsQ9R6xwzqVzb4bi8efgkArdzuHclQQ3gvRiIhXGIhmhojEskoLwzriIFhHTHIl/apxWodEdLHyYvglUPJxwrDNgLgqPxQyLjWtso31t4wAoDboi6ayzw2Jixx6p+TIFZyIZoaIxzJKC8M64hBcOHBfGmfWqzWESF9tC+Eg0Op2dgN68iihn4gMHnx+10/4XRvPcp6b82q1vpRrBYXEH8nxGRId3IhWeWF2U4CoZ2N8qF9aratIwaSwChQbBY4c5mShruSzGIc23OYP1x+I9PDJ+I6fmbZasq6u7DMTDF12llRVRfJ4OhWQaKiztvheWniHT3M1pFYGImQeGwqsUi0FoW5hoVRxFOSEUIm0HU4rU21RxxPou6VRVP/e/nzt+CZnSXeMk9zlgoADnmLVqXSrjgczd4q/bOVLd4RLaHnJ5KoMCdC4rGqROOKg0pKend7fBc0//u2H/luf/Dut4SMCUI6WdSguhUdGUntPGbryIFno9e+mnN5W6l6PPRMNERVXSRDY7Wqkj/mUfKHGWdrwueIN1lhToLEY1OJRXA9nWiYFRYb1vyJ5mpVxHPTzsyr1ITSo9wOpy2BbYfTX8izf3x/2PHZ2cWUOXqwWJzMTJ+UdFvzSGj2HgCcM0rBVGa0IU2AeJMV5iRIPDaVWLR4lWZ9cSjNzAoLVcSznxNTC9mSJeVFOpAERoGy7TAcHk7uuXYrdLwG7v/uZnrjEFQsv8xf88KwPDj2d0VdtBt1MpzLV1O1Qyk4DCsJBNoq1ny1A8seZU1x2GFcU3aKmQlgpWphmmxyYdUt6jV335BacqDtBnWew7ekP8mQzeSFuVBoibRgLXlGxuH5/eBKsqvA20+DE7fcyVOqFqdPefHXMEU8L33mU7gqawEod08C0LjvFfXYkU9x77nfDnkOwGfKlfSxwq4maVhJINBOsuH0R2keU+crt1aqwTEVCJ2WhQxMNCSdWADYcIpqe7pp17uSPkeHphYtm/X01/4YaTgp7eeMhMSK0uRPL6VWkG/T8IcCdlEPPPszNg37kxl4r1uuPPs5ZjwqyVnuULswk3N2ltU5ufLs57hzyzlhz/+us9UmxfBEA/NrlffVsJKA307S2vodljaq65VJt8rcLqlRXQxOWKwMTqvvUrLJhWVt31Pv73DybaHPP/23ADy+7b1JnyMa/RMNWUleGLYRgPo9W0LGzHYSoXjo3KeUnalgFO18x6seZN1if+D48RMrgBW+++vWKCWCy+2m0qq+z021IzSU3U7Xgf8Me259vqqJ55pdgm5XXXAMKwn47SSGbaSm4ijVFidjsx6aq1Rs0tw2mFZdApNNLvTZvwFAy1xqxYbTkRCNxNhUc9aSF4ZtBGCJt3NkMlYSSWAUKI3Vqkp4uK4hsbjoDBiegOOZd4OklRUb1R/E/RuL54+hLAKETFNTkfzuyKvboK0Rfvr39M4p02xoVd+rTb2JdQfKd0R5IWSamnIYS6FDYW25/3Ys5UU+cPpKVRxw274P53gm6SUb9S6E0mZejdogSYf6YlnDq3y3I9XLyTVjFbcCUDt9TYwjC4ts1btIN5LAKFBaGlSv9unZxHZL1rdDYyX8/Gn/WCz7g3P5at/j0Y41F/Vk3Fuc0g2uCqWoiFTM0uUCu/c96DpoE36VR0V9YrLwZAhWd0RSWzi6u1hyfYfPOlOIO5TmOZVCC1ZBFfFcukApthJJeDZUwnmrVKyY9drUTvt6B7N9XTjWrgn7nHvP/TaXPKl2Pax2i28sHO8futl32zGr7CDTK5YCsHkmQhHP6XHwuHBY5sDjAKAcFS9sY7M0VXvYsOqPMBH/+0wUs8Kjw3qbmq/76oBjFozs4v36F/nVPOVXNWwjAG1TO0LG4rWTZBOJFaXJmiXQuTf5Rcmn3uK/PX/Hswyf+pqwx9255RxfFxKsdt9YOC569SO+2621qt6O5m5C9xwHwhfxrHI4sGoaFsssNt3ifRklC7fXDDHmMbI0tfG9sSQI3ik97/R7APjrNn+L6Na6GS4680888KI/4WDYRgCWNA4HjMVjJck2ZoVFuCKeQnHSNh8ODIAzDWVr5lUtBuAnETZLnLPq8a4DH2b1stu9t0OVF43Nt/luO8rV9312xsKIy6uoCFPEs8Km6mloFtV+yWrR0DVlN9OsvThnjLZMJyfylhIiWN1hbVBqC/fxwBhSW9mD7riNY/3qmsOwjQBUVOwNGYvHTpJtzCoLKeJZgug6rGyCnT3gSuBCo6sfdvUntpDJ1EXrspvUHzr7oS4sk+PowJwpEFqA/vrE62AYthGA2l2dIWPx2kmMRAZA1Y5OPB4oO9DlG0+lgKogZAuPRyU8h07ARIz2iOaOQcen1MXEiaDd2NGW1WwPYx8x+P0/KYn3pc+kz5tqFABsdg5R7pkED3B81H9AQwOuWZ1jfYl/Kw3bCEB7bV/AWLxWEsM2AtCu7cXNNE3aEd+4xAqhUKh0QHM9HD0e/bh3PKgWDw+909+VyGwd2Xv7jUALd5vtI0Hc+YJqn3rl2c8lO90Qzjr5FwBUlh+j3D4HaNRoFd5HdcZmVUBb6Fie8LkN2whAddX+kLF47SSGdaSpvgeHtYb6qqGM20kEId1owLIm1VAgWsIzVncxc9w4Ohr+HJlSSE1V3YpDU3UvrBYd0Ki2qcYqE3PqTS2tSty6adhGAJyW3SFj8dpJQgoPW0CzHTGNZ7aYaT4jCYwCpasXDg3Ff3xdBZx3Ctz/YmqvGy2ZYS7qaagxjnx5c0Dti3BMLV1N9U6VaNAtVjzlytv+yk+f99lGVmzs8B2TL1YS2aEUCoFjk94aGHGuoi02Kx84Bx7dCYPjyb9uJOWFwa8W+KtrG2oMi91bIjRCq8H+6QW0l6naGh5vu69Zt53+qTaYGAOUIbe9UnnjDSsJ5NZOYlZYJFrEUxCyyf/tSK4GhnkRcvODcEUCz42kvDB44IW3+m4baowHXngr564eiPicqZlWyu0HAdB1peR0e8o5MdFCpb2MSm+TJKO7gWElgdzbScwqi3xWXgilzYsHYDDFGhjvPct/++CRvwFvivmcSDUvAJ8yAfxqjGP9V+My2qiGeY5DXwKAG1UnQ8eCRS/H7l5My9xnfdYRl009btyH3NtJzAqLRIp4FgOSwMgSh98d/eK57b7EFr4L66BnJD4lhc0Cl62Dl3v8Y9m0P0Syjhy42T++7KYOKg91MbdiNVqKrhGzwiLeIp7BaguAyVPX+zqjzFXUYJ0cxzo57ru4M9tJChFJtuQn6Y4V9ZVKhREvZ3/mA8y5/cmL077un0/d7s6Qse3Xpu9zFGmHxlwE0NemsaJe/SxL7c+YWWURj/LCsI2AUlsAHLScxIKhXQBMolM+66acCTzDKtnyfvx2kkJEYkV+0vve6LGi9beJ/7s1Vitfe7Lsvf1GrgCWTnutUj3+z326OxGFs45s3fNvvtuGGmN8Tqku3IkEwjCYFRbxFvE0bCMATXXqIszOAjWgz8dm8WBzeKiyKattsJ2k0BDrSP7i+njkeGH7fuL/bk31MDKRXC0+gCvP+BvtLW9Sd5w7aK8f4soz/gbAnS+/KbmTRsAexjoCUDnpT0BMVd3KrHYE1+zilFrDQqDCIt4inoZtBEBzqGSJZ/Zk6qpU3NCowG6ZAcsMNQ61UDqW2jRzTjLWEQNJYBQQHg9ompI2LaxVC5Pjk+GlW+ZkxJu++p9MPgU9191OK4V1MWpWWeSL8iJbiKpDSAVdV7HCZoVTFsOunvCxwqyQOmVtC4vWLufB936E9gmvd6QqO/NNFbPColiLeEZi5c3qfe67SWKFkDhGUl7TVFvEv+8KvygxbCMAC/c/5xtbd/vtoQfnMWaFRbEW8YzEe59TO9S/Pee2GEcKQijGOgRg8Tw4OASTM+GvLQzrSLu9GyanuMbxGfrLVGeRzeMfpX3Jm/wHz+7M8MyTx1BZFGsRz0hsWKaSr5sOXB7jyNwgCYwskeiuaTAuN/QdVy2LFtZBhQPqvAmMWBz62wscfuKlgLFM2x+SUSZMLV3NgS/E/zyzTSVVzAU7wxXxbLuhA0d3F85lq8O+niQZhHSRaqwAVe/i6HGoLFM7qlYNHDaYmYv+vIHHn2bkuZeYq2jyjZkVFobyIp2qCwi0k8TLpn3vTuj4K/o2AnB3y8aEX8uMuWBnQBHPRu+Y9i0WjOxiQF8SVnUh1hEhXSSjsAhmYgYOD6mERXOD+llXCcfiLIRrTl7c/CDgVVkYyot0qy7MdpJ42XPgYwkdf/FZjwNw/9bzE36tYMwFO4OLeJ5/+m9prZthdHJBRNWFWEeEdJGMysLMrEutQ0YmoLlOXVPUV8F4El2Lgi1nV56hVEnpVF6Y7STx4tCXUD8bf4JifrOyyg73p17zy1yw01zE85i3HpG98VuqiKdrSdj3VirWEQNJYOQJsWTj9XdtZvsRdXERq7gWqAX10nlQ7YC/9xGPrSyjxEqSmO0k6STegp2xOHzL5sAuK3mKqDZKg2jxou2+zbxwAObirHlx8IubqXLAP6+BrjPOQR8/xsG7Hk3TTBMnXHFAM5uiFAVMlXiLdkZjs/5p3q+nd9GWCSRWlAaDV0T/u9X3lc0cGVG3Dw1HP5f5O3nF7W+gfPXpvvu5an24YbV64U1d7wx5zGwnSTfxFuyMxuPb3stFZ/4pDbPJLGd9R32Gtl4lsaKYqfrCB6M+PviZX9LVAy4PHI3Du2BYQjtqfkSzvp9+9yLfmLFl8ZeuFCacIOeuVsXHw1nPINBOkk7iLdgZi7ljn0Z35L9y6rJX1Pv9zdpvxDgyNSSBkcc4d/i/2QNnrqPdHVhcy2hvCqEXoSd/9yr+5e6NPHH9j2l9ZnvIuVO9aM3FxW8pWEei1SaRhYYQCXOs2HvKOpZ6AuteRIsVSzd+kAtv/xz9D3VhGRsFAmvCBLcTToZ131Xne/6T2fkMl4J1xLCNANR0dYaMiZ1ECMdcV+CKoeW961joUXYzgFlTrAhWWl14rz956JgeZ8mtPwTg5Ws/z4X9A/z50p+lPL8Ol7ro3WxLz0V/LErBOmLYRgCWHH85ZEzsJEIkbEf2+G6vvfk8Vps2RsbaTg049v43fS/gvqFQbHYepdwzSbu2lw7rbSx/m/+z94/9yc/tA+c8D8Bdz61L/iQJUGrWkfbqnoD7kF92Eklg5AnhZOPGLquuw+zOLiwWry81RnEZqwXe8u3/ZtumP9EbJnkRTCEtjM0qCGOBbx6LZCdJJAlgLNiCn1PIBTuF4iI4Xhx+d4eKC5pKZlg00LX4ugmsv/oK5qZnePH2+2OWu0i3dSTTGLYRgKXOnQFj0awkRgvYWJ1UDDvJOx74fwA8dNGPAQq6YKdQXCy8O/A7e2xDB7rur6fl2d2lbidYtG7p4y/5bs/0h3YDSbd1JNMYthGA1obBkLFIdhKjBWysTirgt46YiwUXcsFOobiY/NIvQ8Yavqn+tqEDfXuxWpIv2gnQco6/TbBZtZXuop2ZxLCNAJRV7A0Zi2QnWb1MKdiidVExMOwkr1tzFwD/2PkBIDlbTLEiCYw8ZmYWnHNgsYDtpNV4PMqDZlxoRFqMO6ywzbacp1Yth6++L4szDiSbnU7ylUTVE8nUJpHfszDnVvHCo4PjpNWgw5zLf6ER7TOw85QL2DcIzi9tClv/JRuYiwMu6nshZCySnaSYWHur+t3HW8XfrLCIt4inxAqh8qebGXx/B3NusNvA0r6aOZffcrYnSpLSUFgE+9dJg/IiEQzbCEB7bX/IWDg7STHx/hGVHIo3UWpWWCRSxNOwjjTs3RJwH8ROUipMjruZdYHVCrba5bg9al2iAwxP8+f3/DTic331otx+NcbyxsUA/OSpDE/ci2EbAZhfezhkLJKdpJi48qxnALhz67lxHW+oLBIp4mnYRgDaxraFjGXCTiIJjDxmZs67APEmLuJhVRP0HIen9mVmTsbFbqyL39brOijr7gqQrqcDswoikSKeZd1ZNNoJQpZxuVTCQkcV/I2H5lpYUAPbejMzJ8M2AtC4b0vImNlOYnnpRQA8rzozrXMwqyziLeJ50SMfo25sHycWnxr1OEEoRJwu/wLEPZv489+8yn/7uSs/lJbkhWEbAWhnd8iY2U7SUfE9mgZHGFiYXtm4WWGRSBHPJrvRnz62AkMQCo2ZObUx4vKAM8Vzma0jR08kdw7DNgKwdN7xkDGzneTdZ/2N2ioHu4aSCHRRMCssEiniubBWFRuS1Uh6kARGHlN952Z2H41frrWkAd65Fn7+D5hM7/c1KZzLV/uSGrmq42C8rnVqPOB+pLnk0w5lJlUbQnHR+rvNPLkzfCuzcFQ64LJ18GhQ57JsKy8MRuadDMDT77w9ZhHPTGHYRurG9lE2N8mSYy/7xiDUTmLYRgBaDNWIacywk2SDeOtdSKwQaivg+S9tZjrJa4R/Okn9fKWXtNS8SIb+qXls9qosohXxzBSGbQSg3DYXMhbOTmLYRgDaa/sCxtJRPDheEql3YagspIhn6dL10Z9yaCj+a4tI2M7xJy+yWfB3bLKZZ7reBMQu4pkJDNsIgM06EzIWzk5i2EbArxoxjxl2kkyTSL0Ls8JCingKLJmv2hUNjMY+tqYcLj0L/vgSHJ/K3JxynZDIJWXdXbRe15E1S0cp/o6F5KgsgzWLYUdPbC+7psF7Xq2UF139mZuTWWGR7SKeOeellzi3p4NnPhb9/Rq2EYD6PVtCxuK1k6SzpbRQ/Lx6GXTui79TkYHZOnL/i+mbT4DCIstFPHNN08DzdJQdYLPzv2Mea1hHls51BdyH+O0k5/3ySgD++sE7E52qUIKsbIbRSTg+mdp52rxtxh/eltp5zAqLbBfxzAdWLyhn0dlPce+WN0Q9zrCNALQ3HgsZi9dO0jH5FQA2V30+0almnJwkMDRNuxTYCKwG1uu6/nyE4y4EvgtYgZ/quv61ZF8zVpvScEU0c82uXhgZj+/Y5lp4thv2DaX2mqkumiNZTDJtJ4k2l0SItkOZzPmE1Ml2vCjEWNF3DA4MxleIz2FVNrP/253667bfqH5XB7+Y+O/ktT/y/57nd2/xjVlGvFXP07yhGss64hxTAln79DgeYGzKhtOmxh546w9DjjcrLIKLeJ7bI7EiF0isiM2kE/b2pZa8SGYH9W2/V90+/nTJTxJ+bkeFv7tBu3V/wFim7STh0GdM+vcyV+hYGMwqC7PyoqPsQJKzFFIh39Yh+RgrAHYcgbHp1M5hjh1bDsU+vqPsfwDiSuoF8+6z/ua7vbhxKGAs03aScFQ7yny3bRZryFg4zAqL4CKei87OUvGQAiBXCoztwCVARI2tpmlW4AfAPwM9wBZN0x7QdX1npOcUG8cn4vOzL2mAvYPqv3Dkw06+2U6SKPkw/3iJlPRIZO6pJEoK4XeUBBIvYjAzR1yS8BULoH8M/hoheZEP3zXDTpIM5/1cSUP/+u+bYhyZHzi9puLdN2xOuIinwZLrk6s3JLGiNGMFwHCcGyMGNeX+20by4szb1Of1xatz+zky20kSZUOjKkC46dh/pHNKGeHynZ/DDdyz5msJF/E0OO/nG2gY3MXx5sRiRZFaRyRWxMHIRGpdR8zJi11f+gyc+c3UJ5UkZjtJorzzzIcBePDFt6dxRplhw+oH0af8trpEi3gCfODELeqGzZLw62faOmKQkwSGrutdAJqmRTtsPbBP1/Vu77H3AP8CJBU48jW7GY0VzfDKoejB49Vt8Jpl8OOnUgsyiRLp4jeRhXumF0vm8y6/bF1Sr2XYRiA7NTGM4qcQf92OYifb8aIQY0XrPNjTR9QWy021cPGrYNOzahc2m4Szjjz9Uf+YocYwjwWTaRuKobK46JGPsdBbxPOBGG1UA/DaRgDm7VeKknN/6P/uxrKTJIphGynr7sI6NU7l9s64WkoXMxIrYlNdDjUVMDYVsyO7j6vfktEpBRDOOrJ5+hO+24bywjwWTIfHa0OxZMaGsmnbBb7bn33tfSFj8WBYR9qtquK6sesMye08x+K8X15Jw+AuHM4Jmg5t8VlJoDTtJLIOiY/lC9W1Rarri74/3pOeCZkIZx25b+ubfLcN5YV5LJj3n6Ou63/13Po0zszPlt3/5rv9xjO+HDIWD4ZtBGBJ4zAAl5qUGLHsJInSMfkVmjgCQLl72jdmkC92knyugdEK3t+goocoZZ41TfsI8BGA5ta2zM4sSzTVwdL50B1JWVEP562CXzwdGlwSrcOQzUV6LkjGvtL71c1iGykc4o4XxRgrHFbla9/aHb7YVoUdLjsLHt4Og0G7r4nGCsM2AlC1ozNkLBk7Sb4xWLsyoeTFQxf9WGwjhUNJxwpdh7OWw3N740tkmndQHzivA6NPkNFa01BiQKgaw7CNALQc3RoyloydJN/oH69J+DliHSkYSjpWACxdoCwkvccSf645dtQ9+XPqgMte/Ixv7DdBagwjiZetpF62mZpZlPBz/rHzA2IbiUDGEhiapv0FaA7z0PW6rv8xnlOEGYu4YaDr+h3AHQBrzliXYr3c/GDL/ug1MM5uhwdehpEUi+vkI+nsBpJKS9d4q/anmgAyH28oL9yV/gujYkgiRSOb8aIYY8XBIdh9NHKl8JY6VbRzZ19255UtDOvIwoNbAu5DYnaS9d/roLaqh7HWxGOFWWFhKC/CqS5W3eL/rtfu6vSNJSKKMSstwsWLYlZfSKxIjbEpeKE7vk5lwXUv0tvkODcYthGA9rKDIWPx2kkMlQe8Kql5GAuyaH7/y3d+zne7bXybb8znLJ4X+3XMsdA+NY5ugbnyGt8fi0Kx2yWDxIrUeXp3cjUwPmISBez60mcoxJSOYRsBWNTQHzKWiJ3kivXPccIzzmASCU+zwsJQXoRTXRgdmdpr+wPum+0k0TBsIzpQ5lILyxlblRpzebir7oaE555JMpbA0HU9VdFhD7DEdH8xcDTFcxYUkQryWTSocMAfXor83ETb5aW7u0ik52erTWnw+0ilBke8ryEkj8SL1LBaiJjeXVQP3cPqv3AkGivMCotUiniaiWQdMWwjAI37tgSMpctKEny+PZOL6QxTtDNVVt7sfS/WtJ+6pJBYkRoOO0zPJfYco+6FWWERTw0Ms8IilSKeZiJZR/wJBWhnT8hYuuwk5nNC4taReLhsi7flZJUj7ecuJSRWpI4rSetIS536efuTMHDmN33Ki2DVhZl4knqJEMk6YthGAJbOOx4yli47SbA9pc5yDg/tjmgkSIoNy38LwKbu96b1vIVAPltItgAnaZq2DOgFLgeuyO2UssvJLarVWfCu6lvXgN0KD7ySm3llknALqEQSBbmyfMSbAIr0eLj3G+4xISIlHS8WNaquRe6gor9rWuAtq+FHTyTedaAQOP0b6rvy18+q70giRTxf9S3v9yzLfwV33+D/PhtqDPOYQbTWqOYxcxHPYlZepJGSjhUVDlhQC0NjkRVbEKi+KAau6NsIwCY2+sbiLeJp7ExmewfynjX+hheGGsM8ZvCWzR8E4C8dvwx5zBwLzUU8S7HuRRKUdKwAtQ7ZdjixGhjm2DEwlv45ZZorX/13AO58wa+wSKSI55XrVUMbVwbmFg1DZWEoLyKpLjqcXwVgc9l1AePm+GbEPM1bxPOuPKl7YSZXbVQvBr4HLAAe0jTtJV3X36pp2iJUm6K367ru0jTt48AjqD2rn+u6viMX880VjTWwogn29vvHzlgMyxfAT/+eu3mlQqzERCoJiHAFMJdfti5txTCznUiQxIVC4kVsbBbla9/a7U9ULKyBt58Gm58r3OSFWWWRbuVFfd8uAMpmVXw4/9qzsc+o2+u/548VnZ9I/PXSXbAzFpK8UEisiI2uw9qlqgZGJGl4qi1Tc4FZYRGuiOcVpsRFojRXKO/dNZ5PUE7gL+0azyfo927SJ6PyyLa3//jCUyR5gcSKeFnUoDoiHoqg4AzmE2/2387X2GFWWIQr4mkkMJLh/ed0Mr9WXUfYbcqnd9VbHqPcrtIZV6x/DoC7O5NTYqS7YGcs8qVgZzhy1YXkfuD+MONHgbeb7j8MPBx8XL6RqV7w/7c9sDWiwwpvOhl+1QnOBFJ7iSyEc7VojlZDIp+IZYFJB5K4CKSY4kWmYsWuXtg/EDh2zjL4847EdkAS/ezlomCnoboAqN/TGTBWNbWLybbE61dkCp9tBKjp6gwY23dTen53krjwU0yxAqLHi2RjxfEJpeyMJA2PN3mRaPvUXBTsNFQXAEudO0PGaFyc3QlFwWcbAZYcfyVkLB12kmKud5EoxRYret4T/dpi8e+SixePvpyYjaRRlUzgB38LHI9mHQkmFwU7zUmL9oaRkLGRPKpqYthGANqre0LGoDLl18i3ehfhyGcLSclTW+FPYNgsMOtWQSFZT1q+EW2xZCgp4qldEa0AprlwZzYSA9EKfEJuurxIrY7ip7ZS1cFwe1TVsUoH/G+RWcwM5YU5gWFg26vixcGTVrMtykW6zzYCMK5ihbNGxYrRhafg8K4RklFdJEOwdcRcnNOIFdlujSrxoriprohuHTH48ZOZn0umMJQQ4VQX83vUBvrw4lOjWkcMCTVAmesEAIdsp/jUGAO2pQGvlWmiWUeaDj8fcB/C20nSTTSbm1AcVJXDian4jjUnP4cnMjOfdGMoL8KpLprYD8AAK2JaRwzbCLqFaptapE241AXFd/5yfsrKi0QIZx0xbCMASz27Q8aC7STpJp6aSYkiCYw0kKnezqsWwfC4uti4Yj10HoRd/TGfVpAE15AIHs8Xkq3NIQiQuVjRXK+6kEw74c2roKEK7nshIy+Vc7Z91v87NJIZTm8Ljz2fza/volllkW7lhVD8ZCJeOGzQNh8OD4cmMswLkP4C9K4Hc3fLRt9tQ3nhdqjq+r8xPZYP/Obs23y3DeWFeUwQopGswiIWqxdD597YSc9CtJ2ZufOF1/tuG8kMfUK96U17Xh/2ObnCXLBTingKeUm5Q11onDRfqS52F2nyIlViFcDMtR1Fkh5CNjhlEcw64fRW+EmB1sjJNC992v+9M9QYNu9fwZc+uTmg9kUuCC7OGTwmCKmi6+q64tg4jM34xwt9AZJuwhW0u6vuhpAuJLnEUFlEK+IpCKlQXa7qYPQci+/4e7Zkdj75yp2d63y3fUU8tfyRy5sVFpGKeBYaksDIY57cCYvqYFWTWpBkw4KV6wV2cBHOZK0WsbqC5Pp9ZoNodUWK+X2XIrt64cgwfOxN8NutMDUb8ykpk+vv0Mlf6sB2WMULx+S4b8xgzxfim5e5KOjISOjjy25S5zxwc/F+Z3JtcxOyx/FJtaNqtqJmI3lx2tfV52n7tdn/LF328jXMnz0IQNn0uG/M4Ddn3Br3uQzLyCVPflIN/FPg4//y6H8B8McLfpDkbPObfLC5Cdnjr9sSU1/sHoh8XLxc/NePA3D/ed9P/WQJsuHkP9CEsoyV10z6xgw27fnXuM9l2FM2LNoEPbDp6IbA15r/M3XO4Q+lMOP8xbCNADTs3RIylqqdRBIYecz8WjgwDL98BmYS7NteqBg1K4w/jLkg3oWZXNQL+UJTnZKEF2u71EgYBTuNApnZpu0GFSsO3xI7Foh1RMgHaiuysxmSbww42gFom96Wk9e/8Heq3saf3/PTmMeKdUTIFxqrlZU9Ele/xX+7WJRb/RN1ALR7ExjZpsPxXQA2z34y5rGlaB0xkARGjtFNVxKapjKdGqpo56Wvhp89BeMzEZ9edMRSTsT7/Hwlm/NL9Xcp5B9GvNC0wNhxzlLADZ0HcjKtnGBWWBjKi3hVFxBoJ8lHsrmTKTa34sMcK8z3bVZVX2tXr7reKAXriFlhYSgvElFd5HtF/mxaR8TmVnwY6w4IvLbQNFizBP6xSxUID0dNufr53cczPs2sYFZYGMqLRFQXEGgnyUeyZR0xKyykiGeR4fHA4BgMjCq1RVUZjIwrtcU7ToWRSaiqCPSpZoJilA+Hs0+YO5sUy/sUSocTk9AzAmV2FS+mnDA0Bq9fqS44jk/7L0IyRTHGihUb/fOv3tnpGys7EGhnM6wkUNx2EqHwmZlVscLpgpZ6pbjoOw6VZWpHtcwG5Xa45gL/czKRvDBsIwB1uzsDxnJhJUkVn20EWDz8km+scWAXAEN1K2kdfBHwW0mgeO0kQuHj9qg1yPA4LKxTcWHohFJyNjeodUpjFQyFUWGYk5+j06nNw7CNALQOvRQylgs7SSpsWOTvhtZecdg31oxqe9o/20R72UE17rWSQPHaSTKBJDByyKwbXuhW2c8jJu/1m1fB6BT8qjNwlzWTGIv7UqWsuytizYhCXJQJxcfWAyppAcBR9WNJAzRVw0+egsks1L0AiRXlB7p81pGqHSpWGPchPjuJIGSSQ8OwV3X75MBg+GNOWui/nUnlhXVv6caLxiHVrvDC3/0HLb1bfbcN4rGTCEImGZ+Glw+pRMbh4cDHuiPEDoDP/LP/drriR8Veb+/3+vScr9Bo0nrocHyXdss+wG8lgfjsJKVG0ScwDr87elX5TLU1jIcyG1Q4YNIZOL69F57tzmzywrw4D9epI9eL9lRfP9EinrnuVJJJcv1vWSjkc6wAVQm8eyCwoFbPcfjF05lPXpi/L/kWKyAx60gw+zf6n2uoMcxjwUU8zcmKYiQf/j0LgWjxItexorlexYpIsm9Qrdkzgfn7sv3azb72wW6v1DzXyotErCPB/P6f/AsKQ41hHoPAIp7mZEUxItaR+Mjna4vaSrBokGjprKoy9fO7f03+td/4E/V7eeLDm7n/vO9zwZBSH0wvqAByr7pI1DoS8FxTwU5DjRGriKc5YVFspNM6YlD0CYx8RtNg7VLo3KcuNBbWwKvb4M87cj2z0sN80b78snUhY4KQa1Y0KRn49KzysV9xNtz7ApxIUbopJIZZYdF2g7Kmud0SL4T8oa4SWhuVjSRcB4FSqHuRD5gVFhf+7j+oO9rF2JCTpz8qsULIDywanNHuV4PHQ4B1ZCoj0ypJDJVFh+O7NM0cwN0zzN1tX8rxrPKXok9g5HonJBout6p5YbOA3QqXrYO/7cne64ezTbgrawC141oMF+TF8B6iITaX9JHPsQJg4ISKE5M6XPwqGBwPVW9lEiNeFGusgEDlRbEhsSK95HO8GJ1U1xe5Sl5UH+7yKS+MDkGeahUvVt7cURQdeYKVF8WGFOhMH/kcK2bnVLywWsAThwwj3fGjaXI/F/xGKRCae54HwDWquoBcMPQhHr3sZxGfWygEKy+KjdO/oWLFts9m93Ne9AmMfMajw95+QIf3rYc9A7CtN3OvF64AX7Cf3WhjWuxEuohvva4Dy8wUnvLKLM9IEKKzrx8mZuD1K6DSAfduzezrxYoXpRIrIhXsbL2ug7JDpevvF/KXoTGl1opGOpMX5gK31Ts7sVqg4mDgd2NySWnEi0gFO2t7u7DOToE9yxMShCjMuFSdnGh2s3D88unkXs+wjQAsOLAFe62d+r7AWDFcf1JyJy8wIhXsXDjVjR0nUJPdCRUYksDIIQ6bknqemISuPni5J/tzMBYhZd1dOJevLtndOWOxVtbdheZxY50az3p3BdkhFaLRNh92H4VdA/BST/xyz3TiXL665GMF+LsauVFdSiq3d2b9+yvxQghG15U1dVGjKuIZXEfLvHuaSdwemGhT1xbVh7uYbl9dFKqLZHjtj9T3dGxoFodzmvmDW3xjQFbsJO03qtc7+MXS/DcQIlNTrurxTcVRR8scPw4dS8/rO8fmGJq3AlBqjNGW1UWhukiGKw5/AQD31DC6Nk0bg74xICt2ktffrmLF3/8z/2OFJDCyjMeD6nWogwd482rYfhhePJL51zZf6JZSEctYmFusGi0TgYC2q/lEMbayFELRdZWksGhqQbCyCU5ZAPe/qNoiZppI8aKUYwX444U5VoA/CZxvROquBBIrigVdVzHCalHWkTI7nNIKXb3+JEYmrSNmlVJw0VvDSlKKrP9eB7XeFqu26XGwqPHaXjU21npKrqYWFsM2Av54YR4TO0lx4Pao6wqPDujwqmWwZZ9qnRqJdMWPJz7s/wyZi3gCPitJKXL5rs+xELUQLHNPqtoCKDUGwGDl8pzNLRyGbQSgfk9nyFg27CSSwMgy+/pVqyK7FZbNhwvXQOfeXM+qdIi0a2ksPMz+fmNMLvKFXDA8Dnt6YcIJixvhXad7uxPlemIlQjSFg3P56pBaIKWuShFyh9MFO47AwCgsqIVyBxyf8Ccv7Fb/sVK0MzOceZuKF8HV9o81qSRF474t2GzgqqjxjXVKMU8hB+zqhd5jqgtifZUqDB4teWHmtr9kdm6lwGVbrgbgN2ffFjDezxIA2qa3Q4UNp7XKN3aPFPMMQRIYWebYBMzMqQuLN6yER3ZC74lcz6q0F+nBO83ZlMgno6aIpqQRioeZWRibUbslZ7dB9xB0Hsz1rOSzFkm1lut4Een1Y7WUFgofDZW88Oiq2G8wn3+b+vm1P2dzVopStY4AdH7C/97Xf6+DxoFdjLWekpXEhWEbAaja0RkyFs5OYlZYSBHP4mVoDGZd6r8TcXQRMasvxmcyN69StY4A3HPK13y3L9/1OZo5wmDl8qwkLgzbCMD87i0hY+HsJGaFhRTxLBGWN8HxSaiww0tHclP3AuQiNhHkwl/IJoaPvbkBtnutZfuGchcrQD778SKxQsgFZXZorFZdzYIVWubFh9OV+blEKnorBLLqFhUrdt8gvy8huyxfCDt64ivcmUnrmdlOIkTmHQ/8PwAeuujHOZ5JfiEJjAxj+NgNKWdDFbxxFTy1B/6xP7tzSfbiutAvyhNVOWRTCi5qCsHA8LHrKH8qOly4Fnb3wguHszuXVD6Lhf45TrRmRDbfp8QLwcDtAbzJTrcH1i5VPnbzDmk2Wqam8jlsu0E99/AthfkZNmwjAA17t4SMhbOTZMs2YlZYSBHP0sa8BvHoanPkxBQcGo7/HN96LPV5pJK0O+f76rnPfbwwP8OGbQRgyfFXQsbC2UmyZRsxKyykiGcMNE27FNgIrAbW67r+fITjDgLjgBtw6bq+LltzTBcDJ2DnYZiaUx1HVsyHN54Ez3XH7zkTAsnkhXuhLQYKbb7JUCrxYtYNz+2BsWnVJrWpFt59JrxyKNczK2wyFS8K7btXaPNNhlKJFQAvHYT+42CzQm2FsqZOOv2Pb3iN/7bUvYiPTKoizHaSQqDYrSOlFCt6R2BnjyrwW1elxkYnYz/PnACdcEY+rhR5x4P/CcBD77w97ec220kKgWxbRwxypcDYDlwCxKOHebOu6wnkCfMLq0UtTACsGpy3Cn69JfBCQ8gsyexaJuM1zzb5Np8MUhLxwmaBCe/u6Zwb3roG/rYHjhzP7bxKjURrRhRCVyCJFWEp2FgBajGio2LFyETo48vmq59/2p7VaZUUZoVFpCKeZowECUDtrs6QsXyxk5RIvCiZWIG344hOfIkLyI56q5QwKywiFfEMxrCOtPS9EHAf8sdOsmKjihX7N2Y/VuQkgaHreheApmm5ePmsMr8GHDZwzcLSRvjrbugdzd7rJ7sQL4SL8mJDfqfhKZV4YbXA0gVwaEjVyOnqg+ezqL5I5TtfCAm/YkN+r6GUSqwAWNmsal54wrQlMi8+MlH4N5VYYdhGwF9c0jxWqHaSfEasI6GUUqxY1ABdcda8COb2J1N/fSNJl2jSzrCNAMzbvyVkrFDtJPlMIVhHDPK9BoYOPKppmg78WNf1OyIdqGnaR4CPADS3tmVpevFx9ko4NAAvHsn1TAqXbCdUis1rXgzvIQ7iihf5Git0HU5eBPMr4eUj8IS0V06abCZUJFYUJAUdKwAaquHkFth9NLBwp+ycJkY2VRHmcxVLEc8SiBcFHyssGqxboWrkxGNdN8eQgbHMzavQMGwjAIsMVYRpLN12EkNlUSxFPNPd2ShjCQxN0/4CNId56Hpd1/8Y52lep+v6UU3TFgKPaZq2S9f1sPlAb1C5A2DNGevC7Enkhp4RqLPDm1fBL57O/usne3FdbBflBvHKwfP1vRarMiab8SJfY4XTBYf64V1rYXe/33qWLVL5zhdjvCj0WAGJFyQtBCRWKP6+C8aCWiC21vtvZzJ5kcr33aywKPQinmaiWUcAlt2k3mu+dmkpxmsLiRWK7gHo6o3v2EwkQI0kXaJJO7PCotCLeJqJZR1500/Ve/3bf+TnezVsIwDVOztDxrJlJ8lYAkPX9bek4RxHvT8HNU27H1gPpEHQlD2WNsKKefDTv+d6JoVNMS6QYlEq7xMkXgBUl8FFZ8DvtsJYBnutlwKlFi9K4T0aSKxQVJWFJjD+4/W5mUshU4yqiFiUSryQWKGoLFMW1UQsJN94JHPzKVTMCotMFvHMJ1berGLFvpvyL1bkrYVE07QqwKLr+rj39gXAF3M8rYRZMR8e2SlFO/OZWH/M8+mPfCILs2LcUYlEMcSL2jLYOwQ9UrQzbymkWAGJFSQtRrVGOIohVoCyjwye8C9KxDqSf0RrX5pvSRK5tgilWGJFUz2U22HKGWg3C8YcQ6bnMj0rwUy09qX5Zh0xKyxiFfE0bCPgjxXmsVTsJLlqo3ox8D1gAfCQpmkv6br+Vk3TFgE/1XX97UATcL+3wI4NuFvX9T/nYr7JYPHWBdozoryqDptqc5ZLkv2jUix/jCJR1t0FqD/Auf5jXCoXBolQCvGi0gYjU+B0q3gxPJ7b+aTyOSv2z2hZd1dexArza+fDXPKBUogVBhUOWL4Q9vXDjTlMXqTyOSsG60g0yg+oa4tlN3X4pNaGlQSyayeRa4tASilWAKxZolovz7nCP56NBGgqSbtisI5Eo75vF6DsIwsPbvHdNsimncRQXQDUdHWGjOWLGiNXXUjuB+4PM34UeLv3djdwRpanljaW1ilP+7MHYfvh8JXCheQotT+0yVIsMvpijxcLq6CxHF7uh79ul1iRbgrxM58LEm0fm48Ue6ww81RXqLJTlBepkW+qiHylGK4tSilW7OuDPX3xHSvWkfgodutIujArLAqmiGcp01QFZVY4OAoNVbmejRAO886Ddcq/3e2urMEyo4zFufiDnMiFQaFdMAih1DiguQp2jSiVlt0GTpFu5h3BSgfIfawwv67EitJjfi1MDQWqL4TcY9hGwH9toevg0q1A7op4yrVF6dJYHb0GhlhHcoNhGwGwTatY4XLBlFPFilwV8TQrLGLVwMhWwc5wWHL2ykWK3aJ2VPcfVzupNRXQUq+Ch1CYtF7XEZDwEIR00VQF3ceVWkvT4LQlfvuZUHhIrBAyia6r/wBWNufWOiKkxpLrOwK84IKQbox4Ma8G6ivDX1tI7ZzCYO2tHay9VeKFGVFgpBEN1frwqW44ehzqq1QCY14tDI0nVgFYyCzRdiOKcQEiOyr5hYZKWLzcB73HVIJzQR3YrVBXAcenYp5CyCKRlA4SK4RsMeuCgVGYcEJzHbzlJP9jsvDIH8wFO81FPIs1WSHxIv/w6DAyror8zq9RXUia6uHEVGSL6ncfz+oUBQILdpqLeJ55W3HGinRZRwwkgZEmNGDVfDg0Cg/tzvVshEQxCvNB+AJXuUAuDIqXpXUw54Enu2B0Uo3F26ddyC3RYkVZdxfO5auzPieJFcXP0WOws0ctQPb3+xMYXyvIkoKlgVEgfMn1HSEV+HMVK0DiRbHjnIMt+1SsODAY+Tiz+mJ0OvPzEqJTfWQXZ97WQcNeVcTTnMhw52hO+VKwMxySwEgTS+thxgXTLqW8MBYlQuFiXHwYPtZSrtgtpI8FlVBhh0PDsKgBxqLsigiFgTlWVG7vlFghpJ0FdUCPum1eeDgjdBUQ8pPgWJGuloKCYFBuhzI7TM9GPkasI/lP9ZFdvtvahFqHGDaSV66RWCEJjDTQWAEVNtg1rO6vbYOnd4NLLCMFQfACo/W6joDdEXPhvnyhUCt/lzo2CzRXw+4R1Y996QLoGYGJGUliFAISK4RcUVUG7QugY71/TBYe+c3uu5733V5yvcQKITtoGpyxFLbsj21d/6oouPICs53EUF64TbKL+j1bsj2lmKS7q0iiSAIjDRyfhnGnWpDoXu9ZmR1czphPFfIU5/LVRdFWUMgfNFRSc8eQP1kx7I0VYyLfLFgkVgjZYHJGkheFjnP5at/Ffq4v/oXixeVW9S7s1vAJDLP6YlYUXHmLWWUhyotQpDdGCtgtcHKjuj3nDRI6yqca3J9dEITSRQNWzYNqe6DSYn8/DI3lbFqCIBQIw/5u32yTejmCIETA5YHdR2EmTEvUlQv8tyUJKhQyosBIEg1Y0QDHZ1TSwsCiwYJaGJRFScESvHuaL7upZl99uEKj+TJPIZS2OnC6YSLogqJtvtopkQ5FhYnECiFbXLLWf/v3L+ZuHkJyBCst8kl5Ea2AucSKwqPcDtXl4ZWd7z9H/RTrSP7y4tWh37l8UV6Ya/YEFyaG7MY1UWAkyRLvgmQgTLHOU5dAhSP7cyoUWq/ryHmHD0HIFg3lUGWHQydCH2tpUAlPLUx/dkFihSAAnNXiv/3Fh3I3j3xGYoUgKHRd1cCwWwPHxTqiWLGxgxUbJVYUOqLASJKRKdVxJBiPB/b1w2wY6VamEf91cWP+d5V/68JhdAYmZsMX6Tw0COPT6oIjm8jnp7iRWFE8LKn13/7hk9mPFSCfoWJHavgUF3Nu1T7VZSoCma2uI/IZKm7MCotc1/ERBUaCVNmhuQom58IvSDQNeo+BWzoKCEJJE65GTjDD41IvRxCEyCys8t8+NpG7eQiCUDj0Hg+0txt889GsT0UQMoIoMBLAboHlDeGl4AaaBq2NKomRjbaIheJ1jjbPfJmjIKQLDRUrTsyEv4gwaF8IIxPZq4FRCF7nQolpgpBpzNaR53qy+9qF8D0shDkKQrZx2GBeDYyMqesPs/picjb9r1co30PDNlK9szPgPsD+jfkxRyF+JIERJ8aCRiO7wgAACwJJREFUZGgKxoJ2TN0e9bhx++RFMDEDx8PUxxCEdJAvfxCE8CyuVTLO/qAYoOv+xKZHh4YqWL4Q9vZnf45CaSCxojAxJy86e1XsWLcCnt8vRX+FzCCxonAxYoLmvb22DTr3waff4j9Guo4I6STXhYglgZEAx6ZVAiOYPUfh0JC63VCtFi6jWUpeFIrXORPzzOf3K5Q2x6bD18gZHocdR1SCs7FadS3KZqKzELzOmYpp+fyeBcGMxVTU9+YHVUeBSofqKpCt5EUhXFtIrBAExfbDSvlts0J9pWqhOjHjf/yWhzP32oUQK8CvsjCUF+lQXbTfqM518Iv5936LHUlgxEFDuVqMhEtegCqU4/JeVAxJ+1RBKFmq7FBTBv0RvOoaMO2VcIqfXRCEcJzZHHh/YiZwMSIIgmDG6a3LN+uCQe86xGwdEdWWUGxIEc8YVNlVFfBwlb+NsWVNYJXfpCCUNDZvjZzpMB2IjFgxrwbKbH7LmSAIghmzdWRTZ6AaQxAEwYxxbbGiOXAdkq2uI4KQK0SBEQWbqWin09SOyPCxO+egzA4VDji9DV45lJ3CnZHIR8lWONJlHcnnYkFCaaEBKxpgeApOBNXI8XiUnLPMrmLH+pXw7F41lisK5XuSrlgBEi+E/MdhWoA816PqaU3O+HdUc0UhfE8kVgilhK4rVcWcCxx2qK+Ck1tgV29g4fBMWkfCUQjfk1StI4ZtBKBqR2fImNhJsoMkMKJgt8DAZOiCZHgcXuyGWTfYrcpzNp2Byr6CIBQOI9MqgWFG1+GxV1RdHIsG5XaVuMhlolMQhPzk9Cb184sPQrlD2VPn3NGfIwhC6dE7AtuPKPu6w6auL4xNEbGOCKVAThIYmqbdCrwLmAX2A/+m6/pomOMuBL4LWIGf6rr+tWzNsa5MJS7CFeKrcPhrXszJBUbWSVchwnwuNiT4yfd40VAOM67Q5IWaE1gsgFslLaYk0ZlV0llcTOJF/pPvsSIaZuuIjmyKZBuJFaVFIccKgIoyv9Ji1rROEetI5jErLFIt4rnkevX8XHf0KERyVbnhMeA0XdfXAnuA64IP0DTNCvwAeBuwBnifpmlrsjG5xgrVBjGS97S6HObXiDe1lGm9riNAXipklLyNF5XeGjnRFBWnLJJYUcpIrMgqeRsromFOXmRb8i3kFxIvskZBxgqDxmqoKlObJOH46p+zOx8h+5R6rMhJAkPX9Ud1XTdyhs8Ci8Mcth7Yp+t6t67rs8A9wL9kem6VNlhcA/uPR16U6DqsXqwyoIIgZJZ8jRc2i6p7EVwjx4yuQ3MDNNdnciaCIED+xoporGjw395yVBKegpANCjFWBLN2qSoKbmBWX8yGUY8LQjGh6eHaa2RzApr2v8BvdF2/K2j8PcCFuq7/h/d+B3COrusfj3CejwAf8d49DdieuVlnnfnAcK4nkUbk/eQ3q3Rdr8n1JMKRjnghsaKgkPeT30isKFyK7bMo7ye/kVhRuBTbZ1HeT34TV6zIWA0MTdP+AjSHeeh6Xdf/6D3mesAF/CrcKcKMRcy26Lp+B3CH97zP67q+LuFJ5ynyfvKbYnw/OXjNrMULiRWFg7yf/EZiReEi7ye/Kcb3k4PXlFiRBuT95DfF+H7iOS5jCQxd198S7XFN064E3gmcr4eXgfQAS0z3FwNH0zdDQRDyBYkXgiDEg8QKQRDiQWKFIBQvOamB4a3qey1wka7rYWr3A7AFOEnTtGWapjmAy4EHsjVHQRDyA4kXgiDEg8QKQRDiQWKFIBQ2uepC8n2gBnhM07SXNE27HUDTtEWapj0M4C2u83HgEaAL+K2u6zviPP8dGZhzLpH3k9/I+8ksmYwX+fZeU0XeT34j7yezSKyIH3k/+Y28n8wisSJ+5P3kNyX5fnJexFMQBEEQBEEQBEEQBCEWuVJgCIIgCIIgCIIgCIIgxI0kMARBEARBEARBEARByHuKMoGhadqtmqbt0jTtFU3T7tc0rT7Xc0oFTdMu1TRth6ZpHk3TCrZVjqZpF2qatlvTtH2apn0u1/NJBU3Tfq5p2qCmaUXR61vTtCWapv2fpmld3s/aJ3M9p2wh8SL/KKZYAcUVLyRWSKzIN4opXhRTrIDSjRcSK/ITiRX5S6KxoigTGMBjwGm6rq8F9gDX5Xg+qbIduAR4MtcTSRZN06zAD4C3AWuA92matia3s0qJXwIX5noSacQFfFrX9dXAa4D/KvB/n0SQeJFHFGGsgOKKFxIrJFbkDUUYL35J8cQKKN14IbEiz5BYkfckFCuKMoGh6/qj3urBAM+iejcXLLqud+m6vjvX80iR9cA+Xde7dV2fBe4B/iXHc0oaXdefBI7leh7pQtf1Pl3XX/DeHkdV3G7N7ayyg8SLvKOoYgUUV7yQWCGxIs8oqnhRTLECSjdeSKzISyRW5DGJxoqiTGAE8e/An3I9CYFW4Ijpfg8l8EesENE0rR04E3gux1PJBRIvco/EigJBYoXEijxA4kWBUMLxQmJFfiCxokCIJ1bYsjabNKNp2l+A5jAPXa/r+h+9x1yPkqT8KptzS4Z43k+Bo4UZkx6+eYamadXAfcBVuq6P5Xo+6ULiRUEhsaIAkFghsSJPkHhRABRjvJBYUXBIrCgA4o0VBZvA0HX9LdEe1zTtSuCdwPm6ruf9BzTW+ykCeoAlpvuLgaM5mosQBk3T7Kig8Std13+f6/mkE4kXBYXEijxHYoXEijxC4kWeU6zxQmJFwSGxIs9JJFYUpYVE07QLgWuBi3Rdn8r1fAQAtgAnaZq2TNM0B3A58ECO5yR40TRNA34GdOm6fluu55NNJF7kHRIr8hiJFRIr8gyJF3lMqcYLiRV5icSKPCbRWFGUCQzg+0AN8JimaS9pmnZ7rieUCpqmXaxpWg9wLvCQpmmP5HpOieItZvRx4BFUYZbf6rq+I7ezSh5N034NPAOs0jStR9O0D+V6TinyOqADOM/7nXlJ07S353pSWULiRR5RbLECii5eSKyQWJE3FFu8KLJYAaUbLyRW5BkSK/KehGKFVgCqJkEQBEEQBEEQBEEQSpxiVWAIgiAIgiAIgiAIglBESAJDEARBEARBEARBEIS8RxIYgiAIgiAIgiAIgiDkPZLAEARBEARBEARBEAQh75EEhiAIgiAIgiAIgiAIeY8kMISso2nanzVNG9U07cFcz0UQhPxFYoUgCPEgsUIQhHiReFH4SAJDyAW3onr9CoIgRENihSAI8SCxQhCEeJF4UeBIAkPIGJqmna1p2iuappVrmlaladoOTdNO03X9cWA81/MTBCE/kFghCEI8SKwQBCFeJF4UL7ZcT0AoXnRd36Jp2gPALUAFcJeu69tzPC1BEPIMiRWCIMSDxApBEOJF4kXxIgkMIdN8EdgCzAD/neO5CIKQv0isEAQhHiRWCIIQLxIvihCxkAiZphGoBmqA8hzPRRCE/EVihSAI8SCxQhCEeJF4UYRIAkPINHcAXwB+BXw9x3MRBCF/kVghCEI8SKwQBCFeJF4UIWIhETKGpmkbAJeu63drmmYFntY07TzgZuAUoFrTtB7gQ7quP5LLuQqCkDskVgiCEA8SKwRBiBeJF8WLput6rucgCIIgCIIgCIIgCIIQFbGQCIIgCIIgCIIgCIKQ90gCQxAEQRAEQRAEQRCEvEcSGIIgCIIgCIIgCIIg5D2SwBAEQRAEQRAEQRAEIe+RBIYgCIIgCIIgCIIgCHmPJDAEQRAEQRAEQRAEQch7JIEhCIIgCIIgCIIgCELe8/8BVHJ2DTACWz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6" descr="data:image/png;base64,iVBORw0KGgoAAAANSUhEUgAABDAAAAEYCAYAAACqUwbqAAAAOXRFWHRTb2Z0d2FyZQBNYXRwbG90bGliIHZlcnNpb24zLjMuNCwgaHR0cHM6Ly9tYXRwbG90bGliLm9yZy8QVMy6AAAACXBIWXMAAAsTAAALEwEAmpwYAAEAAElEQVR4nOydd3hcxdWH39ldrXq3LclV7thADJiSkPCFUAMhkI9eYpuUD3AwoYWWQklIaKEFiIFAwDa9JRACoSUkEIrBDdwlN1m2ii1Zve7u/f6Yvbt3d+/e7dJKmvd59PjemVtGsvZo5szvnCM0TUOhUCgUCoVCoVAoFAqFIp2xDfYAFAqFQqFQKBQKhUKhUCgioRwYCoVCoVAoFAqFQqFQKNIe5cBQKBQKhUKhUCgUCoVCkfYoB4ZCoVAoFAqFQqFQKBSKtEc5MBQKhUKhUCgUCoVCoVCkPcqBoVAoFAqFQqFQKBQKhSLtUQ4MhQ8hxJNCiFuT9Kw3hRALwvRVCiE0IYTD4n5NCDEtGWNRKBTJRdkKhUIRLcpeKBSKaFC2QhEtyoGRBgghtgshjjOcnyuE2CeE+OZgjktHCOEQQnQIIQ43tF3g/XAHt20E0DTtJE3TlkT5/PeFED9O/sgjvlcIIe4QQjR5v+4UQogo7rvJ+70b/8+uEUKsFUK0CyG2CSGuSe3oFSMRZSuGhq0QQpwthNjgtQfrhRDfM/TdLITo9/6c9K8pA/KNKEYUyl4Mmr34lhDiX0KIViHE9gjXflUI8Y4QolkIsUcI8aIQosLQ/2aQregTQnyZ8m9CMaJQtmJI2IoLgmxBl/f7n+vtj2tNM1RRDow0Q0hv4UPAdzRN+3eM94b1JCaCpmku4GPAaMj+B9ho0vafVIwhRVwEfA+YA3wFOAW42OoGIcRU4EygLrgLmA8UA98GFgkhzk3yeBUKH8pWDChR2wohxDjgKeAqoAC4BnhGCDHGcNnzmqblGb62pnLwCoWyFwNKJ/Bn5Gc/EsXAo0AlMAloB57QO72LMJ+tAD4CXkz6iBUKL8pWDChR2wpN054OsgU/AbYCK72XxLymGcooB0YaIYS4CLgbOFHTtI+8bYVCiMeFEHVCiF1CiFuFEHZv34VCiP8KIe4VQjQDNwspv3pICPF37+7fp95Ft/6O/Qze/k1CiLOjHN5/kIZB5yjgDpO2/3jf4/NmCiHsQojfCyH2CiG2At8xjOe33vse9HoUHzQ87zghRJXXC/xQCjyJC4C7NU2r1TRtF/Jnf2GEex4ErgP6jI2apt2padpKTdNcmqZtAl4Fvp7k8SoUgLIVaW4rxgMtmqa9qUn+jpykTA1zvUKRUpS9GFh7oWnack3TliEXF5GufVPTtBc1TWvTNK0LOccwnTsIISqR39OyZI5XodBRtiJ9bYUJC4ClmqZphvNY1zRDF03T1NcgfwHbgZeBBmBOUN9fgUeAXGAMsBy42Nt3IeACLgMcQDbwJNAMHO5texp4znt9LrAT+IG37xBgL7C/t/9J4NYwY/ym97k2YBSwA8jxjllv8wATvde/D/zYe3wJ0ks6ASgB/gVogCP4WsP7NOB1oAiYCOwBvh1mbOcDLRZfE8Pc1wocYTg/FGi3+H86C3jV8H92XJjrBLAKuGSwf7fU1/D6UrYi/W0FYAf+DZzqPf4eUAvkevtv9j6vGVgHLBzs3yv1NTy/lL0YHHthuP84YHuM/2dXAJ+E6bsReH+wf6/U1/D7UrZiaNkKpFrLDUw2tMW0phnqX0qBkT4cD3wC+GIbhRBlwEnAFZqmdWqa1gjcCxhDE3ZrmvaAJnf+u71tr2jSq+dCGo6DvO2nID8gT3ivX4k0WGdGMb5PkYbiQKSn8kNN7hZsM7Tt0DStxuTes4H7NE3bqWlaM3BbFO8DuF3TtBbvM/9l+D4C0DTtGU3Tiiy+zMYEkIf8wOu0AnlmHlYhRB7wO+TkIhI3I43pExGuUyjiQdmKUNLGVmia5gaWAs8Avd5/L9Y0rdN7yQvALGA08H/AjUKI86L8PhWKWFH2IpRU24u4EEJ8BemkCCcnn49c4CkUqUDZilDS0lYgbcEHmqZtM7RFPU8ZDqQkVkkRF5cAvwIeE0L8SNM0DelhywDqDL9/NqT3UmcnodQbjruQv9R4n3eEEKLF0O8gCjmipmk9QojlSKnWFOADb9eHhrZwcWdjg8a5I9L7vIT7PpJFBzJGXacA6PD+7IO5BVgWZCxCEEIsQhqWozRN603aSBUKP8pWhJI2tkLIRGh3AkcjY1PnAq8JIU7SNG21pmnrDZd/JIS4Hzl5ezbJY1YoQNkLM1JtL2JGyGoHbwKXa5r2gUn/N4By4KWBHptixKBsRShpZyu8zEduqhqJZU0z5FEKjPShETgW6UH8o7dtJ3IHb5TBi1egadr+hvti+cXcCfw7yCuYp2nawijv1+PPjsJvOD4wtIUzHHVI2ZbOxKD+hD5cIjQzb/BX8Pt01iGT3ejM8baZcSzwUyFEvRCiHvn9vCCEuM4wjh8C1wPHappWm8j3pFBYoGxFnAyQrTgI+I+maZ9rmubRNO0z5M7RcWGu15BhZwpFKlD2Ik4SsBexvmcS8C7wG03Gw5uxALmr3ZGMdyoUJihbEScDZSu87/o60iET7MyMZZ4y5FEOjDRC07TdwDHAt4UQ92qaVge8DdwthCgQQtiEEFNF/GWNXgdmCCHmCSEyvF+HCSFmRXn/f4BvIY2Avov4IXKn8SDCG44XkIv/8UKIYuQi30gD0nMaF1pQZl6Tr3DSraXAVUKIcUKIscDVhJdnHgscgPw+DwJ2I7P7PgTSeCG9ocdrqqKAIsUoWxEfA2QrPgOOEkIcBCCEOBg5sfrCe36aEKJYSA4HfopM+qtQpARlL+IjXnvh/XlmIXeuhRAiSwjhDHPtOOCfwEOapj0c5ppsZA6uJ+P9XhSKaFC2Ij4GwlYYWAC8rGlae1B7LPOUIY9yYKQZmqbtRBqPM4UQtyFlQk7kB3Uf0uNWEf4Jls9uB05Axq7tRkqj7gAyo3zER0Ah8KkuSdI0rQmZ2KZR07SqMPf9CXgLWIOUVL8S1H8/8vvdJ4T4Q/TfUcI8AvwNGe+3Fvi7tw0AIcQ6r2MCTdOaNE2r17+QyXP2GXZDbgVKgc8MHlfTyYhCkQyUrUhbW/FvZB6cl4QQ7cj43t9pmva29/JzgWpkucSlwB1alLXqFYp4UfZiQO3F/wDdwBvInd5u5CIQCLQXwI+RC6ebjDu2Qc/7HjKe/V+pHrhCoWxF2toKvM6OswGzOYPlPGW4IYZpaIxCoVAoFAqFQqFQKBSKYYRSYCgUCoVCoVAoFAqFQqFIewbNgSGEmCCE+JcQYoNXInO5yTVCCPEHIUS1EOILIcQhgzFWhUIxuCh7oVAookHZCoVCEQ3KVigUQ5fBLKPqAq7WNG2lECIfWCGEeEcLLDF3EjDd+3UEsNj7r0KhGFkoe6FQKKJB2QqFQhENylYoFEOUQVNgaJpWp2naSu9xO7ABGBd02WnAUk3yCVAkhIgrcYxCoRi6KHuhUCiiQdkKhUIRDcpWKBRDl8FUYPgQQlQCBwOfBnWNQ9YM1qn1ttWZPOMi4CKA7JzcuZXT9kvJWFNJvxu6ehMsRpwknLXbLPv7xk8elu8eyhTnQJ8LOvsSe05d9Yq9mqaNTs6okk+i9mI42ApNg7ZuZSuUrYgPpx0KsqGpI7HfIWUrhgYdPeDyDPYoJFm7w39me8am9vOa1xj+3R1jRq6tGFvoP97dmpp3KFsxNOjth57+9JhbFDRtt+xvK61M2btLenZZ9jdnBfu5hg8DYQ+siNZWDLoDQwiRhywzd4WmaW3B3Sa3mH6uNE17FHgUYPacQ7Vl//g8qeMcCKrqYNPuwR6FZNwN8yz7d922bFi+e6iSYQePBu4kTFJv/q7YkfhTUkMy7MVwsBVtXfDRpvRYlChbMbTIypATVCGkIywRlK0YGry1Wm6QpANTbw7/md1yc2o/r0c8GP7dny4ambbiWzPhf6bL41teT917lK0YGqzZDjubBnsUkuOWXWjZ/+68J1P27vOqf2HZ/+y036bs3YPNTafIf1NpD6yI1lYMqgNDCJGBNBpPa5oWXJMXpKdzguF8PLJu8LAkPxvstuQsQhNlMCf+atERG0dOhbJ8+MvqwR5JalH2wk92pnRYpQPKVgwdinLgh0fCYx9CW89gjyZ1KFsRSH42NHcM9igkqXZSWDFSnRRW6M6L5dsHdRiDhrIVgRTmwO5mcKfB/CKVDopIDGcHhRW682IoMGgODCGEAB4HNmiadk+Yy14DFgkhnkMmzWnVNC0kfCQWas6w3rGb+PLg/YEbUyh3x9IljESR/kwZBV+dLBckw5l0tBeDaSsy7FA5BrY3po8jQ5HeZNjhnEPhw+ph77xIO1sBg2svZo6FT6uUrVAEYlysvLl28MYxWChbEcr4UqkGd7sGbQiKFHPGB7LYzstH3R/QbrQHg6W+iIXBVGB8HZgHfCmEWO1t+zkwEUDTtIeBN4CTgWqgC/jBwA9z4BDAgRNh5TaZyyDVpFJ+raTdqSfDDqcdBC+tHN4LEi/KXhjQNJg8GvZ1wL7OgXmn1Wc60c+zshep56hpUN86InZala0IojAHKkfD1saBed+0W6w/z9U3xf95/tofrZ/98U+UrYiGobZYSRHKVgRht8EBE2DNjoEJUT3+2R9a9r9z3p/jfvb5W63DQJ6ZMjJVFpEYKvZg0BwYmqZ9iHlsmfEaDbg0me8dTM9mJKrr0ycHhiI6BnPh1e+GP30AHb0pe0XaoOxFIO098NHG9MiBoYiOwbAV+jt337aM/1Ql/fFpibIVobz3ZfrkwFBE5vAHrG3F8ssS+10rzPYf64uVyTfJd267JX1/j5ONshWhfLEjfXJgKKLj3I3XW/Y/t9/tEZ8RS+jIMX+eD8A/f7g0+ptSwKAn8VT4Kckb2BwYqVxcp3rHdCjt2KZirP97EKyvg00NcQ5KMaTJzRz4MLOhbC8qbwz/Gdz+6+FtKyoOn82xX4Wln8Q7KsVQpyQPGgYwm3wiCotIpFph8Z3XLrbs//upj6T0/bFw4J3W9uLLa81/Vlccm4rRKIYDowpg976BW4ckorCIRKoVFvPy/mjZv6zjJyl9fyzoYSMA45vWBLQdcIc/lGSoqC9AOTDSipI8KMqFlo70SKCjiMxAOEqCFzUHzPs2Y6d8nRULf8243v60ctYoBga7DWaNgw270iPpryIyA/U5NdqLUW21HPPbe/jntb9j3GcblK0Yoew3Dva2g8ej8msNBRJVWFhh3GldOnceevHYvPXLAb8SA0aWGkMhqSiSavDOHpUzZ6gQjcIiLMIvQLJyXuiqC4Ax2z8LaRsMNYZyYKQRQsAR02D7Hti5V4YGJFrmbrgylCbiyRzrmDnT+coPv8NrF9yCu7c/ac9VDD0qx0BOJmyph7ZuJRG3Ip1UFlYk1a4JwVEv3s/6O/5E3WcbkvdcxZAjPxuOmiWT8zW1yzK6CnPSSWERiXAKi3AE572YHP5SxQjFZoOvz4StDVKJ0TH886vFTTopLCJhTNhpTOKp24Q1tYMxqsRQDow0w2aDKWXy690v1ERDEbioabDB7nXQcNm9gzgiRbowplB+ra+VEw6Fwmgv3r/tBvZV1w4ph68iNeRlwcGTZTnV5VUqf85I4yt3zYNTpB3Qd1qNCouRmANDYY7DDjPGyq83VymV53DF6ND862r/8ZkfXQHAS0fe52szKizSJQeGbVDfrrCkvChA3aMYwThscMbB4HRAQ/tgj0aRbpQVyrAShQLg8Eo4dBLsqx6C2yqKlFKYM9gjUAwG//tv5ZhQxM7ogsEegSIlRBk6ks4oBUYaM70C6lugt39kxq0OpUSdiRKpROV3DpS/A119AzcmxdChJE9ONBpbR27c6ozfWNuLzb8aHvYikl10PLqMo6bD4x9C7gCNSTF0sNtg/wnwZc3ItRXnrLjasv/5uXcP0EhSy1fukrbC6Lz4yzfn8RXv8RfXDA+bqEgds8bJsDOXe2SuQ+ZPe9myf2n1GQM0kuRhDB0xoisvJniTfOrnEKjGSBeUAyON2dcBuVkqjGSkc1gllBfCn/872CNRpCsdPZBhH+xRKAabnLJivnsw/GUVtHRDyzBy8iqSQ59LfmXYodc12KNRpBqj8+JfFfvBjMNMr1OhIwoz9nXIXFutXYM9EkWyCM6FEyuDHTqioxwYacz6XdDVO9ijGDyGk8IiElbfq6MNXvhcJWlUhGdXs6rdPlwUFpGwtBU2eG0NbN07gANSDCm6emFz3ciOax8uCotIfHHNMv7Xe/zeD39B24zDlOpCERNrd47sfDlDUWFhhc2QliDYeaGrLMxyYKQjyoGRxowvkeWMjDLPkRRWMdLJz4I54+HD6tju039H1O/CyGFssUziGSwJjxSapBg+fGsmrN4J1Xtiu0/Zi5FFYY4MIwl2YFTeaD23GCqVfBR+jDutbVtqEn7e1Jvl78iWm9XvwkihohhqmwMrIn7jYWtb8eEl6vcjXfnVdwbmPccuvRCA9+Y/mbJ3qLRvaczUcv9kQzGysNvg7LmMzKBDRcwU5MC0CuldV4l/Rx6HToKZZbL0tkJhhRBw6FT5N8aubMWwJVGZuEIBMGs85GaqdchwYLjZBKXASGPsNjhypkygU98CO/aqXbKRwskHQFsPfLhlsEeiGCrMqJBKjIYW2LRbqjGUvRj+TCiGb86QOXJUmJkiGkry4LivQN0+2L4H2rqUwmI4YbZQUaEjinhwOuCbs2WC8N37pM1QCouhh9FXHcl5ke6hIzrKgZHmCAGjCiA7E2r2qg35kYAA2nvgrXWx3adLwXPWLg84B7WQHSnkZUFeOWxrVMl/RwoaMmnnvhiSrBltg7IXI5MMO0wcBe3d0oGhGH4kw6Gph40A5K1fHtKmwkmGP0JAWRFkOORmqlqIDD1uNKk6kgr00JGyHZ8FnEPyw0mUA2OIkJspFyft3SPPdoykvB9ji8Dthvc3D/ZIFEOZyjGweffILJN41CPh7cUHFw8fW2G3wdyJ8Nn2kfc3QZE8JoyCHXtGpq2Yl/dHy/5lHT8ZoJEkD6P64ndvDt44FMOP4lxw2EdmAuD/nfueZf9fVhw7QCOJneEWOqKjHBhDiMOmwSeb5c6qpo3MCcdwJi8TzpkLr38JDe2x3687clRSPsWUMln2rKFF5sUYyVnEhysn7Q/ZTli+PfZ7jbZB2YuRTUE2HDAR1tYoWzHUScVCxaiwUEk8RzZCwFenwydVcqPNo9YhaY8xd8lAOC90lcVAJPFUDoxBpuYMa3XBxJf9fyiynXD0/tDSKcug7WlL9ejSg5EwsbYJOGsurKiBqsbBHo0iXYnWXtgEzJ0Cnb2wqwm21IN7hEw0hpPKIhyHTIQJJfD4h4M9EkW6Unumta0Y/5L/czJxlKw20NwOn42gvEtDUWERjtkV/uPhtMuqSD1dF1nbipxH/bYiPxuOOxCaO2DdTmjrTvXo0oN0VlhY8cuTB3sEqUM5MIYYQkBxHpTmy+SeyvsZH+kWllKUA3va4T9VA/paxTAnNxPGessxK+LjuGUXWva/O+/JARmHkZJceP5z6FNJOxVJIsMu49wzHdDrGuzRDF3mj10atm/p7vkpe+9Zc1P2aIUiACHkGqQ4b+Q4MFLBiXNesex/a83pCT1/uIaO6CgHxiBjVFjEwoRSqKpjRAY/p5vzIVHGFcHuVhk6kgyG2veviJ547EVeliyz2to5Is0F33nt4rB9fz/1kQEcSeLkZcqvdzck75nKXgxPjAqLWJhaLqsYjcQ49/n7/c2yf+nG7w7QSGJjoBYqKnRkeGJUWMTC5DFQ2zQybcXXZz9l2f/f9d8foJGY47T7jwfDeZHK0BEd5cAYomRmyFi0ldug15sTI8MBLrf0jo5EgxIL6TJpH1sI5x0Gj/83tioCCkUsHD4NVm6Vsk/hradlE1LBpWyFNYOhsDBDDzOrboT6ERI+qBh4Jo+Rc4ptjdJWeDyylGK/W84zRqITNBZSqbIwY7jvsirSl7wsGaq6erucR3g84MyAfq+CSynErUlUYWHFDSel7NFpg3JgDCJW8ezR7LQW58ExB0BXn5zcZjulEaltgvW1w3dhEo3zYSioNHKccPahUnmhnBcKK2LJlWOG0wFfnSEXJv1uGVoC0NUL/4qxXO9QI5LK4owPLrfsf/mo+5M5nLg5aX9p6z+oHuyRKNKZWHJfmCEEzBoP0ytkwvCsDFl5oKcfPq+GlmH8tyoahcWCQ8Innlmy8hvJHE5MKOeFIlZiyX0RjjGFcPxXZL4th13aC5cbtjZC1e7h6/CMRmFx4LQ/WfZ/Wf1/CY3h2ANfAOC9L88OaB8pTs1BdWAIIf4MnAI0app2gEn/0cCrwDZv0yuapv16wAY4wPSu8+uCzRYsZosUIfyLEZAZZ0cVyJ0SRXpzwFhYsxM2qvwEEVG2IhCjrYBQexHOoZGZIb90crOk47O7L+lDVCSRHKc378WKwR5J+qNsRSi96/32ou6cQFtR8by5rXDYIc8gQ87KkJsmrV3Dd1Ey1DAuVBTxoexFIGLLRt+x4+rQdYjrbvN1SF6W/9xhh1H5sMU2fDdS0xXHAFcdGUwGW4HxJPAgED7rEXygadqwNNPBi4xIu6zRkpsJowtklZJUSbjSReEwkONI5rvys+IrfziCeRJlK3wky1YAzBwLX9akbqJx5GLrsX60cODUUOeuvz60sTTbd/jc7NuT9q4Tnv9R2L63z3k86ucU50BrNyz7NBmjGhE8yQi2FWYKi2CnRbxMKYOavaldlMzLfsCyf1n3Zal7uYHzDzf/wPUjPcDPLD8iae+aX/msZf/S7eeFtI2UXdYB4ElGqL0wU1iYOS3ioThXOjXaulO3oXrmof+27H/p82+m5sVBVE78g2l7u3djaHvNT5P2Ll11AVBWVBvS9o1JZ4fcM1wZVAeGpmn/EUJUDuYY0gmzXVPjQiVaVQbAIVNgwy7YmcLJRubW8Jnkxt0wLy3CNNKRA8fB16fCw/8Z7JEMHZStCCSZtmJ8qfx34y4pE08VRXUbTduPfmwe7/9Y2Qozcp2w4Gvwl9Wwo2mwRzM0ULYilGCVRdO8eabHOqXLzD+P2U74+kzp8NzXmdwxGil31IXtm1/8J5buS0x6PdTJNqjolPMiMZS9CMRMYVF0u+HzdnvoZ6/l+tBQCSFk2Oq6nbC7OXWbqaPymsP2nXrwm7y2agQkg/BidF6MBLsw2AqMaPiaEGINsBv4maZpphHbQoiLgIsAysdNHMDhJZfghYdRKp65/6yon2O3wQET5NfyKmhMctK3Xbcti6hIGAhS5SRJlbKjvABOnA1LPonrdoU1ylYYiMVejC+VX7ua4IskqzF0hcXRjw2+vUimwsKIaR6NsXlA/Dk09KSdq3cq50UKGFG2ovH8wM+ee1OgrXDOjt5WFOTA1/eTifreXpP8cJJl3Zcxv9g6dnwgSKbCwsiCuR+ZtE7yHS1ZcWTEZ1x7ovz3tjeTNChFJCLai+FiK3J/dWFIm71xi+/YPXm/qJ+VYYeDKuXXv9dBe0/i4zPy0uff5NSDB/9DkEyFhZEDpj4a0tYQkINoPCBzYDhs8A2vGRkJzgtIfwfGSmCSpmkdQoiTgb8C080u1DTtUeBRgNlzDh02IZrGRUi8JVdHFcDe9uR7QJXCIna+vT+8sRb2tA/2SIYdylYEOSzisRdFeamTeyqVRWzMLIMeF7y/ebBHMuwY8bbCPjPQVoRTXFjhsENWivLnjHSFhRXG0JE+9+CNYwQRlb0YrrYCoGfMVN9xp4naIhpGFUBHT/IdniNJYWHFL04e7BEMPGntwNA0rc1w/IYQ4o9CiFGapu2N9hmJZu8faCa+vCzsmPX2WMc8YRRsbfCWW014hKlhwi+s/592/nZg/5+S7ZwRAgTw1KfgUkmNko6yFaHUnDEv5jHnZkJFMdS1yJJo6coFTeFzqD1deuMAjkSS7EolmQ4ou3UeDXY7/ODJpD57pJMMWwGJVxEbSMY8s8w0VESnad68mJ0YQsD+42HV9vRO1Bdph3agF0DRKCzCYZX3Yn7JYwAsbf5x3M9XhDLS5hadv3kSgMLfmf8eFf7ux7T+/LGYnzu1TFZI7E9jp1tJ+T2W/c31Vw3QSCRrt1xk2V/mzX0Raz6cUw5+A4DXVw1tr0daOzCEEOVAg6ZpmhDicMAGKDFtjGTY4ahZUF0P9S0yS+3oQmjrkh7RvCzIz5ZJP90emQDU7YGmdll+cXQBNHfInZbCHMjJhMZWuVM7qkBKSfd1yizlpQXQ1CZj6Yvz5P17WuVkZ3QhdPfKLObZTtm/tw36XHLCjpDPEkKO2e2RX3YbTBkjw2DcHpndWEPem8qY/WRy7H6ABu+apwFQJIiyFcnjoEoo3gPb94R+3nR7sK9TlmAtyJZOj0ZvwuAxBXKC0twhq52MyoemDujpg6Jc2bbHOx0cUyBtSmuX13bky74+F5Tmgd0uz+02eW17D7R3y/dlt8vrNKStAPleIaStaO2SZd3ys6V9a2yV7xoKdekrCuGcQ+GLJzPx9PQO9nCGHcpWJI/yYjjcAZt3h37ePJq0FS4PNLd77UGBPO722oOsDH946+gCucnS0innByV5Ujna2y+PHV57YBOydGOH1x7kOOWz9rTL+cOoArlZsLddznWynLKso8c7l7Db5XW67RhXEjrXae+R96QTp87xH48UiXg6oOxFcshywv/MlrZiT5v52iLb6bcHY7z2YF+nvLfUYA+K8+Rn12gPugxri5I8w1wiX16zt90/l2jrNl/7ZDqkXXC5/esQl8dvOyaP8a99RhdIBVRzhxzTYPDel2eTnTHyQkd0BruM6rPA0cAoIUQtcBPIFM+apj0MnAksFEK4gG7gXE2LTeCcTp7NaEnFmDMzYP8J8isZWD5nXBwPfD3y9zw76NzlhrdWQ+VN1t7tbbcM7u/A/hUwuxz+FL58vCICylaYk4oxCwGVY+RXtOyfpHdHG4lfPzO8yiLYToC0V/9ZLycuVvH1gy1dz3HC2XPhrXVQppwXcTEQtgKGnr2IJ0wkqufmw9dmBrYla56RDLpcXoWFAJcGuPx9LjccPDn0ni31MqnxYTOXWD57+aYFyRtoBA72/kxf/2LAXjkiUHMLc+JRWUQi2wlzKpP+WFOiz+pjJLLCIti2dfTABxugI+f3lvdld/wsrhFFQs+HMxIZ7CokobWhAvsfRJY3UsRIomUWh4LBddghNyvydYNJXiZ8Z3Ibby64g5JNNabXqFwikVG2IrXUnxfeXmRs32CZ5C//8aHx+1teJCcb6cqZH13BuG99m7Y3+ih76kXGbP8MCEx+qvKIREbZitQy+oGfhO0rKWymb9yMsP3bjg0f+pVOjC6ATbsHexR+jBLxFTX+RKDatvW+9srM7YAKJYkVZS9Sx/S91k4QMcE09ZCPzd0DUwY1EXIzpTpjMIgmdERPBFpZMN7XNra4HvCHksDQDCdJ6xAShSISX5kEn/5mGR5Peub36OiFV8+9kY46qTjUS8/2TonPP6xQKOJjsjcG96mW/0vPUBIhaHjoXuptZYM9EoViRFOQI0NLVlQtGPT8HrHGtysUioFDCJgzCVZs/RmaNnDrED10FkauXVAOjGHKUFBQJIOSPBlXt71RxsMW5UJ+lkxCuLdt8BJmCuDsQ+G/1bDpp/f52vXyrMGqi3DtCsVAUP7s8P+9y7BLW1GzV8axZjtl7OzedmkrOgcxYuPAcTDuzAvYpT3F+0feB8AZd8gyjsGqi2P+PB+Af/5w6YCOUaEA2HPZH8P3DeA4Us1XJknV1s4mGfNeXiRzbjW2yrj8VHPinFcoyBwF/A9gvkgxqiyuHX9HSJtSYygGk6pREX7vugdmHKmmrEjmGdzWKHNxjMqXYfv6OiQVGyY/N+Qezi69G4DupqvDXm9UWJz/9T+HtMHQS+6pHBhpzkgIBUmU3MzQuLRxpfDv9dKpMdCMu2Eeh152JgU102HRHYwbgC2ccTfMI3PrBnqnzFJOkBFKNJnOd51tfc24F4b3747DDlPK5JdORbE35n136krIhuPMj64gq2Ick761kL4/PU6ltp0zP7oCACe99JKZkvfuN+9QADYu+zwlz1ekPz2XhLcFWQ8vo/DWH1ne3/rLx5M9pLRCCLkwKSsKbK8oljHvA6HMmD3mf3zHetgIwNhRLSFtNKRmDAuWHAPAkgX/TM0LFGnPxOes8zc4Dx9v2V895YokjiY9yc+WTk8jE0bBO2ug12V+T7wEq7KyS0Ov0UNHbM71AeeS1Cz95xc+QpmtlnrXWJa1L0zJO4woB4Zi2DKhVCbiGmi5+MSjD2bqKV/n1XNvRHN7fGEjAPaudsCvuAClulAoBpuyIhnzPtCRJcKRwYQLfkjday9R0rAdgNKmzQB0aG6c/R185/VLfNf//ZSHB3iECoXCSG4mZDjA3Zfa93x1wum+41tehwVzQ68py/EXw8hyyAHNnyWlGks3nBJ6g0KhGFDGlsiKbsnaHMnK8B/HEjpSkOP3cGY4RgHwtVl+FefHG+YnPLaBRjkw0pyRoKCIBatdI5A7RzoTR0HdPmjpSu7O6sRfWo9h9R3LqN4Me66VUlvdWWF0ZBjPx90wj5y1ywOuBeXYUMRGNLZiuCssjMwoWWXZv7n5YN9xXhZMLZdKjGQ6POf1327Zv+zwuyhbCw35F3JZxutk9HdTKyYwpmMLOaXZALQB2RtWA3BM43xfck89lARUOIkidox/K80Y7goLI1/uu8ey/8Bif3UCIeCgSfDZluSrME6c8woQ6Lz4ZOcrnDgHlqzwt1157NsANO2VAygv6ICyCtnZBuXt65hfUh+S2BNUOIkidmrOta6wMdJ4dN2tYfsu2v+XAefTKmSZ1s6e5GyQXGeoOqKHjtgzqwLOAdZukeEk+8+4HgANKQ/JztpNc4/u+MxlcomUh5Qe/MaQS+6pHBiKmKk903oBP/6lwIlR0zzr61NV3m1nE/S7B04WnpGXzdcXfY/3f/FD3L39ptVk3Tn5vjAPo7MiHvSwEfArO3LWLmfKOVIersJJFIPN5H/fbNm/7Zuh/dNdL1reU+U4K4ERmdPcAW1dA6vWKp79P/xo3RI6l8vPcLatBzIF+dOKyO8spr0KGvOm8vdTHuaYxsR3R/SwEfDbC72tZ/Istv9a2QrF4FKe917YvvqOY0PamvrC5+MAKHWGr5gSL739UN+S9Measr39QWAsAOcf/qmvPdPpBsCVPxqA/oIsaIP6tjyWbjiF+SX1Cb33u28upKRxEwDOvg7AH0oCKpxEMfhUt99r2T8t/8qA87/tuNPy+u9OujbhMZlRs4ekFRkwho7c+fHdYa+rKKzHk/sHeWLrAqCuswWAbPc+Kiimu2csH2+YT6nBWREPetgIQJaQZd4qM7ZyTfGvAFIaTqIcGAof0cTQR8K9eUNIScb+DX7lQc6BiVXfiLRrZGRXU2rKJtbcaj6Gcw+Drvfext3bH9VzjM4FlcRTMZQovvMiy/591z5q2Q+QN7af6Y1/CmnP1mQqwO5S6xJrkTAqLCLR2iV3SZLNsozrTdv3r4Bjx0P3O+9G9RyjwkIl8VQMJabzqmV/FadF9Ry3WBLSludsAaCjryjWYQVgVFhEHIdHJgJOhbPzrTWnByxS6lvG8tYaqbwwOjAioassVBJPxVDD7ng6bJ/bdUFUz6hq2UFtR6BqpM9T6zt22qxzdkQiWGVhRc0e6I5uSWBJYbb/WIaO+BN2Bifx9DkvosCosFBJPBXDnvEvhU8G6PFA95cbyDY4KjJm+Y9TpbYwo3IMfFkzMMm2vjkDshywtPAEPLed4Gs3qiz0Xc/MrRuS4rAIdoCoJJ6KdGPbN29m2nrznQ/RtZvsrnV0V+wf0N4t5K5iKpQW4agohg21ka9LBmPy4aQDYNmn0FB5o6/9pyvOBkDrdZPZ2Uafq5MxHVs4Z801ADw/566E3mtM2KmSeCrSkQ5XS9i+wswOWnvzAtocQuocS50LUjmsAHIyZchZW5IShOeNluErHXuuCnBefLLzlYDrnll+hO/4/MM/paywHYfdCUB+ph0yXJQXdDD/a6tY+nH0zlsz/nbSYt+xSuKpSEem5V/Jir3mKgSnPbStNGui7/joCuukpMlk4mioqkvc4XlFqAAtLNtrfuo7rpz4B7KzduGwyR9KVkY/Dns32Vm7mVb5EADV2y+Ne1xLWy/2HasknopBI9Z8G0ZlhY4Q8l/NAxXPx/a8zGvDK0B671xG4e+sdxFaf/5YwDWFQGWPlHwiZCjJP858LOz9idDYBp/viM5I9U5JTIWiUAw20SgsjGTb9oa0aZly8q319FA98bKYnleaay17bOo8GWfGM2H7+/rPB/Bd48yAk+f6FVuaBv9ed35MY4qW9h54eRU0RFB85E8sYF/hgSkZg0IxUESrsDDi8ph7E7PsDvqj3IXV+edu6/j9Y8b+jFe3W8vLT6u8NuAadxa0adJOaAAajOlLTIIeXFkATg93qTlF46hvKkpoDArFYBOtykJnb89O0/bsDLkYObIsfGlRM+5ccUvYvmvn3sQtn94Yth/gpiN+HXiNJv/m97t8p5xQ/OuYxmS0DWf/9bfs7/hFQL9V+VQz9nS30945JqZ70hHlwFDExbgXllF3TmI5HJzXBN2/ZWPg+bT9Eno+QG4WZDuhzyXrM8fCwfdYf3+rrlpGaS5MKoWVNebXRBsmolQTiuFK9exrmVbzQELPGJ37ZsC5w74v4LzPXZzQ8wGcDijOlXlzYg09W/BV64ShSz45GAEcNws+rIZtof4c/jD3Bd+xlepChY4ohisdPWcAkGEhI4+G9+v8Tou2vsAFToFzQvDlMWO3QVEuuNzQ3edfnERDS/Zd2DNqqciUSfUysqoC+u//7A/AT03u9GNUYwDM/5q0P8HKCxU6ohjOzB11NR81hM8FEQ13rwx0WOzq2B5wPi6vMqHnI2SJVbdbllPtiaF60b9abyLD2QzI+dNJf5FriHWu3/quCXZmBGNUYwCWqouhEjqioxwYIxyrvBeRFBmxKiwioU0NdFj03Rn4/NafR1ZPhLumzwXvfkFS6yQ6HXDOofDx1uQ9M16UA0SRakp+f7Flf/PPHgnbF6vCIhIud0nAeVPnSSHX6CoLK8Jds3JLfOOy4lszobwQepJcEz4eVOiIIpVMt/3Nsr/K813L/lhVFlYUZQY6LMzk46dVRlZPhLtmS70swZxIpOpP5/hDNlyeNDAQBlToiCLV2OxPhe3zuL9veW+sCotITMyvDDi/+pCbAs5vOiKyeiLcNR098J/1sYWTvHNWYps/A4kxnGQgUA4MxaDRd9fALbqdDhhTCI2t0RuPVVdZj+/sg2BHM6wyV7CFoJwMCkV87DFxUKSSaeWwZkf0+XOWfGIdcz6rAg4cB3/6MLqqSInmu1AoRjIDGeM+vhQ21xHT5oi7fzwdbTJxaGjoSPQJRXUSzXmhUIxUgh0UqSQvCwpyoLUzOnPx/gV+dcgtr0O+kJu8kVQXViSS7yLdUA6MEU6seS+GKpoGB06Ez6qhpSv8dcc/+8Owfe+c92ffcYYdmjvhX5uSOUqFIn2xUlgMN8qKYFIXbG0If83xB1qXe33nS38SUk2DF1ZAVwzyUYViqBJJYTGcyLDD3CmwYmt4h2dLtt8h2W/f7Gu799hrfO3SeaFQjDwiqSyGC5oGh0yGT6ugM0xI+79apUOlKDMXkKqvo5+WbZ3aDibnJVadbTihHBiKEGrPDB9WMv6l5Dg8Rt0fPkPt3ssXm7ZP+W/45Dpbv27tRe3ug0+qYs+DYcakEtjXBe+G5jBVKEYUUz4I/5kE2HpU4rsbLp6w7Hfwg5C2ja33WN6zX6H1LuenVdDcEXlskch0SPXF6ihVWgrFcKUs723L/oaOEyz7o+GF6tst+8+eFlrWODgGPphIO7TbGr0hJAmEp65pWAPMif8BCsUwo6rt3rB90wuuTPj5v/roV5b9vznyN6bt17xrXhod4K7jrO1Paxes3BbdOuSvZyaWFHgkoBwYirRn6me3ApDVLTOT2z2GDHuaJtUVny3C1teFx54VcG93jox/3bj/DZxee0tY2dbTo+UkxaiyMKM4B86aC89/Dm0xJvpTKBSpZV2LdFx0uaStcGuBH1JvkSTer/sJAHaR6evLy/DXhncUCkoCKzYG0Fx/VYDCwgwBnH6wdHYqFIr0484Vt1DrTdrX4wq0FR482IXgh++cC0BW0NxiYkElAG6XCLubCnBk3k0UdfuVFh/1/h8Ab53hb/vrZ8p5oVCkM7rjYss+mfSuu99fR9mDBxs2vvfsmfS4e8jOCLQVU4uneq8TtHSGf8fpE2/nW4W3BISVVT50Hj+Y9GySvovhhXJgKEKIRmXR/iPrCh35j1s/I5zKwoqeQpm1O7vTX/LD5umF/PyQa+1IrXZ2r1zI7LfpTpwFDXKXRIO6jrKY359hl0k7398MO/dFvn4wsKp0olAkm2gVFjNyPwjbt7nzKMt7zRQWkchxSGdEe3+g9MGfQNO/4uj3yOO2Pn/pRgG4vceZxFe14OgZMvfO2+vjun1AmH2btBfrb1D2QpFaolVYVLeH33kFmJYffvfVTGERifHeKgM17dsC2nvcPUAmRlsB0OWSC5ftbfJ6gaxGogFjnFOieudbZ/zJdzxUQkfOr5E71s9MNN+ZViiSSTQqi2WbbrPsnzfzhrB94RQWkZhaLD/jW5r9mb67XT1kGjZDjO3gd3qADDPT1VpjsqeG3DPGsJypfOi8uMY42Cz4ikz8u+SLY1L6HuXAGEZYVRSB6PJdWIWPQPJCSIKZ+qm1MdlyhLXcK5hp60PruvcWVtLeLcskPj06dnlWWT5sb4LPd8R8qymVN8qf9fZfL2PCL+Txzt+qhYRiYOi/NPxnPeOh6H4Pp30RfgJR/ZXwk4dE2NASPjzEBswqii0J3oq95mXYunpl6Flnc/TPG10hF197664kLwteWpGYtFxnXt4fAVjWIZUj398n7eVTxbHZRYUiHqZtDP17aqR6v8h/TwuyX7Hsb+s+PaYxRcudK8KHiFw7N/YQt999FnpPvwvae6TaIhLXH+YvbXrSC7fw1ZzkJxH82ixZavnjDfM55eA3gKFXIlExNJlSvNyyf+u+wyM+Y1WTdWnUg0uTW3lExyo8BCKHiATzs7evC2nzaNDWLR0Zp08Mfd7Cb4Y+55VaOa7Tx8f2/mhwF8qS0/bWn1FUJudWLQ2xJxIeDJQDQxEXkRQWsTCt+h6ynXvD9nf1jYr5mdWzAydUHT3wwQZwC8L+1us7DGZkjh7LEyyktgXO+Ux+uJ8/zDrOXqFQSCKpLGKhvqvGsn9WUWzPmzsqdDL07hfQ0x/+nvKx5rvEdmctBc5R9LXA376QbTMnS7XZpm3h8/4oFAqJlcIiVm5dfiM17UnacfDy88MCHSLrd8LWRsAZ/p7lXf6yijdNvNF33OHZwfKuX3N4jmxb5/otkFiVAYVipGClsIiVq9+6NkApEcz0UdNifubvT7gj4LypHT7bIhVbZhhDRw565Aa6XDIRl8st1V5/2XUD/ztObhq92iBtxGllv415XMOFQXVgCCH+DJwCNGqadoBJvwDuB04GuoALNU1bObCjDI+V4mEwqnsk452pUlgEM22Nf+c2uzs0w123wVhsmZa4NzDbYnIRiZzxUyk79nSyP4Rui0XNYKGHjQDkrF0e0jYcwkmGs62AwbEX0aosrEiVysLImubA3RiHXQScO8V4kk1hDvS0xn5fhi2LEyb9iH91whe7kj6spKCHjQAUbloe0jbUw0mGuq0YLBWkFdEoLCKRKoWFkds/vzngfFfHDozmYlzepKS/szAX7LboSi7//Wy/8+Ko58JXPEsXjJs6E7vXhbQNh3CSoWwvui6ythU5jw68rYhGYRGJVCksgjEqJLa2bEUYbMWUosBwsFjVF2bkZ4MnjJ0YW+g/PuiR1M+rko0eNgJQWbQnpC0V4SSDrcB4EngQWBqm/yRguvfrCGCx91/FMKI7OzTGvDoJTgsjdhvMGAubd4E7jKTb+Mf4/LqbAXDkF1F23JnUv/ci/1svd3LCOE+jQg8bAchdJxcPM79/KPaudgBmXHAo3ZWzgNSEkwzhHBlPomyFAijICHRYzClJ/mRn5jjY2x5+UVK/279LrIeNABw94WzqOjdQ53ma0RV6a2BCr1jQQ0cqHTLe9meZciGZNb4XWjt9oSSQmnASY5jbEOJJlK1QAJMKJgecX3/ozUl/R0URbN4tSyRrYeYWh+fcGLC7etRzP6RPk9l9PWh80iVVHfnO+KfketgIwKgCqVI75bD7cNhlzo5TDvZfm4pwku++KRVmfzsp9vxmg8yTKHsx4tETbeoEqyeSgdMBk0ZDzV546ks5hzhvfzl/+D+DSFVXWfxp6zkA9Lpl5k9N03zhJPYMe9zj0MNGAMiQZZ3FqMtp17pxa5BddqUv91cqwknmFz4CwNLWixN6zqA6MDRN+48QotLiktOApZqmacAnQogiIUSFpml1AzNCawZj11Qn3dQf4Zj89i9N23UnwLYTbrW83yr5H0QvTdc0GFMADS2xlUcsmnUY+1Z/QHf9Dkq3Sk14Zmcb4A8lAX84yXdeu5jCXetpHjWDf5z1ePQvSgCjM2IIOygsUbYiflp/YL1LU/hEevyubO+4z7S90Cn/UFfmXRHxGUs2/i5s34L9fh71WDIdML4UduyJ+haKMouxYefT+pcoLyjwtWdlyITCeigJ+MNJ/veI+wH4y6eXR/+iBDEqLIZjEs+hbisGQ2GhE+7vtU6kv9cDxf2rf23anu2wAXD5QTea9hu55r0I8e7HRrfjqmkwvRzW7gRXGAdGpmGmHaK8sPuTB7d7qybpoSTgDyfZnXUZAGN7HohqXMkgYFNnmCbxHMr2YjAUFkZmZP0zbN/mntQmcIyFa/9lrmiwZdi481vWiUABLn/VehF//2nRhZMveulyXG4494D7A9qNzk2rpL77PP5wuP5e6ZjUQ0nAH07y9r4baXVvp8RRybFF5rYy2RgVFiqJp2QcYIwvqPW2hRgOIcRFwEUA5eMmDsjgFJHJsdVHdd10u/mnNlvIsgHdWmlC4+jqgw83RifzBHim4mZyndCp//ZVnMQ5tdKITej8Iub3H/6AXCgsN+xkBifxzN6+gZ7Js9h5a2r+KI27YR7Z61fgycpJyfMHGWUrhgF7esLnt6j0ljV9oTr8wqKxu4Yx2Yn/n36wwToHhpE9dVdSnANVXdDSey8whSzNr7rIyggfV2vGeYd/DMCzy7/mS9rpS+LZK89/1vVTEDkpS+I57ZZ5ZG3bgKZB56RZKXnHIKJsxTBga+u2sH13rriFa+fexHXvh3dabm3ZxpSiyWH7o2XjbtjWaH3N9d/2HxfYKgGpvADIt/un4e3axpjfn1EiQ+w+3uBXohmTeJ59pHSc/jVFSTzP+vhKSvZsxOPyUJ8dXRWWIUZU9kLZivSlumlL2L5r3r3eFx5y+WvmjoqqvdVx5cAIxuWWCTw7esz7g50XozLl50nzSruMqou63nUxv39Vr3Q+Htzqnzfoagyt9Wfkl91Dr9iJq3883TEkL4+W+ZWyHGy5q1k2xBGmayTdHRjCpM3Ux61p2qPAowCz5xyahLzv6U06qSys6ClObILQ1S1/RavciSUBnFO+gon54SsCLPtkbsD5EZNh+hh46lN/m66ySGYSz8xtG5j4y3lkbd+Avaud3HXLmfhL/455TZKcGeNumEfm1g0Ijxt7V/uwy5GBshVhSReFRSQq866gvT+xz9Sk/Mq4SikaeXjtrXT0QW8YB8YcZ+AudUku/PBIeOIjf5sxYWeykniWs5N5Qi5Wsr2qjnmaPz/IMi05oTSVN84jY/sGRG8XNo+b3HXLA0Lfhlg4iRnKVoQhXRQWkbj8oBstq4tEw7TSqdxxdHjFVrQ8svY6OrrNf4HOmHRHyO6qnrBTDxsxJuxMVhLP4lwpHTv2wBd8ISTHHviCr/+9L89O6Pk6331zIfltW7DbenF4XIxtW+ULJYEhGU5iRlT2YqTZCkgvlYUVU4sSc6xNHz2N+09NfL6/fd8W+t3w7Lor2dm+BvCrL7r7+wjOBKyHkuhhI8aEnclM4ikcO8kouZteavGIbmzOKp9jFKC/OTlzi/LuagCyMuXGtB5KAvGFk6S7A6MWMCZIGA/sHqSxjHic11hL0fvuCp3Ybpkb3R/iKvcpkS+KgN3xdMB5ntMfK9Lc58bhzAeDAsPTP9v0OZWl8I2p8Nh/o3uvHjYC4OzrAI9Gee0Kzl8snS7No2bQHMP3kQjBzgijoyIcwyTsRNmKNGJ03luW/Xs6TjRtP7A4stc/UQcFwE2fBErM6zr90sxedw95Gdm4DLZiYo757ovTDuceCv/cBE2dMLrA9LIA9LARgKyM/oC21q4yIPmJBsMRHDoy+7Z5sGOD+Woev8M1WY7VQULZijTj/brfh+07uuJnpu3RlEBNhoMC4Iq/+SfwW5oDFVXCJnB5/Pkvygum+/quPt5/nZU0PBx1GXei2b2b/zbpiNBDSWDwwkkAzt/6C7J7toW1FQDHPyvDZd45788pHFnKUfYijbh7pbXj8upDQu1CtAk4k+GkWPRiYDho1d5q33Fnn8xlUd9ehcflofv29319B99znS8fRjzoYSMA/VoXQkCjaz0v7p0PQImjkpLsjLifHwvBoSPzD3xbHlgo1eZ5ZKnuZbboE0anuwPjNWCREOI5ZNKc1nSIO1MMPdyana7efLr7/GEk/1gzN+Q6IeA7B8Irq6G1O8GXdkgHSn7PRtjeBPhDSSAwnATwKS/MFgfxOhkyt27A1tOFJyvHlyhUb++dMqyk4cpWKJJCpj2LMdmT6OmDPrlREKK60Jk7CWqaYaU38mVPXXwlIHO9eT6y7G1MLJTuTj2UBGDZ8p8EXD8PuTtipro4b7OM9312RuTYXiPTbplHxqYV8kSv8ybA5rCTV7OB7spZdA+PcBJlKxRJo7JoCr19MuRMQ6oudPIy5b9mzouv5kR2wITD6egFZPiIzVnlOwa5W/rG5367oCsvzFQX5xwuZWPPLz8ypvef9fGVjM6uw5PRj9D60Twa2G3Ycx2M7d9OY8E0/nL0Az4HxhBH2QtFUqnIm8qUUdm+81tex9J5cfr4+CugCJu0Fe3aDmweuWGih5KAP5yk3/tltCNGJk6Qmyw1O2PP11We1YizZTc2bxgwHjnfKS9uo75njGzbF3s8yWCXUX0WOBoYJYSoBW4CMgA0TXsYeANZuqgaWb7oB4Mz0sQYKgk3zei/1D92M0V1MkoxJgu364KA81aX/7irF95fFz6EBMAmZP+fPvQvXMwIDh35+6l+GZQxiWdzfZ+vvYSm6L4JhSnKVkjS2V5MKV5uOCsO6U9GebVkcctXrRNbvfcldEfYrHA64OOt0m5YERw6YkzYqSsvsjSjM3Wg9FrDk5FiK4ZKct5wrNjrlyjnZwR+iOaOGpgyitFy33fvDtu3oRa2NAS2PbvuSjZeF/tuanDoSEX/tb6JlzGJp1HerUiMkWIvyv64KGxfw08eHMCRxM7Da/2hbbqz38glB1gnHx5IHjzr/rB9lzx/OW3dMomnMbTsqVU/5fsH/yGm9wSHjpxQ7J/TGJN4GlUXLZ4NMb0j3RnsKiTnRejXgEsHaDiKYUy2E7Kc0pERju9+BepaYfn25Lxz+WX+CaQviedl0U8qjeEfOWuXB7RFUmLo1+mqi94ps6Qao6sdT05+gPpCf/aUcw6NemwDjbIVioFkbLFMzBfO4TltNHx1RgPnvfog3xmVeFb+Z5d/zXdsTOIZLbrqAmBix9qQNis1hl6JBCfkOKXyoq8gH1dbFx4P9GXk0D1+Frj8pZ9nXKBshUIBUF4M2/cEJgg3Oi909cVzG2R43LmzEpepG3dHw+2YhkNXXQBMLGkKabNSY5y/1etgKcshu7MHJuXT7c5Cq92Du8fFzrzZ9LT0Qmcnxz/7Q8p3fg7A2fceyc1RjW7gUfZCMVA47DKhitF5Mf03Pw257qlVsi1Wp4YZB2f6E3b6knga2iKhKy9yc6oDzsFajeELGwGyMoGysfR411/Oxm30uR3U1WiA9P5WIsu5XuNaFLWtSPcQkmHBQOyapmrn1kxhUf6oPwYT47GX+ous4zLHFfzbsn9X2zejG1wMCAFzJsHyavNKJIdVQkUhvLE26a+OmgGJK7fZh1voyLBiIGxF7q8utOzv/M2TcT3XTGHR5XnMcBZavSfH9mPLZ4Yrl6gTTbnEeJhaDvWt0uGpBTkxinPgtIPgivdeQ7OMAE8dyUrYGZGcHLrHKnuRjgyUwmJ6Z/j3VOVGzrEUDjOVxbJN0tG2vinU4TZvpnkpRJ2r3rzGsv+ek+6KYXTRU5wL40qgtkk6PCsK/X3x5L1INslK2BkJT14+f/v24uESNjLsGAiVRUH2K5b9bd2nx/VcM4XFDR/+0vRY57ZvWCckvuyVK8L2PXD6fVGPLRwLn5aKl8UXBP7cj54+w3ecDvYhmGQl7LSiz5FHfW8JuvMiXpQDQzEi6HdBYyvYBUyufCigrzCzhG9NPo23t75Mvzv+CRn4w0nOr/kV59f8yrJmeiRVhlFloVcR0dsjKTH0duN1wc8wPjuAtSvCjlmhGAnsbgYb8JddoWUYH//u//GH5V/wXu37jHImVmXpL59eTsW4+6gYdx91u64Ie935h8tySM8sP8K036iw0JUXwmEDoHdXB2c0XM7LR5lLW42JPHU1Rl8fZPVsoHviLGpu9vfreXp8Tp0vlK1QjGya2mXI6dNrZf4bXX1x9MOXUt/qryogIsWaRWBszwMs7/o1tfzaV8kkHE6vKqPPZDFiVFj4lBea3NV5/rNvsGCubFuyIlSJ8cwUv2xdV2P0N3RR4mmlMUvaQmPCTt2Z4en3AP6cPgrFSOSuU+/nG94c3fu6Onlq1Q3UtK4G/KqLZKCHk/xl1w38pfMGXzUTM9b0SUdPuDxfuspCV17oJV131l7BAVMfBWDtlotC7lv65Qm+Y58ao90bSt9TAgQm7NSTeNLvDv+NBaEcGMOEgYyNj6SwiEQ0CovP94SP8Tx0dOweQrcWXhLutq3jv7vqwN7MnGmPhfTnObMA+O/678f8Xp1YQkdShZmzw+jUMCb5VAxf4lVYxEMkhUUkolFYXP2Wddbqu0+8M+b3bmuEzqBws7qWTbjo4eJ372Rvdxv9dFHXt47X9/r/8Dts0mnw7RJr5YgVsYSOpIrqm0JtxYRfyHLPAKJD2YqRQiIqi1iJpLKwIhqFRXCFgGCs4tfDsbcdGlrksTF05LPaDWTac33nfVoXEBhK8vwmOZc5Z2b8OS0GYsfUihe/Zp7r49ilF1LcJGXhjo7YE/Qphh7xKiziIZLCIhLRqCwWPhs+b8ji8yIrWjbVb+aSpy7l4e/LTVPdeQFw+N2Btq6ho8p33OuW1UqMTg3dAXrBnNhtlE4soSOpYOl282ited23UZ6xC4BMT/RzC+XAUAwbXtkafqFy+pRryc+G1i6o3i7DGe02OOdQ2N7+Ah3dbUAUNRAHGH3HM3qfZCBDvDSqQpESLn/NulzrTw+/h0274Xtj/WUY82b9Hbujm6c3rWaUs5S6vnWpHmZMzHPKiY1F/uGIBJdVVShGOj95LjRM1sid33uALfWBzoviX52CU+RQlucvqbqzfU3KxhgP39z/GYpysmnpKovrfqMaQ6FQ+MNGAFbuXIXm0djcUMXCpxcxoWg0L/9YVh665XV/fovf/+ckgABboasy0gVRdDfCUYfmmhD5YhOMaoxkohwYirQkHpWFFZomc2B8Wg293qzeJ+0v1UofbbCOEf367Keiesf5NX7v5sTudSFtz0z8TUAZ1ZLqz4Cg0qomSo2M6g24J8/C3tVOztrlTDnnUJ9awhj+EY+zwjSUZO3mmJ+jUAwW8SgsIjFxNDR1yLAzgCmj4MQDvsH5zz3AKeVy50dXXpwyyr8T9I/m6HJyVIy7z3ecnV0V0la36wpf2AjAxFJZmcTYZhZOMmrTKhoc4wAo2/wJAJ4e6f5c+M6pPpl3uHASK3b+1m8rJvzCayu+ULZCMXSIR2ERiZxMOGWO/9wY125M2BlvEs/lXX411z5vFQFjmx5O4jRUJrFnVoW0BYeTzBydJXP4aB6me0s3X3P0m+Q4pAtUDyUB83CSSLw3/0nf8bFLL4Tl62N+hkIxmESjsjBjU0Po30XdedHrggx7aKSEMWGnWRLPp9dEV770L7v8yo7dPWsD2vRQEj1sBKBV2xDSFhxOMr6oTqrXNY2KIqmUGFNwI1kZcjGlh5KAeThJJJZl+8c8rz/68u/KgaGISLlJok4jiYaUJIvTp1wbUG7JyOK1t3J4zi/p7Yeu3Ls4rOJAxo86lAdXPEVfrr9AbE6nTARmdFqMKqgJaYs1nGT0nk2c234dWy2usVdt4IA75rH2OrULqhi6BCbuDCTRkJJkcf+p91gm8br4+Ss4Z/Z9vFh9DaU5+Sz61pXMe/nXfN6wlvoOaSOa+rcxfvR+AU6Lhn7puDS2xRpOUphTR9bEBwDrsrMLDpLJkJesTn7SY4ViINCTdoYjkZCSZPHHcx+wlJL/37JFrL5OLnRW127nqVX3mErAHVlyuq2HjQDUdnwR0BZrKEmvrYY1fbeGjV/XKc7bhSfzXvbUXRnT8xWKdMEsUaeRRENKksHiCx7kkqcuBY+G0AQaGh29HSz/md8R8uePpPNi6efSpvS6OgD/OYDNLkNRjU4LXZVhbIs1nOTVOpm3prI0O/xFjlqquY1pDL7tjYRyYKQ5VtVFBirvRVaj1bI7NnZ1WX/gxuVE52WMh0ZDGOaWfTVsbdlJn7s//A0xYkzYqSsv9LZz268DrEurHnCHPNfDRsBftrDfDp7cfAC2Pvd51OVUFSOH1h9Yx6oPVNWCPs+usH05ttiede2/wv8RvfNb0XvqY8Xl9u+QNHW1c8lfH+ejnckrUWRM2KkrL/Q26bwIVFiYJfHUHRh66EilrRpm5bPXM0ZeICbQoI2jd5ecIMWjulAMTyrf+IVl//aTByY8oK5zR9KeZeWQhORUFjBDd14AnPWEVFe4+7zGw2Kd0NhZHdXzjQk7deWF3mbcNTUqLIKTeHoyZXjLN/d/xnfNvr6dchxdPRTmyjxfj75/qmUST8XIY7rzbcv+qr7UhAcEs7V1W9KeFSks7I/nJm9T9utTvuI7PuSOSzn9wMAiAh6zsohB1LdXRbxGx5iwM1h5oTswjA7P4CSe1chrRZHfmbrLq/jW+tzg8Cbx3P5ryySeA4FyYCgi0lcxbbCHYMlNn1jLtm/5qvyjv7waenrhlCnX8PqXsi8nzD1GhcXRB90e0jYc8TlDvhtdyIxCYYadisEeQlgufd460/dD50jJZm0TfFkDT/7vXayqgd2tsCFXOmbOmhY+WeBTddJGJJLEcyjgCydRtkKRAGU5Ewd7CJZc8tSlYfse/v5DzDWYOmNcu5kEPJhn1l5BU982xuROSyiJ51DgvflPwotLBnsYiiHMlMLEKn6lmouX/sR33N7TgbALbMLGf6582Nf+p/kP8Z8N0NYF8w+Vjk9deaGfm7Fs5WU0dm2hPH96Qkk8hwIynCS0+psZyoGRAFbqCEiOQiKeZyR7XLt/lLwPjFFh8V5t6EJgY7NsO3a8dU33WNE0mDMRJhVCVWKlh6NGDxsBmNgmPSbnrrvO178Vf9gIQOEmqbZgpl863ra/PK65dVloudM4UMqNwWEgbEU8CotJr1xn2b/j9Dtifma+I3neeF1lceXrPwvpM7bde8rvk/ZOgPIiGFsA4wrhrQHI1ekPG4G83C0ATJ5o3AWSdkBXXQBUFu0FYPvsgwDoFaOpW7eHZX3Sxp6vWe+yR0K3SyqkbWCpO8faVlQ8n/j/R7wKi6nFn4ft27Lv0Jift2C/6Caq0aArLMI5KfV23UmZKHZDVdQ3NoBNmFc5SzZ62AhYx6/rYSMAWd48O+ubjU+SCfn+ve58yg/7MKExnV8rN5GeGT+8HbfpiPOa8Pai767EbUW8Cov6HmsVQ3mWtQoimGSGiBgVFsbEm8Ftiy+ILwcGgObW6H/I/7laUSfXIXOnwKeboasv7kfHRJNru095sbtXqkj189MqvH8HvGEjAJ1sBKCqZT/fM6YXzQBAa7ka8u5LeEzJCn9VDgzFkEdXWFjR3Qf5dujogX8HqbGW1F0AwIKKp31toyv8GcVttu6AtmjiSJ+Z+Buf8yIcyy9b5lskRIPR6aAcEApF7ES7eKlrhuNmwGP/BZdB4bm1fgV315/M1d94w9f2Su31vuNe0RnSdvr4263ftesKn/MiHHroiNGBEQlflYApUd+iUCgM6OUPzTio3H+8cluo86KuZRN3/utEyvOn+3ZXn1l7ha9/Z9sa7Bl2Gjurfe3nH3Cf5XgOz7kxwFkRjr7mq33Oi2h4/rNv+I5V6IhCETuPzP+j7/jipT/h+P3m+s5X1Ml/27pg1fZQ50VdyyZuf+d4ygumc+ER/ucsWymdPDUtqxF2QX17la9t3iGRw1z+d9xtPmdFOOY4f+lzXkTDztorfMeDFTqioxwYCTBQOShiRR9X7Znmi2O9ffxLgzf+SCVPk43TAbXNsHZ37PdWtezxHhUBMHPyYgA2bVtoed9z+/t3r3XlhbENAnc3zXY8J/5yHnk7NzD15nlsuTk9f98UkUlXW6ErLKZ8bO4E1Nu3fi266hqpIFLJ0/tPjS2rfzS0dMILK6C129921rS7uLv+ZMv7urtkTp1iQ+z7qw3e3Y6y8Lve22r8u1G68sLYpmPcsQjexZjnvJ/y0V3M15aydPd8y3Eq0pdkKCxSxZZ9hzI6903TPr19T+dJAzmkAAYqtt0YOvKySXXU7x/8B5Z+vihi7Lq7301ptl8aH02lEqv4dSPGjRbTzZcxqgzqcCAZKotUoCssNrSY/y7v67mHWUXWf9tTTaQQsUS47bQfhbRlOKCrN7Bt/qEP8uSnP6G+zdpWaG6NMflTfefRhKmBQWWBifLCizFhp+7MMLa1uuW7CizfNPAoB0aakA7JOocrORmQkQnra0NLF4XD6o9/ideBEQ/nb5cTjWcqQ3dRCnZtCGmruXUZU29OLHTEGHqSs3Z5SJtScwwt6s+z/n0of1b9f8aLAMbmQ1MpfBpl3iyjwkJXXhjbdAdGrAQn9zRyzuEfMSazjcZ2/5RiWd/lzNeWxvUuHaMiTA9pM7apcJKhxZgHw0/QARoXJTZJH4kYnRcr6mBcKWzaDdFMLYwKCzPVhe7AiJXPe2Sy8EOzfmXaLxw7Q9paOsviepcRPXRkkl42vtbv6FbhJEOP6U2Ph+2rKg1dkI90LloiNzEfXRC4Jvj8Or+KQldfgCy5PCof9rZHF26mqyzMVBfGCkexsKdvK3/ZdUNAsk8j7Z7t8sCYcN01Ia53GTELfzW2xRNOohwYw5jBVFhEIhUqCzMcNphaDDWtMGs8dPZAU4c/bASgT+sC/G2jnVM4ufQ3ps9TKIYjg6mwiEQqFBbhmFQICCjOg6llUFUvJwoN3ooBesmzuz/0KzGM4SQKxXBnMBUWkUhm9YBI6AsTh03GtX++Ff78qV91oduKHftWcee/TgQICCdRKEYCg62ysCJRlYUZWYZVtdF5Ad5cfJVyc6StG25/53jAYCuaV/nagsNJFKEoB0aaoFQWqWFKETR1wa5W+HCjLI8YD+UFeynJkl7WglxZVnamQYkRbTiJrsAwwz1jlu/YqLrIW788oC3WUBJdYTHuhnm4c/LpnTJLqS6GMEphkRpG50B2BmzcC++vC5V6xoJRdVHXuy6kLZpwEl2BEY6a3lKeX30k88f6VReV2TUAAW2xhJPoCouD75mHKCigpWI/pboYwiiFRXKZa1JgaeMu2JJAYnCj6mJn+5qQtmjCSXQFRjiaOsbJ66c95msryt8W0ram+sfRDhvwqyyubv4/eT7Mqy8Nd5TKInH2Hy3/3dcd2revAz7bEr0SPBij6qKmdXVIWzThJHpp1XC4+8bLgyxoy5ZFFVyOzYD/HKCgO7ZCC7rCYsERK+ixu6hvcqgknoqBY3rjnyz7q8b8X0rfH2udd4cNOvthdwdkO6X3U/+wLzjYn7DTLImnkT11V/qcF/FgdFpM7FoX0Lbl9R2+vtItnwFwxIPz6PWGk7SP8zs1FIqhxD93h68McszY0KoiycRY0swMY8It/fozDjqKUw4+Dw3Iy4I//kc+w7gLoisvwqku9NCRRMNGALK9lQP0tuMnj6XXO7mYWNIEeENJWtsAAsJJFIqhxK8+Mg990PnNkalVROpScDN0ebjReTH3dr90PD8bnvxkIZoGP/iaf56g58AIp7rQQ0cSDRsBaPFsCGk7osJfJF445QJEZBgyjyoUQ5Cr3rBeON9zcvgy58lAtxWb66vo6O0IaFtxvf/zv7Ul8PpHFywmNwvcHnjiY9l2/fHvAPhyYIRTXeihI/GGjQA+x8XunrUB5wATSv22wmhLKjKlZ9aQ0iutUA6MEcSeC6xj50c/PXx22vKd0NUPtXJuj90G08pBCOnIiBWjwiLaJJ6JkDlHOi5WL1oWt/JCoYiX6a4XLPurHGcP0EhST4YNjp4+h5dXf8DxB56HEDBzrMyHEW9VRKPCIpoknomws/AQAJ7f5FdjqCSeioGkuS+8g7/Embq/kwNFcN4LIxXFiZVQNSosoknimQhf1vudnAeUFgKxqy4UikT4247wCfwBvjtpYMLLk81+ZRN9x8E2QiczAyaMin9uYVRYRJvEMxHqWmWenBnFWUDsqotUoxwYw5hdZwc5LKr8SSIdQf/zoqeL/m8f7jsv/toBAf0dN/05LoXFe7V30dhdE7ZfMJZzp1tLmnSCFRbhyHbA5CJYvwfq9skKJIW5cqJht8UfRhIvxoSdIUk8F8F3Xr8EgL0cBsCni5LnqDBL4GlsV6EkCoBpmwLVEtkVwndsF248+aMMvX3MKn3bd7azozXg3o7es4DYVRZXvi6vr26qNu2fUiTrgd5/WuTJfbDCwoyLlizEaXfw7uUPMLF4DC63tBel+ZCVIb+6+2P4BpKAMWFncBLPpbvga7P00JBpADy/PHklDw++x28riqukGiwjw9++6iplKxSQl/liSFura4/vuK0vMPbqyyZ/QuyOvsAYjO94FyuxKiwufV5O3jc3mmfanT5afj6izYkRnIQvHFe8+BDf//qleDxSBt7ZA84MyHFCZwIhZ/FgTNhplsSzpl2GrY5zXYe9+G4A3Puu9j+g1B86Eg/zOn/nO8529Ia0Lcv9eULPVwx9Pt9zd0hbe1+t77gjKJaix93LLz/2O9RyHOMC+n9+2C1xKSwWPr2IzQ2bTfumj5kORJ8PQ7cVFy1ZyOb6KmaUT+fRBYsDnJxG1YWmQZ8LmjsgPxsmjfKuQzxmT08detJOXXlhTOL5j2aZA+3bJb82tSVtJKZqWXDECt9xZWmLPMjM87Uv+XSuyV2RUQ6MkcR0fzhCYUlgl337JtNbsruk86F8o7nXtHq/1HhLF714ecD5xjr/+PTJiZHF50mJ5vWvXMeS71/DTW+8yourVuHxQGPXFt91fZ5OIFCKZQwniYZwyouvz34KgP+u/35Mz1Mo0o2uOv/+QE5GFz2TDvad28Ues1sAaO+vZYXJpAXg0NFXm7YnSnC4yKa6wInKjPLpAeePLljM0XccR0dvB8suvJmPtq7gipekfTv70eN91+mJtZ781P/8eBJ2mikvjBMGhWKoMy7XP7eoaQ+ueNFlek9N+3Z+99lNYZ/588NuScbQAjALFdlc73eCmNkK48Lk8f/+hfc3r2VN7SoATrjnOMBvK3RpOASGk0SLmfLi+U3Sbp4z09yuKhRDiRlFk3zHKxsDE0U0dmw3vWdLs8w7d/Vb5uuNu0+0VnXES7C9MNoKPXxkc31VgI3Iv+I4uvq6yHHmcNGShayqkbbiu384zneNmb3Qw0mixUx58fQauW66YM79MT1rqDKoDgwhxLeB+wE78JimabcH9R8NvAps8za9omnakJ3xWZVKheQn8hz3QvzP6/D+G85xES3Hjg+VHAXGu3bxqz3+80RjXeeMncJbG1bw7qZVOO3QE4eX85UabynEibdHuDJ+dNUFwNi6lQBoTcL02kRCR4wKi6GuuhhJ9qL2TGtbkewKQ9UzI6glmqN7TjjnRTTce0pozgx9pxXA1eMKaXvonPjlk7mZ2diEjV+/8VTczwBYumIRAPPnpqa6gF91AaMKpEO5MDvP1/fxBn+4SCKhI0aFxVBXXYwkWwGQeW14e9F7Z3L/D3WFVTgOLI7uOVbOi0iYfe4vecpfMtbj3d40tsVTccC4MLH/5EhynDnYbeGvj8SS5XI8Cw5PTXLVXY47fMc9tk2+tjKxGwic8CcaOmJUWOjKi6GouhhptmLKx9ZDT2ZFskibFoeOju454RwX0bL4gtC/zfrGh+aN/TJuhIRTcHb1SWdsjtOfM2LBV/1VmfTcOMlA3zhJZSUSfSOloX+d79zurA25LtHQEaPCIlHVhZFBc2AIIezAQ8DxQC3wmRDiNU3T1gdd+oGmaacM+ABHKOOeuCLgPDiR7q4f3JeS966u+hKAnzZIuanNEThLePen/zC97+KlP6GqsYpjfn88s8srWV+/3denAaPzZnDN/7zpizcbiLgxK/TQke+svSSkT8w9OKRNIVH2Iv1odT0S0ja9OM93XOi4OGXv3lC7ETBP1vn+de+a3qNLPo++4zimjq6gprmBC564kbzMPIQmyHTkcMMJ7/hi2QdiAmGFHjpSWbA0pO/Lho6QNoVE2Yr05IkNgUqkijyn7/gHs+JLehsNG3fLhXy4RJ3h7IXReSEWfhWQu66bG6rIceYxJm86F3pVFvpOajyqi2Sgy713cYdpf0PbWADGmfaOXJStSE+u/yDQHmTkZASc335UavJJ6erNcLbioIlzAKnM0q958Fy/k2Z1zRo8mnSedvR2sLm+CpuwkWHP4YYT/XZmMO2FMXTEDF8VkiHAYCowDgeqNU3bCiCEeA44DQg2HMOGoVwqNcddD8D0tiUhfVUFC2J6lpnKQndcxMrmhiq6Xd2cdfAx3PrdS5hz2/fp6e8DIDsjG6cj/kR8ZqxzScO5v0MaWD1sBPy7o9GEkvz9lId9x7oaw9iWCoaq8sLLiLIXyVZYDCT7euXn4JM687jJEydE780Pp7CIVGXEjM31VXT1dTG2cBR/v/RuFiz5De9t/Iyuvi48mgchwGYDT5Jy5Dy7Ttq08/a/F/DvdkDgjodOuHASo8JCV2MY21LBUFVeeBlRtgKSr7IYKLa2yk3tGz40Ly9+2zduNW03I5zCwqrCSDguWrIwoKKAka6+LrIycrAloMQIJljFpYeNANR2fBHSFi6cZJzrOt+xrsYwtqWKoai88DLibEUyFRYDyZYmfyi4ni/LiJmC0wozlUWstsJoI+w/OdLnvNDRFRs2c3F1XJipuPTQEb20qn4O1uEk+pxjIENak6G80BlMB8Y4wBgsWQscYXLd14QQa4DdwM80TVs3EIMbqYRTWJg5LpLJH/733pC2hU8vMj3WWXzBg8wom8600eN46JyfcunzDzBzzH6+/vPn/pH2nujHoIeO7Or+MuAc4g8nWXDIhwAsWfmNuO5X+FD2Is0Ip7AI57hIJsGTD+PEw2wS8uiCxcwon06G3cGfzr+KB99/ifc2fkZeZh4zyqezsb6KMfkzok7wqy84AGpaVoe0xRNOstkjZdgzbEN2MZAuKFuRhpipLMI5LpJJcILOYPsQfP7ogsUBCxNdfWETNnKcOUwdM53WLlkOMRr0BQfAjn2rQtriCSd5pdYb5jo+dWGuIwRlK9IQM4WFmdMi2Zgl8zXah5U7VvnaRudk+drn3r6QgybO8fXrtmJG+XT2dcRWoUhXfu5oXhVwDvGrQVNd3WiwGEwHhplPKvi/eSUwSdO0DiHEycBfgekhdwFCiIuAiwDKx000u0SRALGqLAaKR+b/kclFsK8Hrv524MS/qk5+GY1HskNHdJXFxAn30+buYEJ+KXYE/1l/QVT3n7Piakqcu6jpU+LOCCTNXihbkVpiUVgMBJvrq7hoyUIeXbCYPCeMzoEH338Fm7D5Moi3dcOHGwJtRbJDR/Tdjb/u/jnufifZ2Q5sAk4olu26AyMcMyb/kX5bPRme0CTGigCUrRgixKKwGAiCE/KtqINDJh3sS943o3w6j8xfzLtfQK/Lf12ypeC6wuLZdVfi0LIpz58e0Kc7MMKxzvVb+tw1jMmcktRxDUOUrRgixKqwSDX/+KncdL39rWdDKpMAvrnFFztg597AX6pk2wtdZfH7/5xk2h6JOr3QQYn1denGYDowaoEJhvPxSO+mD03T2gzHbwgh/iiEGKVp2t7gh2ma9ijwKMDsOYcmM2pAMUiYJd4Jxi5gW4t5X+Vo2N0MHb2gRfEboassgpN4rnP91hc60q5t9LWBP5QkEZpLZ/D3uXdz/LM/BOCd8/6c8DOHIUmzF8pWDD+syiDqk4qb//pLbv7erXTICDNynDm++wqyYeIoqNkb3W6JUWFhlH/rYSPPrruSne1rfMc6ejhJvLR1lbN523yOP1CWsnznS+uEiiMUZSsUYbGyFQ+8409aPvf2hQHX6gsSgDmVsGJrdCoMo8LCKP/W7cbSFYuSpuIy4tQm+sJHWrKlKq4owWR8wxBlKxSWGG2ArsYwKrR+++bjvLjqP2FtxYwKaGyF3v7owtn1jZPgHFxLll/KkuWXJk3FZaQko9J3/K9WmVz5W4XJrwKVbAbTgfEZMF0IMRnYBZwLnG+8QAhRDjRomqYJIQ4HbEDTgI9U4WNG8QrL/s37khffFImx+eC0wfZW8/49bZBhj855AfD0FzJuLLsoO6FxHVSSzWRv6Ehlsfx11UNJQIWTxImyF0OMR9dZ765etH/q5eM6h1fO4sn517KzHdxaaLlEXRIera0A/wRC2OMPcC3MrfMpLzqQzlGjEkOFk8SFshVDkGveDa8quOu4gQmVeHK+ebUD44Kk3wUtneCwRR9GoiftsyVQwqRFyNxCr9Rez+7utb5jHRVOEhfKVgxBfvoX65x5ZiHpyeKQCf65g1nVEaOtAGhohUwH9PRH93zdVogEE2fs7dvqCx3RN1OGWyjJoDkwNE1zCSEWAW8hyxf9WdO0dUKIS7z9DwNnAguFEC5kQYxzNS2WKaZiOGGMRfvWjIO46tgzOfvx22nplhn5g3dWtjTIhUk0LFt5GQ0d1VQUzQjpM6osjMqLiRPuB+6nKKeBftpxAQ3dvbT2NqNpNo4efxSayEH0BQ7inBX+ZFwTWr7wtRUXNQIQWzXokYGyF4pYMNqK3ftqePX6J7j46TvY1izrwQbbiqZ2qG2ObodE3xkRInSCYVRYGJN4/nW3dET8dffP2d0jFx/9XYKNfR0Impk5pgQPcjWUZ/irPGOyP4wlP3eLr61Na/S2KgVGMMpWKGIlOGln/hXH+dqDbUWfC6rro49rf+LjhdS3VVFeEOg0jUXFVd9eRZ/W6bveY+I50ecmEKoUdXXuZFLu1OgGPIJQtkIRK3+64CrfsZ7zQg9ThdC5RVVdbM4LM1sBfpVFcBLPZSsv861fel1yLbS9aSXCJmigij53NxpaiEPk1Qb/uqaud52vrcW1nYl5QyNMdTAVGGia9gbwRlDbw4bjB4HEdHSDQM0Z4Wuyg3k1knjuGQwGUmFh+v76KnKdWVx5zK8550+/ZHVtla8veLIxcRSsr7XeJdFVFw0d1fS6O9jZtoYJyFJJT7dczgVfiS6GzEiPp4d+VyYd/R7yMmzs2lcaoLo4h7+E3FPcuAlnbzuAL5QEoH6ntHxfXpse//+DyUi0F+E+903zwt9Tuiw9flcGUmERjs31VfzutIt55IO/8PKq98jLlGVedVuhaSAEVBTDxl2RHRhLll9KfZu0OX0euaCYVBx/+eMel4cMWxatnRXk5m4ng6wg1UVoHo7i3EacDhkHo4eSAIx1yjw6S1YcGfd4hgvD1VZ0XWQ9T8h5NPSzP/FF67CBmrNSn3Q3GgZKZWGGWdJOMF+Y5GRCthM6e62fqe+k1rdV0evqYEfzKiaVHOzrizUOXvN6TIq0iTQiS8MaVRdGB4aOyybzU2qii377Zl8oybRCOfXfWx9f9bfhxHC1FROWXWXZv3Ne6C78dP5qeU8V30tgRMkjlQoLK8ycnOAvmQqh65DxpbC1wdrhmWxbAdJejHJOYU/vVvo93UzI/0pE5UWLazv9Whd7XOt9oSQA4/IzgfRThA6qA0OhiIVHFyxm4dJLcWseLnjidrpcfil4f18fexvqeOKBOygsLuHrx36XsaPLaWyV8WfxuMtbqOHFrddw1hT/BM+oxqjZ6S1dBF41BozOH8VBFaW0dJVRlN0CwIQx3fzyiCfp82Rw52cX8Pxcfwm0S96UpcU7dnXg7O2gv7M/MCJToVDEjD6BuPyZK7jp9cdp6ZZxZjPKp/tsxZ8fuIMir60YVVbO7PGwrja2MBIjwaUQjWqM7431h4XoaoycbAdZWbspdlQC0KZ56KeLKsePAOjpngzb/E6gIw64GYACsT/52VKN0d4R31gVCkUo+VccR15mHh298oOl24uW5iaefPAO8gtLOOr473LQ5HKWV0F/nCWXG9qrePLTn/ji241qjHAqrsUbzgTAkeVA65K7Mou3fg+AMfaZnDHpDt9961y/xWWTqot2zw40kRHfQBUKBQDlef7jubcvZEb5dDbXV4XYiuB1yOQx5TS1y7CzeKYWwbYiON/FvEMe8B0vW3kZAE2u7QDYHDb6uuVGy862L7j78xNw2rK57JBXOa3M7/BcsksWHcjMsGHTklgfOsUoB0YKiEctkS4Ki3Tn7csfoqkbzn5EeizvPOU3/ObqH/Hxv99C2Ows7vs7doeTO395GQcccSLfXfQ49pxRps/SP+yAT3rl8GTjcXlo7NpCdlGW6X3JZN+YmQB09HdQ3LiJhpIpAUk8D7zTesdNMfSJ57OfLiqLdKY0G/6+6D7GX3ccAsGBY/cn/1+7+fjfb2Gz2XnYYCsOPOJEzrjycbQMc1sB/tAR3VZkOuSMRtM0bHYbDe1VlOWHSj+Txb7OMQB8uu0sTjlMLnKMSTwXzP0oZe9WpAdmCotIpIvCIl0xVh3RFyV5mXlMKa302QuEnT/2/x2Hw8ldv7qM2YefyImXPE5uobm90HdUIdRe1LdVJRzfHg0OzwSKuq+hO+NOXLYaMtyT/Ek8CwdnB1sxcJgpLCKRLgqLwSRcKMi4fP+x3nf0HcdhEzYOqJjtsxVC2FncH7gOOfknj+PMi9NWpN5UUOTdRMl02GlxbWO0Y0pAEs9IFdIGC+XAUETNjJJVlv2bm+OXUkdDRR7YbdDSI8831W3ipFuOR/vnOlwuf5CZxy3rm33x8Zts3XAIF9+3MuxEIxWsrmviP+u/zfyveX9erXWUZ2rUd+VZ3+jF6LQo2rwcgLkXHwpA39RZKpxEMSSwSuKZ6vCSnAw54djkTbXm0Tx8ueML7P9cbWor1nz8JlsGwVb09IzlwGL5s/iyX/68nLZ6AKZnRP4ZGZ0WesLgaw97CoAGzxQVTqIYEvzs7ess+39/wh2W/fESXDJVp6uvy9Re9HntxdpP3mT7xoG1FyW2SQCcMekOXt7hrS5Cja8tEpUldTjc0nGRme0t9ThNPqe5o1yFkyiGBKlI4Gl0WuihIEbC2QmIPLcYjHXIaG/55PP2v9en4hJ2wZ7urYzJiS4XjtFpoScY3+qQ+TdcfePSIpxEOTCGAcnMnzH5vRsByMvfh03rC+gTaJCfC4BWNp7u6cfENM5EsoznOWFUDmwwFK7q6e7G3d8HLvMMOR5XPx0t9bz2wI8575d/DekPll7pSTydeU6ynVn0aV3s6vySF7f6Y4iN4SRGjOEkOhM9MgGXLacX0KjMr+MXB8vQyp1dFTTd9Qa6AryibiUAztwMSptkkr+m0pnhfhwKRVxM+mv4zyDAju/FFode3S4nC7UdO3B5AoPCJxd56HEJ2voy6Owri+m5C59dZNm/+DzrkOTJRbCjFXrdcld15fZVaB5PwATDSCRbAaHlzYQQNHZVY3NI9UWvu5OaltURSyEaw0l0djgXkeXoBkDz7rjsyPw/eaBlMqnvQUZnFwAwevZT2O3y2sKsBgBau2L7+SoU0TCleHnYvq37Do/pWfeukjt6G/dtpcfVE9Dn0dy49V98t5OxGeOjfu7FS39i2f/I/NA8MgDGjU19UfLogsVctGQhK7evggTshTFmXU/MJ4SsLCBswhfnrtsS8NsXI8ZwknNmytDTx3ecR59bfv6xab62fk3+TC+p/Asl2TJkpI476bXJfBkeLYM+m5yhZJp+VwpF/NR1/8GyvyL7p1E/65r35Dylak91iK1we9wI76c3k0wm51fGNE5jgm8dM6eFTr7TfxzsvEjG3MLMVpQXTJe2QkCvuzMqWwGBaxqA5zZexe5umaBTw4MQgtqOL7hnxYkAXDX3Lf7RfCOZGXYAGvrltb1ujWbXNgBKHJNN35UOKAdGBIZKck2AvvUbTNtrz5Tfw/iX4hurwJAFU5PHWn8P2t6tAFTZzrC8/4YP5U7iju6akL7GnY1k2bK4tMncuD10jjSKnX1w9mM38t4GuePY0dshc0ZX5MNF3olUvxueCCzz6nH1U73yH7Tvqye/uNz6+7QJHJkO9nRtodfd6ZN57umS8eajo/RcJkru16WS5f1TH/GpMfq8vqRNSn2RtgwlW5Frrzdtn/LxrwHY+rUb43quRmDGXCEgwy4oy5WzgNMqzcsU6vzkORnWVdVYHdLX3tFOjlOWODabhBgln5ua4IdPLPTHqApkLbOLDvcHrjd1wWt+mxmLrQB/mbOG9ip6XB2+qiSpDiUxsqJJxrf+d/2RPjWGXqxg6Ualvkhn9L/LZsT7tzpV9Hu2h7SNzvVXktzTeVJcz/Vo/iQSPoeC9+/w7d8MTUoZzCVPXUpVo/niw+OWi/twtuIQ767qFw3yGn0RE2IvIOG5BQBC+JL06egJgc2qDiSbTXv828gHlkoHh9OpJ/O8zPQeRXrQu9B6bpG5OH3sRWP3DtP2ll4Z0jKryDq5aDjcnlBbIYTM8wBw33fvNrnLj+7oNLMXHb0d2ISNi5Ys9OW00O2Gnriz2eszHBBbAdS3bg6YV9S3bgagvDC0UmIqaOmQ9uKrJT/3qTGyhbQXFTbredxAoRwYwwB9YWQ1IYqWbcf+OqRtuudl84uFdxFkXxra554f0jS1eArVTdIZ0Nwoyxn29fTRTz+ru7xqBWEjy+HPPWETMKUItrXAexs+oquvixxnTnTfzKmzoDQHT3MPm5f/jbkn/p/l5X39Xexq2si40v2o7f0Cm8NGpj2X0gzpgQynvgjHrZ9eyILDPqUstwnaGqjvKkHbLo37st7T4NTTfNd+57WLAfj7qY/42mbeOg/nTrnAyuqUFUoO+vGhdFfOAmDTL9Pnj5ZiaKArLHRHRaJMy7/S+688f3X7nSHXZNpgW5v05v/qo1+ZPuc3R/4m4HxG2XQ2N3gnCV1yQuH2uGn3lkxeuWMVdpucuGRn+O3BhALo6oczHl5ouatiyg/m4kZEZSv0HdWKIqmS2rFvFRoaWY48yvKmmyovrJjU9yAb3XLB5syW2zwTs6XdEa2y7PJ/13/fd/3XZz8V0DZ/v79RZpOJSrMKZNnma+f8SY61t5ylG78b03gUCvCrLIzOini58uCbQtqu//cvQtqqmqqp6q7m8tfMFzr3nxoY2z+jXE7oN9dvprPHX7JcX/DopQ5twuabOxgl4T94Ig5bEevcwtWF05FDRdEMdjTL8WQ68nyOi3A7qmb8aNKzALxScz0N7o04bdn8aNKzvL3P73Su6PcvMOoy7gxomzzxATKctXIMGVI1d+BMKQfv6K5gW41yZihiR1dY6I6KRLjr2FAl6BV/u9r0Wn2z49LnQzdB9Q1QIzPKZrC5QToDunr99sKjeXy2AqQqo/2+d33n21oCnRdRE4et0FUYO5oN84r82G3FufvJ/4vnNlxFY1c1wmZjTM5U7E6775pvl/jngv9ovjGkrS7jThzaLgB6bVINU5u5CLtnYoCdGQyUAyMC6bRrGolU7dqEVViYOS5MuO0b/lj4K1//GQCdQm4TujJdAddmO7KZUuiduCOoLII+N7g1f8WRRxcs5tTfncLuTq8DpclvhDhVLu6NO6uaptHdsc9yjPMOeYCnVkkDeM7Mu3l+09U09W9jdM7UmBwX35j9NAAfrr/A1+YUfWj0UiZ2kWWXxnZept+wLuuNXlqnSF+Gkq2IV2ERiXAKi3COi2D+eK5fAnnJUzLeclOfnGzgkLHpOroaY/oYaRdKsqEgE3ZLXx8zyqeb24rXNvjtRIi9iGwrLjzijz455/xDpaNi6eeLaOiQyotYnBf6ouOEYoNDSXhDcZzy+9YK/TtLujNDMfRJN5WFFfEqLCJhprII57gw4+Hv+zPyX7z0J2yq2+w7N9oKgBxnDjPKpweUQtQl4bqtAJI+t/jB1xb7EvXptkNfoMSyGHl+k/zs66Ek8v0e+rUe3t53I4396wECHBkBdkUxZEknhUUk4lVYRCKcwsLMcWGGMZRMV1cEKCmQTk6PV2X+o2+c7rveGDoyULZCP25or6K8cEZMtuLpNTKk/YI59/va+jw92BDs6dmK2xuW89I2/3ztzMmhm0/pjnJgKOLHRGURiXtP+X3U15bnQoYNtgV95i9aspAmdys47VJDNrbA3+nRpIRLNyDIWPXsvOKYxzrYGBUWM2+dR/b2DbSPn8UWpbxQDDGCFRbRYFycRCLLAePzYXOzdHYaaXK3QoZdyrnGFsAP5krJJ0CvK+hJQ9NWGBUW8/f7mzxok4Zz6W6lvlAMHYIVFtESLteFkclF/uPgeHYYGXMLo8Ji8kTpMC7wOoO31fx4UMakUMSLmcoiEsEVRoxJPI++4zgA7jtTblI0BfpBA+4Z7rYCgtRc4k7cthoK7ZPI773G4q6BQWjxFr1PY2bPOVRb9o/PB3sYQ4bSe0NjRI00XbnYsn9ru3XW3yn58WW3zsmAK567nr0dUhqty7tyM/Po7uvC43ETUmPI+Pts6HPacxDCRnnB9ICkObrqAqCmdTUAEwsP8rV9/+DYjOM3Zj/NIaPzfUn1KktkqMz25hIAymy11K3eFbXqYurNMiwov3YD9q52XC7omO1PnrblZr8zY9wN8tpdtyXm4Lj5u2KFpmmHJvSQIYKyFbGh2axVV8IT2ampJ+gyw0w6Gi33/ON3bGzYCfhtxcETD2bNzjWBtqLX5Xdg6PZCQzo48NsKgBtO9EtIjUm0dBn4pBJ/5aVYdkh0PuqVctISRyXt3kzf+ewnh+TYyX4F02NSXcwfu5Ty0VLBkdUhE3xu757o61+6W/7/nP2p3CV74YjE5L7KViiseKE6/Of57GnWCYUBLnvlCsv+B06/L6bx6KEjj374dx758HXAbysOmXgwmxqq4p5bGG0FBJZHDLYXxjlItDy/6Wr2sYMx2dMA2NX9JQDjsg8EIM+bbTBa1cWcaY/hscs8ZiU58vtpafcn7FtT7XdmLDhcJnNdsjy2xK1GlK1QWBFJpRlpEySRxN/BDgxj6MiKOn+/z1ZMOphN9fHbiuB1iJWtgNjtxdNrLmdv31bK8qQ6dWe7DNGfkD8HgD09W6gomhm16qI9R6rQW9070EQ3+U4bdpc/F0d+l9+ZMWuyLFSwYdslMY3ZSLS2QikwFFExI/v9sH0TMkbz7+Y9SXtXph1Kc6QUXHdeGBmVOx1yIeefu9lQVi21476bgxYmXvQFSSrQw0YARhfWkOGYRmFOg7clI2XvNTLuhnlkbt1A75RZkS9WKFLMsk23Ddi7KoukrdCdF0b2dcCE4jnsqVlLV3uz3y6UevNm6PYCv71Ipa2AQIl3ZrYMpWt2bSdjAP8aj+kITZKqUAwGVg7N2v5axsdQkcQKY94L3XlhZF+nnFsI79xifRrMLfSwEYDaji9wZDto7B7Yz+6CI1ZQntdOfXv+gL5XoQjm8lfDh6dsb99BZf6khN/xxHz/32czlRZAa5d/HZKbJrZCDxsBuRlrd9pp6IgxX0eCzJj8R7Kz6+juHjcg71MODEVEhUUwGTZvQi8hywZl2B0cUeGXRu3pttHYVcM7O2SimI/rAhczF8y4IeyzbQKmFkOjV7ZllHpdtGQhXb1w3tzFaEDn7L1s/svxuM0epAF9LsiwM6HoQH501GMBO6g6RoWFrsaIVXURzNauava0yl1PXY2x5LMjAJiX+WlMzzIqLHQ1hrFNoRhIolFYBLOzY3tAKbROm39HojRzAtVN1YzxyNWF2QTl/tPCqwTG54NDyDw5wbbC5YazDl6M2yNtxT1/OR63qy9kUgFIe6FpZGbkcsOJ7wbsiOgYFRa6LYlHdWFkZ5ssLzQmYxp5OXWUOCrZzy4TG2oF1lnVzVi6ez7slsfzxy71tykUg0A0KgsjW5qlIqC7v9vXtr3XX9XA3eemMs+/SNGrFukYc+gYMTovVtSF2gqA07+yGJe3iFLn7L1simFu8cTHC3ni44UBO6VmO6zxKC+MuLpdlHu/f12NcfpEqXIxOkajwaiwmDPtsZA2hWIgiTXMtGqPXJx39fltxdZ923zH00qnsrmhiqklUwB/Ti0dY4iq0R6cecj/hLxL79dtxcXfWExdi+yLx1YEkwpb4e5zM6pQfu+6GuPcWXIuZcx9EQ26wiIfrxrDFai6GCyUA2OEYr/KumKJ+57ARfLm7qN9x6Nz3/QeNZBsJhVCZz/sDRN3lpUBdhu4PJBbOIqxU+eyd9cmup3eBZIuD7cJbPYMNJugtn29qfMiVta5ZMKx/R2BmdONCTuDk3hOPSzQYZHshJ162EjmVhlikrN2ua8NEg8nUSgq8v9p2V/XfkxI27yZfiflnStuYW/XtpBrEqU4CwqzYONe836HHfKzoa0r0Fb0vfA57u8fAGjQ65aSL5tAYKPX3WU6wYiHZ9fJ0Lnz9g8MsTNKvI1JPPUqJDrJTtiph40AZPZ3hrQlGk6iUAB8WG+d5+ob5T8LODeGjV31hpwUV+1Nnsog059wP+yOKsD0CthcB+4o5xYem0Zt2/qkjHHpCil/D04AbEzYGZzE85WaQOdQshN26mEj5XntZGW4qCzZl5RQEoVC595Vt1j2B1cuMm5mLHpJKg7MSq7HS7CjMxzTx0Jj2+DYiiXLpSNmweGBOcKMCTuDk3g+tyFwYyjZCTv1sJHs7Doy7L1k5G31tUFi4SRWKAdGEqg5w9oZMJSqE0RDNBnJx2TCBXGUK+7shz2d4fttAmaMhY27ZJ6cHx0ldw4e++BHdLc10aLtxY1MzDdhzEHUt1XR5w7jDfHy9Bfyw56o8mIwyNwqsxzbu9pD2lQ4Sfox0mwFwLVzQ8snJoMeF2zZF5q008j+E2DFFujp99uK9hPrefKjS3B7XHTYWnEhlWRORw59LmtboU8eElVeDAZmYSMqlCR9aZpnbStKlw0/W3HPybGVKo+GA8ZEd93YEtjbBnu8f0ojzS1qmtdEfGaydlMHGj1sBCArw5/ouDy/PdwtikGm6Hbr8pwt1/9pgEYyMDx45v2RL4qBokz/sZXzAiA3E6aUQXWdFFmMZFuhh40AOGw9gFTYZmfL0qupDCdRDowRSrDCYrDJd0qHRKOF8+LRBYv5aBOsrw3tszuc5JVU0NHWgdvVEdQrqG+rotfbblRjpHohooeOJAOz0BHdSZGzVu6MaIY2pb5QJAMzhcVgYhewcts/ePi/r7P4AvPEXI8uWMyOPfDJplAHR35xOXklcqulu60Hl0s6MMoLplPTvCbAVhjVGKmeWOihI8kiOHRkT9F03/H4vasBaS/2GtoVikQJVlgMJtHsqD66YDE9/fDPL+UcJBjruYW0EXrivYG0F3roSDIwCx2p7ygCoLK0BTwuPB5/m0KRDIIVFoPJVJlnn6WfvsP+E483vUYPJfnnWujqDe1PV1uhh44kA7PQkY5uaWjzc7dg12xo2Hxtm1OkvgDlwEgKw3HXdCBx2mV5s60tka8dXQAtneYTDZCLEN1ASPVFN5rm9i1IABraqyjLj37SroeOtGsbA85BhpPMnCyNz6ZtCwPCSQYC3Ukx7oZ5ZK9dDja7clykMcpWJM6UYviyxh7xupI8Y2pOc4LthYYnwFbU7FuD055DeUF09kIPGwF/5m9jW84omTz0tDJpQ5It+7bi+bl+OfqVb52A0Nzstk/iL3Njz7WhSD3DUWExkBidF4fe8RPLMquZDllpOaSqsgEzW6Ef69S3VUVtK/SwEYCaltUhbc4cWVVEX3wYw0lSzZJP5/qOrzv+fTLtLvpcIqBdkV4MN4XFQGK0Fff/6xUeXWDuwNAZlQ87e8PPL5JtK3TlJ8COfatC2hYc/lBADj9jOEmq2bzNvyF80KxfYrf3gicroD1VKAeGYlARyKSd9R3Q0RfYp8e4GaVik0bDr/62CI8G8w/1774GJ8Gpb6uiokjGsOiGJNORR7+nm7El+2FzyGzAT39xOTvb5ELjvk9PYXT2VAAu+EpqDMAFTXLB8nRpbAm3wmHMgSEAPO6oy6lOOUdWKdr6vCr3pRgajPMmwv/jB38LaNcTdBkTc+VnQ3kR/O6NhWgQNsHebW/Juu/GSUemIw+QFdCETWCz21iy/FLf5OGO906g3OsEDY5FTRYl5XLh0lwfPvN6LBjzXdg0mXKsond7VCVVZ/1uHtnbN9A5cRabfqkW1or0Qy+jGFwu8dA7QifSxrKJID/n+0+Anz4Tu60oL5guN0tcXQELErPd1lTutH7UIfMJHJmX+K62nusCIMvhAg2cDi3qHBiXfXImAA989aWEx6JQJBvjfKEoy98+9/bQ/FfBtgJkvpzfvL4QjxbeVujrkFhtxW1vHefrS5W9eKVW5s85fXxyVFx6vgu7vRuwIWy9UZdTvfbgJwC4c9UPYn6vcmAMM2rPtI6bHf9SYpPPGZnvhbR5kNrML3t6QvoAsoV5Zuur3riGcfmlnLLfETzy2RtRvd/lBqdDxrRbUV4w3RceYgwZaWiPrazQB+1yUnBU/k1hk3jGy/++LzOo/+Vo88zp0aDnu7D1+GP3s9evwJOVw7gb5oU4MaJ1biiGP1M+tt793/q1xJxsT28OLaW6rdWfzLOzNzQ4/bZv3Br2eQufXsSFR5zAX9b8l89qVvjawtHvhjGFcnFiVnhExzhZCE7gKWwiapuh59LRnZ9mSTxfbYjPdiSrSsCoFu/3Ypdxqs6edn9bEAfdLW3F6quVrVAYk3eHEk1eLCuu/Zd5ZbLqvVsAmOA0L6UarkKRcUd1ZY1cGFy8NPyOoKZBZgbY7XKOEQ4zW6EfG3dXIxGctNMsiWdw4r1YqEba3mmEr/gWifK8Fu+RDYQdofX42hYc9G+WrP5mwPXf3yerSDxV/Ku436kYHmxosQ5ZmFWUmFPerFrZ5kb5+ZtSMNn0nofOMc9xN9VbQPGp5e+ycoe0FbrTIhweT/TrkERtRXDSznBJPOPl9b2/BOCUUeHnXpHI8+bA8ABuPGTabBTl7cDldjJn2mMh85ZkJQNWDowhRDwJAPs2bAg4rz8v8Bnlzw7e5HTu2Ol8Ub81aucFwJodkY2GGXu6t+JxuelxdVDTsprcvCIASh2VTCiYw57uLVQUzYxaprn/DLkQcfWPpyBXln478gBpAJo6S9m0LTmVDCJhTNSp58HwZOWoBJ4jnMxrrW1F752hn/vs/sAg8el7Hws4rxo1sCX2Ln9NTlLuP/UeshwwZ9wUnvz07ajvr9sH63aGDzcLR0N7lc/h0efpBAH1bZspy59Opj0XhKCicEaAAsyKx2vOA2BU5hTqetcBsHT39wEotE/yhZOkmheOuMfnNK3o3Y6zr53e1l7qxx84IO9XpCfTG62l51VjzJMDeqj3HffxRECfk9h30xJFr0YQHDoSDX0u+LTK2nlhRn1blW9B0uvqYEfzKrIypHqrLH+6T8kV7U7q/Z+fKu/NneYLQfvDytMAGJM9Namx7FYsWX44Cw76NwDlJb1k2vugu436jtQl5FMMDeJxZLb07Qw4/+fuwEpFx4wd2Lw5mxukA8FoK+7958tR37+8OvZ1iJmt0O1DecF0JpUc7FNsRGsv7v5A/rzL8qZT07patn14MmW50wa0KEFf3wQAnM6d2O095GZk4nJn0dwdZQblOFEOjEEiVdUIghUWwQ6LRNnce2zYvmxh3v7oulDP3oziSdx0zPnctvzPnDXNX1pUDxsBWL1rja+tymtwxuZO8cm4l37u330NF05iZGzJfr5YUwC3rZd92g483R563Z3UdnwRUqosGehhIwCT+qVD6Yqt88kY202fIyvcbWGZ8It5ZG7dQO+UWew0KCmmnHMotp4ueqfMCquwyNy6AVtPF9NOm43wuH336ahwkvRk19nhP8fjXojPVgQrLIIdFolywYz4dv8ue+UKALa2SMfgz//+c/581lWMLR3FJUdLp8bCpxexqX4zmtfToO+y6tLQTfWbmVo6jZZOIsq4zexFcPhZv9ZDY2c1fZ5uNM3Djn2rwtqfRNFDR5xZVb7zVm1HXM+a130bY/q3U987lqdH3+RTe5396VVU7FlDX0ZeWAVYRvUG6OrikIsO9VU5Kti4nEMukvaic6JykqYjqapGELw4CXZaJMKd3wpVa0WDHjYC0NHbQf+9H/rOD79nEY/M/6NPeaEZZFjGndbN9VXMKJ9uaisgvETciFEm3ufuBqQjNNWJw/WwEYAmtyzT+G7HD/HQi51MpuXF9ryTDnqVUXn7aO2qYMnKEwG5WzqhYA997owQ1YWRso2yZPzVnlN8IWp6KEljzhRujm0oigFg2g7rRW71pJ9a9ocjWGER7LBIlHDKKyv0uQFIW/G3S/xjOuyuS3l0wWJT5UWwrQAYXzw9KbYCoM/V5VNk6I6NVISc6WEjALu71wLwp63n0K/1kGHLglGxPS9v9D1kOGsR7vGsqZb/37MmP0xedh0udyYd3RWsqTZ3ZE/wyLXdL+euxiZkfhA9lASI2lZYOjCEEAXAaE3TtgS1f0XTtC+ifIfV878N3A/Ygcc0Tbs9qF94+08GuoALNU1bmeh7hxqxOjuswkjMQkg8Hq/MGlmmVNP8xx5N5qnQNLDZ/Nca0a91e7z36/carzXsghZnFfDjA77Hn9e9yr7eNjkGTS++Y45+e2ZGaN+enq08vebysIlrjBOGZSvlDmRGdgZ7erYyJmcqdS2bAq5vdW/3hY7okwJjKAmAG/kHetO2hb4knlMLpcz1o23fDRlDmacm4DzD1Y3Q3GT2d/p2RSG+cBI9LMTW04XwuMlZuzwgVEQ/Bn+51Rg3paNC2Yv0wPPTeXSH6bP9IfDzP+W//gmw2ebj1q8HxlMH2wP9Mw/+UI3gz3+stsPXoYHNZuOW4+fxwba1vFO1klMPnI/HE/j7G3ysv8Jmgyxn6PekLybMFhLBE4YnP/0JDe1VCJugvGAGda2bAxMCd8iJhzGXjh5KAjKc5LHtUoFxWtlvfSEkJd4Efbo9MWLLCNytys2qQ3iTgOmhJBBfOMmpb8nvvVSrQXjcOHu7fG0ANWv9ZRId3e243GDvtS4tGw/KVqQH06rvsfxbUD3NvxAZnfdWUO/YgLM9HSeG3J8Me2C8VwTNSXw3BT3nu3+SYQweT/CAQq/VyTPZS9B3Tc0WEsFt+qKjwVuauLxgOtv3+n+l9FC0pSsWmSbtnD/3QZ5ZewWNXVvQPBoT8ucAYM+QCYvPmmZeYrbFvT3g3EMvGm7cdPlCSSD2cJL5B0q1W1muhk14yLL3+toAln55gi9sBMDmtVHJnlsoW5EeTCz8yHtUaNpf03pkwPnGVr+TYWyuLaBvv8LQEBBTexA0z4hkD4LtirFff57ed/L+geONiOEXO9tkXhGPrdDv03NjGGlorwrIuxWctNPI9w/+A0+t+ikNndWUF0wPm8Nvb8/WgPN+rQcND32eLl8oCcQXTnLYzCcQjnrstj6cDkFJ/g4OmymdEp9t+kFAXh2b13hrCVqLsA4MIcTZwH1AoxAiA/mh/czb/SRwSCIvFkLYgYeA44Fa4DMhxGuapq03XHYSMN37dQSw2PtvWpCIiiJdqhF098GOPbKyR0UxOGxQ3yINQVmhlEk1tEBpvvwD39whyweVF0tDUL9POhVG5UNXH+xphdGFkOOEve3Q2w/ZNgcaUqZpt8GhZTP5cNdn1HfupCjTwb4O2L5HGpobvnU//R4p/+7qvRyHHRZ99X72dUFFEWQ44NpXFtHv9u96Pr3mcovv0M9zG66iybUdgP52OSnXPBrlBTN8zoxzZt7tc1YE43DupKhMGmWbTS4Rp0z9BdlOqSWrKJITjZMPkgkG31gtHRlPl97IvG45kSipk7/e3RtbyezvkBZ1VHJkmZ6sHJ+DIuK1OfnYutrBZk+K6kLZi8hY2YtI9iBelUUy8Xikrahv8duDfZ3Q0SM/mzab/Nw6HbJaUFcfNLbCmALIyfTbg/Ji+Wtfv0+2l+RBZy/saZNJN13Y6HNDp6uLivxSmnraWbz8dWwOGz19ULMX2rphUukMfnXyg9S3wD3dl+J0wA0nPMTufXJ8+d7x3fTaQjRDsi3jbqgVS5ZfKndR3Z3g9tqK/Ok0dFRRXiBDSIzOCiN7e+VE4ZWa62UYCvDnbefSb5O117RMOQMy2hrdmdHVIx2hWXZBblYdJY6ZFOTJ57WFVmaLi11iIuNaVllek5kpyMyElhlzyfhiBbjdtO13eGASz+8+FfO7la2ITOP51nOLMc+EtwfpUo2goVV+Vp12aQ+6vXOJ0QWQmwlNHXL+UVEk1wZ1XntQarAHZUWQnQGNbTK8o7xI2qHd+2SS3n6XwOWRfUb1RWNHCwLhsxUOO9xxxmJaO6G1C3r75QLioq8vxmGXuXJ6+uH6lxfi9vhtRXBOnHDojk5A2gsvWU6ZdfjCI/4Y4KwIprGzmmfWXiGdoAJq279EeD3D9ky5+Hux2l++UHdmHJl3E/9uuxkAl01ukozKceKmC7stjKcmRur3CioLWyNe55xaBEBHvYeM9jZ67TlBSTzNHTBWKFsRmZxfXGjZ3/XbJ8P2xauwSDYdPXJu0dEj1yECaQ+ynN61Ra+0AWWF0nmwp02uJyqKA+1Bca58RlOHvDYrQ9ohjwZ9boGmyfvcD3zke/fhv1+EEII9bdDRDQj4/VmytHJ9C3T3LsRug8uPXUxHt3ynzQY/e2Eh/e7YbYUxB4ZxM0R3YughJEaHhZGGjirfRmyP9/7f/+ck+j3deDQ3O9vWhGyigEzY+fKO6wBo9mwHwOF00Kd1YQv0L8WN5ppEVnYd0Gd5nSidJMff3Eympw0NW1ASzx9G9T4rBcbPgbmaptUJIQ4Hlgkhfq5p2itYb5ZHy+FAtaZpWwGEEM8BpwFGw3EasFST2r9PhBBFQogKTdPCVPQeWkTrAInV2WFUWdSdE/iO4HPt4WVsbwSXRy4wjOxq9h83dcD8UY/LEyfg/Rs9R1dEtMPSvT/yXWukw1DxsCSrhHe3raIg2+8JrdkLL9Z4M2jv8+9Idns/A9UN3jF4x9cfY5xqrBh3RY3KC915ES+jWqvQvB+dLFcnCEFPRh7Caz1e+Z/wlU/0sBHwqyhy1i5n2nkybMSTlUP185+bJuncFRRmYnyGRtISeyp7kUKsQkgg0MERrLKwIlhhMa3+kbDnmgZv7r4YjdDP+J62wPNNPf7Jam3Q3HfbHsjp9E/Gt+/x9zV3QLtXPjJ33EzWNmzld/96zmcr2rrhlneugAwHZxxwH6u8OUH7XPJr7U7/c4zjThXGnQ5jEs9Xaq4Pd0vU5GbpibH834B+/GV1+DABPWwEINveA3aodFZzddvF8DVwN3axs66EXWUHA/DaiQYlimETfe4l0lZ0d0OGWxrdnB0bmHmr/F1MoBqJshUpJJYQEqPCIhLBCgvNtjTwgqDzzbvn0+oV7+xs8rc3B9mOxlYCdv+CMe4G1rf42/e2Q7s3b3j1jX7l4hH3+hWN1/11EZqwccHBD7LSsPnY4b2v3mubar1zHXewYiOJGBN0BiftfGbtFQk9u1vbgcP70XHj/aF7sn32Yobt52Hv1cNGADIc8gczumAHfS4n2fYcejvGs937c1r65QkB9+oJO89dfz0dLvnDy+xuR0PD6e7h3PXSDj43O+5qB8pWpJhp28LPO6sn+xfCwQqLSBhVFu/XBYaQ1HcFnk+y/4wd3k3M4LlEzV7/cXNHoCPPDN251xS0ntE/82cc9FVf26F3LfIpSLfUQ79mAw1WbvPf1+Vdh2xrlP/uGaB1SLiknbrzIl729m3D5k3i3adJW+HQcnxqtVPHhFdf6GEjAHg3cbFVUTzuKrZ29ZJtz6F2010BygsdPWHn/Fmv0438IWaJTkBD0zTmz3odgKUbTon6e7FyYNj1D6imacuFEN8CXhdCjCc5KrFxgFErW0uoV9PsmnFAiOEQQlwEXARQPm5iEoYXmcFWUSQjj8bogtSEExiZ4JZ/xA6bBAdNgD99CMfP8oeDNLUDNUQ9kGDlhZ68xqjEMAsnycjJYELObM6YdIcvw7eeFEvPfWHFqOxM33GmXXpl+nrGSq8tUNciMwLpygtddQEwybMR8qHT+5HLOaycrs/8SdAGC09WTrIeNWTsxWDYChh8e1Fyd/hyVs1XPxzxfiGgJB+a21NrM87d7x5G58G5h3fwgxcWc+HcaxhXItVb8SwwfvC1xTz56U98ygs9/tQqLn3pikUIu+C6494JmUAYc1+EQ5d9AwiPnCyUZk71tZXYQ0NIckbLvDuOTLk70+OWAez17k0U5ZloVocuylZEwEphMRBMt79u2V/ljjzJnDgK1u8EdwqNxbxDHuAmw1Dyr/k2717+Dxzej9/3/7yIPlf0z9OrBOi7qZHi3HWEEFQUzWTB4Q8FhKhFq/YSXg9tpiOPPk8nGh7G58oQEkemnDMYQ0h01QXAXpdca+eSC0Bdey8V+f65ymDRZ489v5cJylZEwEphMSDYl1r3u+dHfER5EWyoTc5wwqGvG3R78dt/LOOh8x702YpdzZErlhmJ21bYBBVFM7jwiD+G5LqIRsUhDHE2+rFe0t0shERXXQDs6voSgEzk3KKvqw9nzuDPLfo88aXjtLqrXQgxVY8783pAjwb+Cuwf19sCMfOeBv/qRHONbNS0R4FHAWbPOTTVa/KkMBALmornQ9+hx5PpsWIHToQvdkTO1q8rLOJhQjH8zwz483/l+edb4AhvGeSiHMgyKUkULo4L4KVt17KnZwujs6aGvSaYpv5tYfuSmbTTir2F8pse1VpF7aiDLFUXRnb+1v//GJDE87eBOS4iEVydJInlVIeMvRiKtmKgQkiqyy8OOPfZBG8s+wGF8EmVDAWxwqiwiJVMB5xzGNzx/qts3lvHhlopDc12SruVl+XfTdGxKim2dMUiGtqrKMufHvYaMxo7qk13O5KZsNOKzh5/ivSWjgLAWnmhsyz7BsiWx74knn0yiSfAGVGG3LmnS1ux6eplyVBdGFG2IoUMVAiJ8AQuTDRN2gt9bjG2RCom9rZHXhQkUsJPZ+3uGsryp7OrGcaXAEKGqpg5Pa2S4+mhILHYi/owpZaTmbAzEtlCyrK7tR3kMd1SdWHkzdWn+Y6NSTxfW3kiC+Z+ZHGnn+dm3+7Lh+Gq6/S1JQFlK1KMUWWRKo6uCKwyomnyc6lvStgE7DcONuyKbCvC5YKJBqOz88+ffEpJ7jzmTpHvLCuEDDshDk8rW6GHgujllaPBqoRqMpN2WjHKORmQaowK5wxL1YWRjj1+VY1PjeEez776qzhg6qOA9O5ZsXTDKb58GFpbo68tHqwcGAsBmxBith4PpmlauzfhzblxvS2QWmCC4Xw8sDuOa0YMyVBcaJosLVi/D4rz5GKgvUdOPI5/+geW975zwRMB5wsO+TDMlZIlK7/hOz5mP/jratjnVTfu64Sb/nsLTod0ouzqkbsIxqzaR+YFytuDGT9mNmdOvtOnvAiXxDMRjDuk1dv9MWn7zbie4kwHE4qn8NoqmZ19hjf3hc6ybH/SLF2Nobed/llifzRsPV1kbt3AuBvm+cqnRuPI0B0WsTg9okTZizRCXBn6/7vPcKzdG91CtGaPDPGw22ReiX4XuFxw/FesS46988UZAeebPb+zvF6fbL+970ZOmPwVqhvP5LX1KwAp1bz4hStw2sFuh817ZbJMo+z6/APus3x+RfFMn1zbKolnIhgdrqdV+EujPrb9PIS9l9H5Tp9NM8uz07VHqsB0JYZ+DkBhYovS0a3VnLFR2pzxTfLnV1s6x/Ke1VenzGmmbEWaEVyNwLiGiDZOvqUTquvlv+XFclHS2SPnHC3Z4RcdRd2hzk5jxnwzTh8vF8fGBcn3HpPv+LIGbnh1ERkO2NS4GghNlmlFRdFMQDpFU1ENwGwM5+1/L4AviafNLnBkOzhryl2mkvlvFtzsO9bVGHpbJFsbiQy7i/L8VhbM/YjKYhn7s31fKQAL5n7EkhXmoQS+cJK6xMPnDChbkWaMK/h3UMukgLNdbd+M+AyXBzbshLoWqQLPdkJLl7QV/2q1nvd/qzDwb6eupg6HrrIWGS8BsirO1JulPWhshfMevdS3DqnaEzlhphG9WpmZmiJZmCXs1Ln7g5Po9/Rgy7Bx/gH3mebkOmPSHb5jXY2ht73WGD50Lxpstl6yM+oYO/VRCvPkBvEBUx+lO4LqzRhOkghhHRiapq0BEEKsFUIsA+4Esrz/HgokOrv5DJguhJgM7EIao/ODrnkNWOSNSzsCaB0ucWeDSW2TdFg0tMqvVGK3Sff1sk9CFR6aFnknN1GM8qlebzK9l3dcR0aOSTmTGHD1TUBzNge06aEjIxFlL4Yne9v9agc9nj2VlOUW8va2L6DlTM7dLzDnTJ8b81IpScK4yNGrBDS0VzEmb1pCzx2dOYXWoEoBZtVHRgrKVgxPuvukvXB7k/2mGqPz4pbXZTiJjssDLus8cgljXOToyfiWLL80QOIdK+cfcB/PrruSPT3+ghuJ7DgPdZStGL7UNss1we59ka9NBjeeKJ0X/9wYqKIciHWIMZTMWFpZJJhotyxvOg2d1b5zK9X6cCSawJMjgDuAj4B84Gng64m+WNM0lxBiEfAWsnzRnzVNWyeEuMTb/zDwBrJ0UTWyfJG1RGCYk4yQEyFgQqlMqhXsUAhWWERC62yKeM1J+8vs4+9tDO0zKix05YWV6uKlbdf6jvVYLj2UJJg3muRugDFsRJ9YWIWSDBTRho6YYQwnAcKWTLUiiaEjwSh7kQZEq7CIROVomVQrWIYdrLCIRK7Tbn2BC2xFz/OHOfO44LXQHQyjwkJXXkRSXegOieCShcHhJMbcOY0d/smAEIJed6evbdnKywIWSQNJNKEjZvjCSQoArx/mjA/k9/vyUfdzzJMLOGbLAv554RLL5yQpdCQYZSvShESqEeilCcuKQOwwv8ZMZWGFzSIt/vfG/o7M/FeRuRVh9t1Xh4SA6gqH4GSZ4TA6I4xlCxuCQkP0/DfzD33QNGwkXCjJQBJt6IgZxnASwBdCsmTFkcwv0+eH1skckxQ6EoyyFWlCNAqLSGTYYVSBrFoYHDESrLCISAQfwDNrr2DT9ff5zj+oDuw3KhyC812ZYXRGGPNpBYeGGJWeZmEjVqEkA0W0oSNmdOy5Cj0fcy34QkjWbrmIkw56VR5HeEa8oSM60Tgw+oFu5DQoC9imaVpScjVrmvYG0jgY2x42HGuAeS2ZIUQi5ROTgdvj/4y7PTB9rAwbCc4Gnky68rdz9hGfMrFwPz7b9Q++MTtQU/Th+guS9q7xY2aH7RuVNcV3vLt7bUhbrJx68JveoymMLc4FGgxt+MJJgjGGkwxzlL1IgGSEiSWCHscO8t/CHJhaBptTuN+0au9GOvL/wIOHXsj/vf07dvdW8/a+G339JxT/OqnvM4aTGJk/90Ffzgtf+VRii4U3ojtlR+c7sbldNLnXRxUiFxA6MrxRtiIBehda24rMxam3FW5vHi00mffi0GnwWXVqq3k8v+lq1l/td1jUdnzhS8Kd7FxWejiJGeUGu6A7PcrjtBUAL26VTh5HtgOPp49dnV/62s6aEl6FYQwnGcYoW5EgE18M70SsOSv1Kh/dJgjv8QET4LNefyWhVFC3bxP/udQfcpF17TeZWHiQ7zyZYed6OIkZxhwZutMjlrwZweibOLYMGy5bNzvb1kQVUmsMJxkOROPA+Ax4FTgMKAUeEUKcqWnamSkdmSJpbKmXJYA0DUrypLwyGc6LpZtOC9t3zIGvcMS4r7Ci7h3cWnRpwEXGTvpLLsfTP4HM9p+F9J85+U7fsa7GMLaZocfKAjxafXZIWzR8dT+ZZfmTjfMZUyDL/zS25cf0jEgccIecjK69LvZJZwrVFPGg7MUQprlDliJt75a2wmFLjq0Y57oubN867UZ+csgJ3Pf5C3yxtzrsdUb29Gxl8fozGJU1JezkPtZdWPDL0JeuWERjRzVl+dNjVl38o1k6X0SGTGeVLyZZXR4XC77yTwCWfHFMzPe+fFTayEyVrRjCeDywvAqaO2UurdxMaTeS4bz43liZx+G9FvlZOrbI78Q0ho4U3HJ8xGc1dlZzz39PpixvetgFS6y7sMH9d7x3QlT3BPPcRm81tP3uYU+3rPM6Ojv+DRYzKsbdB0DdritivjdcvotBQNmKIc76Whm+brdBUa5MlpkM54Ux1DR4XfD0msv5yliZ6L+9N7oY2Pr2Ku56/0TK8qebzhmMubOizadl7L/9neOjuicYY66/Rm/YyJjcxMJbg9mKzNU3hdg3XNduuSipY4mGaBwYP9I07XPvcT1wmhAi6RkAhzOJ7prGo+Aw3uPphbI+v1QrAyCFi97T5/4TKKK66XPyHHnkOfJ8fa+sMJ9wH5l3E86Su+mkJub3remTMqhd7b2+tvq+dYA/lOTk0t/E9MxZk6UDfsO2wNKTTR0ymdVrq471KS/CqS4GEj10xCyh5wA7OJS9SIBEbUXHj61/1HmPmT+/8o1fADDODZO7AzOBPzvtt6b3JIPPun7NmJws7l7+Cg39X5JhEzjIochbOvDwnBtD7jn/gPt4ecd1vj/isfDsuisB8Lj8qyyzMsyx8GqD/NmdVhb4cyq0S8fFV3NuiipEbqA45skFvuOyHZ+FtEUKJ0kiylYkQKIKi8n/vtmyf9s3zfsnFvorUxTuHyoBf355aha9L269hrU/9Tsri2/7NpkOWTrUlmEzdWTOn/sgT39xeUgoSLQsXbGI+rYqn7JCV1oYSynHWpUouIS7ju64OGvKXVEpLwYCf9gIVGbtCGlb2jBg0RTKViRIIiqLGbkfWPZv7jzKtL226z7fsSMXxhqq+2YCLZ1XxD2mSDyz9go2/8LvsBx/y1lkOvIQdhFWobDg8Id8VctiRXd8at7JUzTl2iPx1CoZ2mdM3Al+x8X5B9wXdUjtQKCHjlQU1QWcQ2h4WjKI6MAwGA1jW1pt+SqsyczwliiNobDTccsuDNv37rwnw/bZBEwuOZiG9i109bdF/8IB4KJpL5i2542WEwljiaDhhDFHRqpR9mJok2GXn2F3DLYi1ookRs6d/T+UZufz4Iq/R//CASCcWuOVGplh//SJKYnzHnRcX6zjwDvn8eW1ylYoIpPlnVtEay7aLKqRABRY5MqwC39ejOLbvh3lGweG6459O6RNrwgwnBPrnV93MwDPVNyc0vcoWzF00XPkZDllFbNobUWs1UiC+eHh3/Id5/z8W2SQE+WbU8v1x78T0haLSnSooletNFanTJRoFBiKQSbWXVlNg3EvLqPXBZkOee5shTXbQxN3JsI8+z0hbaWzj0G05FOx+20atPEs3T3f5E4/RtWFS3TLhVPGZvpL5B//aMJJdIwqi3iVF0YqClso3G8p+5fLEJiZo58mP1NOov537nuU5rWb3hfLH3U9dKRw0/KAc4gtnCS4PKrRWZGCkqmKNCWcwsIKjwc2HPtbnBnSVvT0w6ebZfLdZGEvDo1Nn1Y8hZOnHsfja55iv9Js2j2lfLKrnXz7JFPlhVF1oeen2NX5JYvXSwdJuHASs0mBUUqejDLM7ezgH8034rHvpM8mx9bslrbijdYfYA+TbXx0hSyfuKfuyojv0MNGACqL9oS0RRtOYlRY6MoLve3AO5WtGCmEU1hY4fFA1d4jEUI6OjVg9bbkVjPTw0YAGl3rfW1rLvPHbxcUF5PfNx5Pv1RSBX/udeeBMZdNTetq7vnvyQBRh5OAjFX3haMZknjGS2O3TDr+3MarqOuVStGH1p5OvyYl7i9uvYY93VtDQkk+6ZILtq/mRFZx6WEjANnZVSFt0YaTGBUWuvLC2HY+N0f1HMXQJpzCwgpNg/LMK+h3g9O7DtnZJUNJkrgMCZvc/8vL5Brhhrf+xISCOWjeXRkzpYJRdeGzFy2rfaEkYD6PMFNU6G3JKNfe2CXnO0+vuZydHbL8+b2fnEKft6LiM2uvCKtE1UtRRwqZ18NGALrEJtmm+dtiCSfRVRa68sKoutAdGMlEOTCGIc0dsHKbLA3kdMg49q4YS4pZqSzCkVs+g+zSiez6+BnKRkW+/uSD/oZwZPPXrTG/yhc2AtCqbQhpiwc9bASgIG8rDns2OVm7gTGm1+vhJArFUObdL2U8qk3IeuzdfbE5OmOtSAKQac/klGkn8OLGV+ns98emTsiZauq8ALDl1lGSZae5KbZaqnrYCMDO9jUhbfGih47U9a7DmWFjb/9WCuzmXh89nEShGMqs3u4ve5jjlPm0+qJLcQVYKyys+M/3/TkwDnvyl77jcEk792lhyqFEgVk5ZWNbPOhhIwC9bplUaHfXOkSY4kyjs8Pn9lEohgJ1++CLHdJGZDrAZpNzi2iJuRqJAd15AfCnz/5OqaMyrMPy6S8uZ29vHIsQwlcvAlllJJ5EnXrYCECPt+RqQ0f4kJZk58EYSigHxjAk2yvVAjm5SFU59GXuwJALZwPk7IOW3kXM15ZG9QzNNYGMZump1NUYh5WVYHNPYOXmHyZ9zDp62AhARpY0Dk0uGU9b6pAGobWvm7aOCgoy/7+9M4+Tq6zy93Nr633N0t3ppNNZICRAEAlBXEYFB3FjBhRBtIMzjv5GR0dEERGEoLiiqOOGuJIgoogoAyggjoCydAhbls7a2brTe9Lpvbqr6v7+eOtW3dr3/TyfD3TVW7duvdWpOn3f836/56grtj8892kuPutxAO7fen7A+QzVBcBS586QMbMa46zvqF3OrVdt9qksUiniGY7W6zoo61aJHevUuG/MIM8Kfwo5xOpVZnt0mHRGPzZZ3McDO2tMAXc8CeMzV6iBGNJygPllqhjXZU03+dQYZbUOFpav4J3zU0teRsOwjQD0Tm/zjQ3Pei96HDA752Fe2VLKtD5GZidotJ5Cvbd17GtqAndMDdUFQLl3d9Q8FqzG2HCu98LoGb/CIpUinuE497/XAWDzxgqzEiMbdhKhMCi3qy4COolvisSLuWDn46M30lxV77t/84PxnaOpSi0cLj3jVl8NjKbqk7CWqe+kufBfOjGUHwBHxl72jQ1OKdVFS93Jvu3n8rJqZpwT2Cjnv874fdi6F4bqAuCYuytkLFiNUblAJXT6ev3xNpUinuG4om8jTW6VICp3TfrGDDJtJxEKgwqHX2nhTCDJmSjBxf03nPlPvvunfjtUvR2OpuqTfFYvQ42hWS00V58UUn8inYRr9T7gbdveUuuPFQsrV9I7oboofup1D0ase2GoLsDfddE8ZlZjbJtT10yn2/0JYUN5kUwRz3Bc+eq/01yjrinKbbO+MYNU7SSSwChCKstgQS0MjSVnGTn3h9FlxM98LPCCttIBF50B926Fi+o3QT20VyhbyIZF/kRGLDtJIpzh8H/pDOWFeeyMGOKIqgpVZGZyusU3NjWzCIDBof8MKOK5ckFgF4Imex/XVH6OflcLm2eTK/yXKYKtJIIQi1MWwcuHkreXXXp25AJf924JlZ6+59Xw4hF4ceJW1RQPcNn2UAGcMq+CMdQFfLK7tcG871R/csBQXpjH4mF47kDI2HyHkngbi6J/afoyz898ibFZ/26J23KEqapbqbKrLJE+ml8tUg3ryLkvrMvxTIRCYFkTHBpOvtOIVh+9zWm478dvL1YbJa/bvJFZt4u+2R1ggYraMh4cVn/z05nANEvFk/GmG8kKMwsrVfL18tW3+dQYtnIbfXN7WGBq635s7iD3DG6g0d6e9vbRqWJYR8Q2IsRDfZXqTjQWVBQ8Xjqnon/+Iyk1r3m9alP0jSf+l56JVwCwldn47V6VzHjvSd9MfDIRSKZ7kRkjWWGmqVptoH7gzP8JKOJ529PvCDhuaHo/P9r5bhZUrIjZjTHbGNaRTNhGzEgCIw+J1nUEYtfE0HU4dTF07oeJNLQpahjYHXD/n39lqjxtsdDy3Z9x5Hj8FzVvf9X/Av5KtR8/T7XgPjBWwWPdbVjcDalPOgYLHapn87bDH6Z6wW388/I63HOLeeCFtwJw7hLlgVm74GnaGtsBqFz/NHWVJ7BpoV8b865DcA2M8zd9kPP5II9v+GVG3ks4er+6OSSJIaqL4qP/fdFjRfOvY/+bN9XDojHoOZb6fBqqhgLuBxf4nJ56N3UVcHAEVYY8Bk+N+3cbR9w7qbJb+L+pD2GpmqO5qgo7balPOgaXtH2NBwbVQsk148Ja1ceCsgpfR5FHxpRS7PmZLzHq6aKhEuotdo67DqB7QiUtZoVFcA2Mt73qj9D0x4xU7I7G9NLVALi97hxRXRQnTT+MbIUY+FjsRXq5XV1bbD+SnnpaLktg17FxkxKrfvqaAOvIrDv6Nu69+/wJz57JV7DYLNy+6z24dBeOagfvP+O7vralmeL9a7/rS1C459SXyVHtAJSy4ncHPssxj1IvzE1NgV0trn534LMMTXdjtVkCzmdWWATXwBivvJVxbqVmKj2J3ni5u2UjHzihEkaeKZdvTCguTjr+i6iP722I3YFm7VJ4fl966mmNug8G3A8u8vnmupsDrCN3vvBExHOFU0p9p/NdAHhcbppqTsJisYR9bjppqVXrEI9HLZ5s3u5rhrLCUHn+esencFmmfbcHJ/ehhamrZVZYBNfAeGJsI0+MbeSNtRvT/TYicucLr+fK9aq+H65Z31i6KMoExuz+AyFJgFTbExYSQ2PwQrfyniVDsMIiIGERRPsV72XSA3/z5jgMlYWhvIhXdWG1Oqmy2zhtfgMNNQcBePXJP/c9nqqd5OxVKhhv2Z1a268TU8002/uSeq5hHWnYuyXgPsDWazfTfmMH7Td2cPCLyX9WzUkLo6Wqu7LG95gkMQIp9VgB8OeXUnu+WWURrSNJXdkCTlsIP/27SnaaFRZGd4J4VBcufQbNagegb1oVwTN2YiH13dh0FAAGaLAtw2M9ktRzDdsIQPu80ZCxO585j47qH9JRvYvNEx8LfnpcvOpb/s99/R4Vk5xl1b7HXvp0aX0PYiGxAp7dCyPha1fHRbDCYjyKdeymd/pv3/yg/3udqOpC09SF/j27rvbtyBqJjFStJOk6DyiVRmVtGWPuxOp3GLYRAFvZ3pCxvt5P87o1d7G87i7+sfMDSc/PSFoALHXtAmDKbU/6fMVMuFgBpRUvekZUojNZtVawwiJWV5LPXuC/ffODSmmRqOpi1j2NjTIsFouvvbq5JkWqdpJ0FAwHZXmxldn8NtY4sTp6fNaRMV19h437oOwk7rpv4uabWE/EZ78Jhy9pAbQ3Kgv+zLTH99idneuTPreZokxgFDqpBrm6yvC7I0uuj75be+TL4V/3sfdHzsQunwdHX0ysqvDDL6lMp6HEqHfMo7qyj30jyX0czdaRWJy+8ifqNasP+O4PzvZhtZRjLg348yff47t92fqnabb3UdbdRdPUXsotM+Bx027ZxzWVKsuZj3YSofiJR2ERi5oKGJ8OHf/A8cgL+LsavhB2PFpBT4cV6ithPAFV2BtM9SOeGr8Zl3YYt0fH5l7kHU2s/UEi1hFDdQEo2TqgzTlo1AMtJW+t9Sdan59Rv7M188qpKO9B1wD2+nZLPPM+icWtVCP5ZicRip94VBbRmF8DxydCry8uOvNPUZ/3wItvCzteHyFh+V6ToyneuheXrvQnQ+7ddw0jrgMsqFjBHMlv/8ZrHTEX6TQKBds8yh/n0BwsrFIWkmC/PhCQtBh2TWLRNAbndnLPoNr8yUc7iVD8xKOwiEZ9VXjrSH1T9GTf6EB4lVSsop4VSujEUBwJVnNrY0ONYbFaGJjY67OGJkq81pGBib2+pIiRJLFrqsWrbc7ms5AAXHWOP/j9esenGJrez6imVGvOmUk0TaN3yt+JLR/tJJmkKBMYjhXLSirTGUyZHZYuUF5VT5LZz1g018LSefBcqDU8Lq5Y/xyN1co7Xl12DCjjlPpT1f3KRp4/esynuvjXsx6l7axH+cPWCwLOYSRAjITIW8/4PQCPvHxJXHNYVtuGq8oOnEpduQUqB7jo1Y/4HjfsJIlyd8tGn20EoOmQ2t1k6dkA6DU1jDafwtar0v8ZDdc+VVQXkSn1WAFw6hLo3JveFstm7Fa4aC08uA0Gk9i9fdGpkgIu62HQprFaobVG+U/K5xqYmVnk2419dupmnp26OaS4nWFFMSdEnhjbCBC3pHJehQ1HVQWaZRqY5ukJ/wWVYSdJlKG+T/lsI+C31fWNmg4aUQmPTc+cmdRrRMKssDDUGKK6iIzECnVdcXBQFQfPULgAYHWz+vmb5xN/7n2HrmXEdYBZfYreqW20Vp7ue2wxawG/YiJc4Uzw21GMpEiiO7lWhxWHVa2o5piid3Kb77XCvV48vKbyJp9tBMBt2wPAwOTJvmOaUMVLp4bSnxy9q86f0DXUGHctjn/zqJSQWKE2RprqVIvlTF1bGJjVWj+M7BwJ4dc7PsXQjFIxGK1Jrd7i25UVtcx3LPepLu7efhV3b78qpHCmkQAxkiLB92NhsVmw2Wy+ORwZe9lXpBPCt32Nh0sWf81nGwEYdu0EF7htyvbVWHEKEFjEM12YFRaGGiNdqgszRZnAKHai1chou28zbg8srIXBE4FdBSIpLBKlwq52SP7SFfmYdBbsTBbDNgLQWKN2OI6Nq3aGVqpxucuZ8BbxrCsfiHqu/rkWfjOsspwb5v+Mpqm9SnUxk5rqov1G/79l1Y7OkLFU7CSCMPnh6Kqrqp9sxmFVRX8HgsQMkVQWiXLRGaorUrRK5Okq2Jkshm0EoN+rtmh2nOoba3GcCpYe5tuXMeLeGfN8lZPXwCRMV6nFhlHEUxv9dEoLv45qf0/5dtv+gLFkrSSCALD8H9F3OLtfdxO6Dm0LYF+QizKSwiIZzIuRXf2hj2ey41C8GNYRw5KyuHqt77ElNWcw4jroU130Tm6Lei6zVe3hkS8w5j6UFtXF69bc5bs9v/ZwyFgqdhJBOLnmmYiP7Rk/F5cbWhvh2ETg3/5ICotkCbaamUlnwc5kMWwj4FdcGIrMcns1mtXiU10Y9TgisaBiBe9bo1Sk9+67huHZ7rSoLtx1pt+TfU/IWCp2kkwiCYw8JFYRz1gcm4CtKdTAiIamqS4CO/vUf8nQ4fwqPAXfL1Oteq5Y/xwAd3eeA6jaF2sW2mireRSA1oZBQCkxDOps87A6xukfr0n2rbBtYI5t+5TKwlBehFNd/KbztQmf21yw8/xNHwwYM9e+EIRU6bss8ueptjb285/qytxu6muXQ0Ml/OLp5M/xusVKXjk19DOfGuPMMpVweHD8BjR7j6/AXaRWg1N6Yr7ysMwt5rUNN/mUF+FUF+vKE0/6mAt2vu1VfwwZM9e+EIRUaPzm/4v42MyJg5RfGP1v3YsHYDiFGhixiLYYiYcnxjYyv6GCdy/9HfcduhaAdy/9uu/xe3ZdzYjroE8NYSQXzEqM3x/+HEPObhaUJSclB5hna/epLCKpPJJZdJgLdo5X3hoyRlX0Li+CEC8re38Y/YBToisC+0Zh++Hka2AkyoOvJHb8fYeuxVHt4KpTlZI7uEPZXS/+N0PObp8awkgumNURFquFwan9vi5DybCgbLlPZRGpPap5XolgVpcGK07NtS8KFUlgFBDOHerivOzU1SGPmeVqDVWZk2xZNTgwAv8I7RSWMB0e9QfczRsDxl/Y8+++5EUwtd72p1ZtGM06QUv9BO97napr4bApuYlhJYE6n50kuIinUQsjF5itI2aFhaG8SJfqQqwjpYu2X8UK55rQWAHQuMn/2WishpGJzMxjYBy2P5/6RYzF1oOj8VsQlDR95/xbApIVwYzMHeSp8ZuZ9spDHzj+Qd9jc/oUoP6wV9mVbPSNtRvDFvE018PINmbriFllkU7lhVhHSpdGh9ogYEElcwNTIY8fusSfAGhpUBskmbi+WO3vaJ5U8sJg1HUwYsG/y0+5LcDKYWZwaj/37ruGIWc3TtcER2Zf5gevXAyA063ih2ElsVgtvPekb4Yt4mmuh5FtzNYRs8LCUF6kS3VhtpMIpUXlQvW3cnpyOOSxvZ53+W7Pr0mufWoimBOeWw9HPi4SQzPd3Hfo2oAkp8EHzvyfgGSFmYFxb6t0TVOxYuxlvv2ManNqxApfpxPNZC8JKuJpLhCabczWEbPCwlBepEt1kQnriIEkMPKQSN65eJUZR9/bwcpZmHKG31mNtLBddlP081t/tJljk/D30NbFaaGj4nsAbJ7+REC9C0N58YetF/jqXjTXpLYNtG3fh5N+7qbhDyV0fDbbpwYjdTCKn5bfhP7bHtsQv8rn/F9/iBNRerU/etnPQsY2NERPAD4w82FOaYZnk6yREw96ndptfA2RWw2a27CmwkULk9utqJxUi6V4r+Oy3T7VzMqb1Wdm300SK4qVY5/5cchYze+vjfv559fdw9kOlZAMFy82Hbg87PPWr7oz4jk7d18JwHvPUvfT0fo9mEePq44GFzR8MUAJYVZHmNuwpsLlq5PvSJJI56Nst081c+kzarf63nMT3xUWCoN9reET4ydZ/jeu5zdW38PbzoSZufB///66LXysmK6ObvuomFALa++eA5BawjMYc0wwKyHM6ggjOTE4ldpObipdTcxFi+Mhm+1Tg9nQ/msANh18X1rPKwmMAiLeokDGhYWmpS8DWr9yMeefAZufS/4cHc6v0qQfody784lqC8zMkwcZcLRDVUXU5195zlZAdR9YUjPK4IwL55wNh2sVAP0TSiYebxFPM8kW7Ewnmap3UdbdJS1USwyzwiIWLg9YLeByxz42HjSLlcvWwYvJdRAFVBtAi60HAItVtUhxVOzlDe0qRsw6v4Uzxnx3uL5MY4X6Ezc2pTyn7ZWqyN2ptusTLuJpkGzBznSTqZoXRiL7wM0SL0oBs8IiFu4UY8WyRqWSPHCsLGDcvJP6rb8kds4nxjYy6joIgAt1bTHi2om9pgqI3X4R4PeHP+cr3ud2z4Abyh01NNeoeOHymviT8dQnU7Az3WSq3sXFf/04APefl1p3G6FwMKssouHR1RokWeZV9wIwMtEa9vHPe8vu3PdC/Oc0bGVDM92+op29U9u4ffelYIMF5cvxxJCL3tN1NVZv9sRlmQYNyqzVtNSpYrruORUc4y3iaSbZgp3pJFP1Lpod/Wxo+gWbBlLrbmNGEhhFSNWdm+nal3gNjEgXrOV2eOfr4c87YGAMTv6SusDd84XCucA1rCOZZP331O+l8xOF83sRhPv/9WcJJzo3HY+sYLrkTBgdg86DsOHkP6jj9/xr0vPLNonsgibL+9arAmi/7jw3468lCOniNz2XM5hY52LAr7KY563x0rnbrzQyJy9+tf0HwH+lMsWsYraOZAp7o1KazR2TtstC4dA9cDmvHErcPmooLCwVt3nvh1qyzDFj+9Gkp5h1DOtIJgmuE1bMSAKjCGmoSu/5Gqvgld7UA8Vmb9HODudX1YDdSnPlMAPaEgDard6q+l4rCYTaSQyuPGcrVscA/eM1PPyS0p6+9Yzohfo6ULsnm8nPirrpwrCNAFRuV51NDBUGiJ1ECKSpDgZG01PI06LB8Sl4am9q5zF7uQ01xqxzcaDqwqGqZRtWEu3EpwPap55qu953u4d/DxmLhsO7aJgt8kWDYRsBqOlSscJVUeN7TOwkgpnF82BkPH2F+awW/22VvEic4EJ1o66D1NqWMuct1DHn0RmcU52DDCsJhNpJDH5/+HP0u/ayoGw5l7R9DfDXvoiEofJ4c116LGv5iGEbAVhyTBU0nLZU+h4TO4lgZkFtZmpgmJMX//XoN1jIZ+N+rrnWxX2HrmVopjtAdeFxe0IK+0KoncTgnq6r6Tuxh4WVK3zWMV/tiwiEKy5cjBi2EYD2KiXHba4bZUNF+uwkOUlgaJrWCPwGaAcOAu/Vdf14mOMOAuOAG3Dpur4ue7MsXCwavKodXjgQf7GtJdeH98y3rF9D35YunrhlU1rmduG9H8Lh3E31m0/iWEv4AoPx4p5d5UteQOLWkSt61MXM3YtTa1eWj5R1B/a4tU6N+8YKzU4i8SKznLoYRifBGcGrGo6O6a+GjJXNW4xndoqf747c6SAR3nzaPQDsGh8AzcOIM8YTorA4TJXwRK0jzYvUBXr/0U/FOLLwqDjojxfWqXHf2LKbOgrKSiKxIrM018FRb4v2eK8tjM46AC31fQFj6xenp+bLcJkqCO7UDmO3zaacjW2uOcmXvIDErSOdU+qaYn3ljTGOLDzmj/qz02VzE76xQrOTSKzILHYrnLoEdhyJP1ZUL/Armuzle0PGJob8aoydw8kX2Hp89Eamy/bjcc4mfQ6DlrqTA+reJGodub9Xbexe3Bp6TVXoNDsC+2CXW2Z8Y+mwk+RKgfE54HFd17+madrnvPcjVZJ6s67roeVuhYhMzaoLjFSzn0vPX8c5n3k/f7jsBk7/dxWzXS7vYtjht5JA8naS/qn5bLZ8Aggs4lkoGLYRgMZ9W0LGcmEn6f3qZp/aoqy7y7cgcS5PLWGUQyReZJADg+oCI5VwYauspem1FzP47ANsWPQHmjiCY3QAy4SG1tLis5JAanYS7YRfEWFWXhQChm0EoG3esZCxXNhJDIXFsps6qD7sTWJMqHgx0VaQ8UJiRQbpPa6Kg6ejC4k5efHwgZtYPt+451di7DuYvJ3kggb/xoS5iGchYNhGACyOvSFjubCTGAqLi//6cZqdBwGwTowC0F/dnvX5pAGJFRlkbDr9HYvM6otf7PoKTquHQYe/HfHC2fjVGGYiFfYtFAzbCMCopytkLBd2kk0H38eGJtX9sblulHLLDEw76Z9pTttr5CqB8S/Am7y37wT+RuTAISTI7Jy60Egkbhz5cuBCe341vOZc+FUn9F17uy+BkQ6mxzX6tzp46KLkgg3Anc+dFfsg/LYRgHb2BIw1LRjh6NC8pOcQL+lujxoPhsKi9boOyrq7cC5fHZfqwmw/ySMkXmSQQ8OJS8I3V1znu22zwL+9FkZffoSp7r1YF52R1vktr1oLQN/B5AvRJWodsZbtDbivsIR5RnrpqFSLt81T2a0DcODmzT47ifFZiKW8kFhRegyOqoVJIpg764RTXjx8IH1FcU9tUAW9W13J/5OblRfRMBcHHXLtDBgb8xyipWx50nOIh3S3Ro2X+8/7vs9O4iqb841F4/RvSKwoNaacypqaCGaFhaG8mBi6mvnN3+a/1vmVj9c+9d+QQoFQgDJbJcvnr+HCxuSTmvF2HDJsI6CKhprHhp3dLKxamfQc4iXd7VHjwVBYbKj4Nc2OfvpnmouiiGeTrut9ALqu92matjDCcTrwqKZpOvBjXdfvyNoM85RYrVTb7ttMfZWSb6XiUz1jMTzWBX3egl0nFqndOIsFKru2MmWrjFt1ceG9qu1o4/AeHDNqd2/BgU6u+NEb1Llb1/DQRaHt3TJFk1NJz8rdUyyd7vdZSSDQTnLeL1Xhsb9+ULWAe+2P1O/+6Y/637ehsFj9lQ4q7TVMLT0lq6qLEqlrIfEiCQavCIwVelBV8IV3q8/M4kY4MpL8TkljFfSMQuOOZwGlsOjgmzTXeKCiAg4MoE+741JWGbaRusoByuxK3unRVSD71/XfZWhCJRyzddHuKOvx3S6vUB6WcFYSY2FmLNbes+4JAH73/Bt9x5gVFle9+aGQsWyw5qvqM7HzuqKNFxIrkqD59o9Hfbz/P9UCdekCGBxLXw2Ml/seo9ZyKgAudzcVNjfNlfX8fef743r+cNk3cGpH0Cwqq+KxqCDWa/sEuBYDqSUzEmXMo+pwufRJjnu6fFYS8NtJxivVzq7RBjWcksyssKhpUYu68SyrLq7oVknfu5d/Oauvm0UkViTJSWOR2yID7K29koV1mXnte7v+gF1vw2Pdx8LySsqOx7cR+vio+v4dcx30dyty7+De4Q0A1FjaU0pmJMqwsxsAp2eSozPbfVYSCLSTGK3g31CjkqPh7GmGwqLX9nWcU1WU6W1ZVV1cefrjANy57fysvSZkMIGhadpfgHBakfi2whSv03X9qDewPKZp2i5d15+M8HofAT4C0NzalvB8CxIdMLVK1VAXFh4dzloOnftgLol2Z3UV8PguaLuhgzag4lAX1kmVeDAWQNrkeNqVBemwjrz7KVVA5743KB/aZj7De56+CoCDrz2ZJucBn+pi6XR/2HPEi7GrsO2z+bsYMNtJ8plsxotSixVmK5mu+8IGHl3Fi5Utalf1+GTi515cr5IXf9oOV3OE8rZqrrF/nnKmwW4D1xw60OwYoMP2IzaPfzQt7wlSt46ctkJdh27f/xHf2OyxT3PaijvonalmcrqFunKz6iL5yqRXnvkUAHe++Iakz5FpzHaSfEZiRWYJiBd4Y4X3uqKuEpY3wb6+5C1nZvWFZn+ZGm+i0u1NVDZUH+Lc1arm1jNdG5J8lUDSYR3Z4/kKACdbPg+ogp3GGONrAlQXxz1dYc8RDwtaVIJ0qC9/a+2Y7ST5jMSKzKLrXiFEuHWIB85aAc/vTy3haW/8Fv+1zv+3ftuJh9HthgBjmrlapSywj6VHWZAO68gDgzcAcNHCWwBVsNMYa+X0ANXF0ZntKb3WPlSyYyXXxTgyd5jtJOkkYwkMXdffEukxTdMGNE1r8WY9W4DBCOc46v05qGna/cB6IGwCw5sVvQNgzRnrMlD7Nj9ou09dZB4ehj1HVT/2+bUqWAyPQ3cX1FQo+VYyyYs3ngQrBl/msau/Sbm3sJvFORVynG6xxn3OP1/6M9/tC+/9EI3De7KuujAYKFvG3YtVoEtHEc+qw12s/koHtbs6sVZD5aFdrP5KB9ruLqaWKtVK1Q5V3d9I+EBu7CSRCNe1JNtkM16USqwwFBZjU7D9iPKjzqsBhw2OjYPnZZhfo9otj4Z+xWOytBE+cOYER/54B+6pccqd41g8FdjnptDxoNnVnxc9gTj0f9sv99021BizHheQfak0BKosUi3i2VQ1woY1DwNQblWLtg1rHqZp8Hl13ql5tNu8nZgq/XUAcmEniYTEiuLEUFiA2vgYGoPqMqiugMkZGH9RxQ67FUYm0pO8GJ65C6tFR9dVnHDriRfUm+9Uu6++Ip5uNbNsqi4Mai1LfbuiqRbxLC/vob3tfwA47lbqEuP+inlTzDgXM7/2MOC3kkBu7CSRMNtG6vdIrCgm9tYqdfLePlVDC2BetVpzjIyrNUhVOYxPJ5+8KLeqFMU/rzjbN3bzcx/BqoHbSJZo8ds6z6/3X+c/Pnojx1wHqbFmV3VhML9suU9lkWoRTycqDvTavs6MZTcenDi1w/Tavk5jdS8O3ZtMsysLvWElgdzYSSJxyZP+7i0b4zxnriwkDwBXAl/z/vxj8AGaplUBFl3Xx723LwAKowJTFpidg1mX2hXpH/WPT8yo/5Lh5CY4sw0e/uhPAJhu9xdxq969Vd3QQPO40Tz+VUn7jR1ZXZBnEsM2AtB0aAvTUx7ecZMKoNapccbHdV5/laoHonmL3dUd7cJqg5kZOLb4lIRfMxkbiPEcYxFhXlgUoZ1E4kUKaBqc8CYoRsYDH+sbTe6cteXw7lfDwN/uxz3lP6ln/yCHytawtGUYi8uDU6ug3D1BOXPgdtFR8b2CKtIbjeDuClW2Ov7fm+4DoNIBlS6Nz/zT/wJQZVNJmOZGtUhzzM2Bc4Lwm4ORueiRjwHwwFt/GPdzDNsIQN3uzpCxIrOTSKxIkdFJtZs6PqP+Mxgej/yceDAX4Hu571FaG6CpsoWBKbUCmnNZsNtmsFk1rJraIHn9ml/FbSfJZwzbCIDbtocqu4arXF2wW63ql7xgibKKlNvVfbdV2VEa7BpVdhuTSSSZN5z+KACbtoW2og+HYRsBaJvcETJWZHYSiRUpMj2r1iEQeC0xNp14rZxIrJ2vVIt/OXwHNm9ccKGj48Fm8fti9bpvFUxB71gYthGAEfdOHFaNx8ZVK3iPNk1jhY0X3arbm8UbP0ZdB/FobmrKbDRaE6+pcfYqpZDYsju+GhWGbQSgvX4wZCwbdpJcJTC+BvxW07QPAYeBSwE0TVsE/FTX9bcDTcD9mvpw2oC7dV3/c47mm3csng97+0m5XZiBpsH5q+DerdB7dWhWfVWHd9GOv81evmDYRgAWj6j+5P/50Dt8YxUe9Zf/yNPq/nu4it+99jtpe/3JttVUeSv4d30+dDEQzWpjLrKZK8wJj9brOmD7npzNJQISL1KgpgKqy5USI13bQmcshmcPwNOuDvA6h98/qP7o/mrhTVzj+CwOLf82oQzbCEBd9QHfWFWFau84Od1CXfUB6qrtnJiogYY7AiwmqTIwqexrTVUj9I81s2nn24G3+x6PVcSzcSS3302JFcXP8ibY06dUnZngsZ3wdPcF/OtZanHttg5l5oXSgM8iAkywC4CXPP420R7UKq215hTf8YbFJFVmZlQNj/LyHianlnLw8H8DcFBtuMYs4rlhzZ9orjhO//T8sI9nGrO19vRvdMCAxIpiY9lC6EmhflY0hvs/FZD03D04ictTBoCu66ClKUOSJgyLCEDfrEr+/aLXn3yd1dU6pKXiVN/xhsUkHZTRhlNXwcGnQBv1Px6tiOf6VXdSWznIialIZWAyz+//ydR+9tb/ies5OUlg6Lo+AoSkZ7xSrbd7b3cD6S1nX0Q4rKrOxdb9fjlVstgsSuZ1x9/Dy71ar+vANQdzK1f7ini6yyqTUl2Y7SS5xrCOGG1POz+x2VewE2IX8TTXwFj9lcR848FtTiu3dyakojB3GYnn+EJG4kVq6N6aOM/thUln6ue78I+fZHbkOE/9+6awj1/y5CeZ4AjV7ziFflppmtoHwGZPYsoLs50kHzCsI0br0193hnZXiFTEM7gGhmEliRdDeVE2OxFwH2KrMcwKi2Iv4imxInXaFyjpd++x1M+1Yb76e7/sNR/yjT3d7X98RbUTt6edbaNzTLlmmF97FDw1CasuDCtJvmBYR4zWpzXHrvE9Nl55KzOu0CKeQ0Nq9zi4BoZhHYkXQ3XRXHGccuss7XWDvjGIrsYwKyyKvYinxIrUqSyDtUvh5UOBtXOS4R2vehCAh15SWYv/eL3/sR88/23aGkdp9dSyc7COOZeOZt+HQytnLgnVhdlOkmsM64jR9vTMsi/4CnZC+CKeuhPO9MYYcw2MXtvX1ZNc8b22obqorRzEZp2hseaQbwyiqzHMCouiK+IpZJZ9/eq/dGQ+LzkTDo5A58HIx8wsW03vLeqid9UH0tdSNRbm5EIkjIKdEFrEE/AV8Uyn6kIQCoXRSXjhgJJ7psq6pbD6M5/g5etCLwB+tVD9gb1k1ycZYAk/Gle7l5+xZEfW6U8sRO7sYVZThCviGW1cEEqBJ7tUDa10YU5e3Pygf/wPWy/gylf/HYDHt6nVysXn/IBsYSQX5qJ09zCrKYKLeEYaE4RSYccRODKcPmWnmdZ69XPrIaXGaKlW1va5Yx/GDtgXXpWBVw2PObkQCbOaIriIZ6QxITUkgVGg2G1e61eKkeP1K5W8fOvh2Mcuub4Dx/4uPJPjWCzqvsGRL0dOMMTbrSTbu4NGcqRx35aA+xA9YRKOcNYRg2jv27DjuCtrfGPZUlOEU2/0fnUzvOuuSE8RCpAyOzjnUj/PkgZ448nQ9anbYx7b5DzAx//2rwDYW5Vv9YqK8O2KzXTU/Aggrm4lifq7U8FIjgC0zTsWMjaaYHJIWUdCCWcdedefPhoS5vVMaHajILGihEjjR6t17cW+2+bkhZkFNaN85rxHAJizKgnzu8/6m+/x+7a+KeL54+1W0tr6HQB6e6+Kelw6MBIjABbH3pAxEqxRZlhHgglnHdmw5k/gLU9mFAqembWAWw1u2vm2xF48CdbeqmLFK9f4Y8W2z26GpyRWFBt2K8pXnuY/R2bryIPb/Lcdjh6aF32bptoRLBYrx53TzNi+7Xs8WoHteLuVHLIoRcNST+a7ehiJEYBRb+ci81iirVCjFS8Oto6sX3UnoIqg2m1OQMPlKkfzjnXuvpJskMoGsyQwCpTF81QXkiQajfg4/RfX85offpo/vvsmmodGIx5nFIr0VNWgTSdRSSpBzImEdCQXklVemO0k4LeOGORD+9Rito4I6aGyDBbUqs4Cya57z/v5Bs785hc5+I3fUfvsQ9R6xwzqVzb4bi8efgkArdzuHclQQ3gvRiIhXGIhmhojEskoLwzriIFhHTHIl/apxWodEdLHyYvglUPJxwrDNgLgqPxQyLjWtso31t4wAoDboi6ayzw2Jixx6p+TIFZyIZoaIxzJKC8M64hBcOHBfGmfWqzWESF9tC+Eg0Op2dgN68iihn4gMHnx+10/4XRvPcp6b82q1vpRrBYXEH8nxGRId3IhWeWF2U4CoZ2N8qF9aratIwaSwChQbBY4c5mShruSzGIc23OYP1x+I9PDJ+I6fmbZasq6u7DMTDF12llRVRfJ4OhWQaKiztvheWniHT3M1pFYGImQeGwqsUi0FoW5hoVRxFOSEUIm0HU4rU21RxxPou6VRVP/e/nzt+CZnSXeMk9zlgoADnmLVqXSrjgczd4q/bOVLd4RLaHnJ5KoMCdC4rGqROOKg0pKend7fBc0//u2H/luf/Dut4SMCUI6WdSguhUdGUntPGbryIFno9e+mnN5W6l6PPRMNERVXSRDY7Wqkj/mUfKHGWdrwueIN1lhToLEY1OJRXA9nWiYFRYb1vyJ5mpVxHPTzsyr1ITSo9wOpy2BbYfTX8izf3x/2PHZ2cWUOXqwWJzMTJ+UdFvzSGj2HgCcM0rBVGa0IU2AeJMV5iRIPDaVWLR4lWZ9cSjNzAoLVcSznxNTC9mSJeVFOpAERoGy7TAcHk7uuXYrdLwG7v/uZnrjEFQsv8xf88KwPDj2d0VdtBt1MpzLV1O1Qyk4DCsJBNoq1ny1A8seZU1x2GFcU3aKmQlgpWphmmxyYdUt6jV335BacqDtBnWew7ekP8mQzeSFuVBoibRgLXlGxuH5/eBKsqvA20+DE7fcyVOqFqdPefHXMEU8L33mU7gqawEod08C0LjvFfXYkU9x77nfDnkOwGfKlfSxwq4maVhJINBOsuH0R2keU+crt1aqwTEVCJ2WhQxMNCSdWADYcIpqe7pp17uSPkeHphYtm/X01/4YaTgp7eeMhMSK0uRPL6VWkG/T8IcCdlEPPPszNg37kxl4r1uuPPs5ZjwqyVnuULswk3N2ltU5ufLs57hzyzlhz/+us9UmxfBEA/NrlffVsJKA307S2vodljaq65VJt8rcLqlRXQxOWKwMTqvvUrLJhWVt31Pv73DybaHPP/23ADy+7b1JnyMa/RMNWUleGLYRgPo9W0LGzHYSoXjo3KeUnalgFO18x6seZN1if+D48RMrgBW+++vWKCWCy+2m0qq+z021IzSU3U7Xgf8Me259vqqJ55pdgm5XXXAMKwn47SSGbaSm4ijVFidjsx6aq1Rs0tw2mFZdApNNLvTZvwFAy1xqxYbTkRCNxNhUc9aSF4ZtBGCJt3NkMlYSSWAUKI3Vqkp4uK4hsbjoDBiegOOZd4OklRUb1R/E/RuL54+hLAKETFNTkfzuyKvboK0Rfvr39M4p02xoVd+rTb2JdQfKd0R5IWSamnIYS6FDYW25/3Ys5UU+cPpKVRxw274P53gm6SUb9S6E0mZejdogSYf6YlnDq3y3I9XLyTVjFbcCUDt9TYwjC4ts1btIN5LAKFBaGlSv9unZxHZL1rdDYyX8/Gn/WCz7g3P5at/j0Y41F/Vk3Fuc0g2uCqWoiFTM0uUCu/c96DpoE36VR0V9YrLwZAhWd0RSWzi6u1hyfYfPOlOIO5TmOZVCC1ZBFfFcukApthJJeDZUwnmrVKyY9drUTvt6B7N9XTjWrgn7nHvP/TaXPKl2Pax2i28sHO8futl32zGr7CDTK5YCsHkmQhHP6XHwuHBY5sDjAKAcFS9sY7M0VXvYsOqPMBH/+0wUs8Kjw3qbmq/76oBjFozs4v36F/nVPOVXNWwjAG1TO0LG4rWTZBOJFaXJmiXQuTf5Rcmn3uK/PX/Hswyf+pqwx9255RxfFxKsdt9YOC569SO+2621qt6O5m5C9xwHwhfxrHI4sGoaFsssNt3ifRklC7fXDDHmMbI0tfG9sSQI3ik97/R7APjrNn+L6Na6GS4680888KI/4WDYRgCWNA4HjMVjJck2ZoVFuCKeQnHSNh8ODIAzDWVr5lUtBuAnETZLnLPq8a4DH2b1stu9t0OVF43Nt/luO8rV9312xsKIy6uoCFPEs8Km6mloFtV+yWrR0DVlN9OsvThnjLZMJyfylhIiWN1hbVBqC/fxwBhSW9mD7riNY/3qmsOwjQBUVOwNGYvHTpJtzCoLKeJZgug6rGyCnT3gSuBCo6sfdvUntpDJ1EXrspvUHzr7oS4sk+PowJwpEFqA/vrE62AYthGA2l2dIWPx2kmMRAZA1Y5OPB4oO9DlG0+lgKogZAuPRyU8h07ARIz2iOaOQcen1MXEiaDd2NGW1WwPYx8x+P0/KYn3pc+kz5tqFABsdg5R7pkED3B81H9AQwOuWZ1jfYl/Kw3bCEB7bV/AWLxWEsM2AtCu7cXNNE3aEd+4xAqhUKh0QHM9HD0e/bh3PKgWDw+909+VyGwd2Xv7jUALd5vtI0Hc+YJqn3rl2c8lO90Qzjr5FwBUlh+j3D4HaNRoFd5HdcZmVUBb6Fie8LkN2whAddX+kLF47SSGdaSpvgeHtYb6qqGM20kEId1owLIm1VAgWsIzVncxc9w4Ohr+HJlSSE1V3YpDU3UvrBYd0Ki2qcYqE3PqTS2tSty6adhGAJyW3SFj8dpJQgoPW0CzHTGNZ7aYaT4jCYwCpasXDg3Ff3xdBZx3Ctz/YmqvGy2ZYS7qaagxjnx5c0Dti3BMLV1N9U6VaNAtVjzlytv+yk+f99lGVmzs8B2TL1YS2aEUCoFjk94aGHGuoi02Kx84Bx7dCYPjyb9uJOWFwa8W+KtrG2oMi91bIjRCq8H+6QW0l6naGh5vu69Zt53+qTaYGAOUIbe9UnnjDSsJ5NZOYlZYJFrEUxCyyf/tSK4GhnkRcvODcEUCz42kvDB44IW3+m4baowHXngr564eiPicqZlWyu0HAdB1peR0e8o5MdFCpb2MSm+TJKO7gWElgdzbScwqi3xWXgilzYsHYDDFGhjvPct/++CRvwFvivmcSDUvAJ8yAfxqjGP9V+My2qiGeY5DXwKAG1UnQ8eCRS/H7l5My9xnfdYRl009btyH3NtJzAqLRIp4FgOSwMgSh98d/eK57b7EFr4L66BnJD4lhc0Cl62Dl3v8Y9m0P0Syjhy42T++7KYOKg91MbdiNVqKrhGzwiLeIp7BaguAyVPX+zqjzFXUYJ0cxzo57ru4M9tJChFJtuQn6Y4V9ZVKhREvZ3/mA8y5/cmL077un0/d7s6Qse3Xpu9zFGmHxlwE0NemsaJe/SxL7c+YWWURj/LCsI2AUlsAHLScxIKhXQBMolM+66acCTzDKtnyfvx2kkJEYkV+0vve6LGi9beJ/7s1Vitfe7Lsvf1GrgCWTnutUj3+z326OxGFs45s3fNvvtuGGmN8Tqku3IkEwjCYFRbxFvE0bCMATXXqIszOAjWgz8dm8WBzeKiyKattsJ2k0BDrSP7i+njkeGH7fuL/bk31MDKRXC0+gCvP+BvtLW9Sd5w7aK8f4soz/gbAnS+/KbmTRsAexjoCUDnpT0BMVd3KrHYE1+zilFrDQqDCIt4inoZtBEBzqGSJZ/Zk6qpU3NCowG6ZAcsMNQ61UDqW2jRzTjLWEQNJYBQQHg9ompI2LaxVC5Pjk+GlW+ZkxJu++p9MPgU9191OK4V1MWpWWeSL8iJbiKpDSAVdV7HCZoVTFsOunvCxwqyQOmVtC4vWLufB936E9gmvd6QqO/NNFbPColiLeEZi5c3qfe67SWKFkDhGUl7TVFvEv+8KvygxbCMAC/c/5xtbd/vtoQfnMWaFRbEW8YzEe59TO9S/Pee2GEcKQijGOgRg8Tw4OASTM+GvLQzrSLu9GyanuMbxGfrLVGeRzeMfpX3Jm/wHz+7M8MyTx1BZFGsRz0hsWKaSr5sOXB7jyNwgCYwskeiuaTAuN/QdVy2LFtZBhQPqvAmMWBz62wscfuKlgLFM2x+SUSZMLV3NgS/E/zyzTSVVzAU7wxXxbLuhA0d3F85lq8O+niQZhHSRaqwAVe/i6HGoLFM7qlYNHDaYmYv+vIHHn2bkuZeYq2jyjZkVFobyIp2qCwi0k8TLpn3vTuj4K/o2AnB3y8aEX8uMuWBnQBHPRu+Y9i0WjOxiQF8SVnUh1hEhXSSjsAhmYgYOD6mERXOD+llXCcfiLIRrTl7c/CDgVVkYyot0qy7MdpJ42XPgYwkdf/FZjwNw/9bzE36tYMwFO4OLeJ5/+m9prZthdHJBRNWFWEeEdJGMysLMrEutQ0YmoLlOXVPUV8F4El2Lgi1nV56hVEnpVF6Y7STx4tCXUD8bf4JifrOyyg73p17zy1yw01zE85i3HpG98VuqiKdrSdj3VirWEQNJYOQJsWTj9XdtZvsRdXERq7gWqAX10nlQ7YC/9xGPrSyjxEqSmO0k6STegp2xOHzL5sAuK3mKqDZKg2jxou2+zbxwAObirHlx8IubqXLAP6+BrjPOQR8/xsG7Hk3TTBMnXHFAM5uiFAVMlXiLdkZjs/5p3q+nd9GWCSRWlAaDV0T/u9X3lc0cGVG3Dw1HP5f5O3nF7W+gfPXpvvu5an24YbV64U1d7wx5zGwnSTfxFuyMxuPb3stFZ/4pDbPJLGd9R32Gtl4lsaKYqfrCB6M+PviZX9LVAy4PHI3Du2BYQjtqfkSzvp9+9yLfmLFl8ZeuFCacIOeuVsXHw1nPINBOkk7iLdgZi7ljn0Z35L9y6rJX1Pv9zdpvxDgyNSSBkcc4d/i/2QNnrqPdHVhcy2hvCqEXoSd/9yr+5e6NPHH9j2l9ZnvIuVO9aM3FxW8pWEei1SaRhYYQCXOs2HvKOpZ6AuteRIsVSzd+kAtv/xz9D3VhGRsFAmvCBLcTToZ131Xne/6T2fkMl4J1xLCNANR0dYaMiZ1ECMdcV+CKoeW961joUXYzgFlTrAhWWl14rz956JgeZ8mtPwTg5Ws/z4X9A/z50p+lPL8Ol7ro3WxLz0V/LErBOmLYRgCWHH85ZEzsJEIkbEf2+G6vvfk8Vps2RsbaTg049v43fS/gvqFQbHYepdwzSbu2lw7rbSx/m/+z94/9yc/tA+c8D8Bdz61L/iQJUGrWkfbqnoD7kF92Eklg5AnhZOPGLquuw+zOLiwWry81RnEZqwXe8u3/ZtumP9EbJnkRTCEtjM0qCGOBbx6LZCdJJAlgLNiCn1PIBTuF4iI4Xhx+d4eKC5pKZlg00LX4ugmsv/oK5qZnePH2+2OWu0i3dSTTGLYRgKXOnQFj0awkRgvYWJ1UDDvJOx74fwA8dNGPAQq6YKdQXCy8O/A7e2xDB7rur6fl2d2lbidYtG7p4y/5bs/0h3YDSbd1JNMYthGA1obBkLFIdhKjBWysTirgt46YiwUXcsFOobiY/NIvQ8Yavqn+tqEDfXuxWpIv2gnQco6/TbBZtZXuop2ZxLCNAJRV7A0Zi2QnWb1MKdiidVExMOwkr1tzFwD/2PkBIDlbTLEiCYw8ZmYWnHNgsYDtpNV4PMqDZlxoRFqMO6ywzbacp1Yth6++L4szDiSbnU7ylUTVE8nUJpHfszDnVvHCo4PjpNWgw5zLf6ER7TOw85QL2DcIzi9tClv/JRuYiwMu6nshZCySnaSYWHur+t3HW8XfrLCIt4inxAqh8qebGXx/B3NusNvA0r6aOZffcrYnSpLSUFgE+9dJg/IiEQzbCEB7bX/IWDg7STHx/hGVHIo3UWpWWCRSxNOwjjTs3RJwH8ROUipMjruZdYHVCrba5bg9al2iAwxP8+f3/DTic331otx+NcbyxsUA/OSpDE/ci2EbAZhfezhkLJKdpJi48qxnALhz67lxHW+oLBIp4mnYRgDaxraFjGXCTiIJjDxmZs67APEmLuJhVRP0HIen9mVmTsbFbqyL39brOijr7gqQrqcDswoikSKeZd1ZNNoJQpZxuVTCQkcV/I2H5lpYUAPbejMzJ8M2AtC4b0vImNlOYnnpRQA8rzozrXMwqyziLeJ50SMfo25sHycWnxr1OEEoRJwu/wLEPZv489+8yn/7uSs/lJbkhWEbAWhnd8iY2U7SUfE9mgZHGFiYXtm4WWGRSBHPJrvRnz62AkMQCo2ZObUx4vKAM8Vzma0jR08kdw7DNgKwdN7xkDGzneTdZ/2N2ioHu4aSCHRRMCssEiniubBWFRuS1Uh6kARGHlN952Z2H41frrWkAd65Fn7+D5hM7/c1KZzLV/uSGrmq42C8rnVqPOB+pLnk0w5lJlUbQnHR+rvNPLkzfCuzcFQ64LJ18GhQ57JsKy8MRuadDMDT77w9ZhHPTGHYRurG9lE2N8mSYy/7xiDUTmLYRgBaDNWIacywk2SDeOtdSKwQaivg+S9tZjrJa4R/Okn9fKWXtNS8SIb+qXls9qosohXxzBSGbQSg3DYXMhbOTmLYRgDaa/sCxtJRPDheEql3YagspIhn6dL10Z9yaCj+a4tI2M7xJy+yWfB3bLKZZ7reBMQu4pkJDNsIgM06EzIWzk5i2EbArxoxjxl2kkyTSL0Ls8JCingKLJmv2hUNjMY+tqYcLj0L/vgSHJ/K3JxynZDIJWXdXbRe15E1S0cp/o6F5KgsgzWLYUdPbC+7psF7Xq2UF139mZuTWWGR7SKeOeellzi3p4NnPhb9/Rq2EYD6PVtCxuK1k6SzpbRQ/Lx6GXTui79TkYHZOnL/i+mbT4DCIstFPHNN08DzdJQdYLPzv2Mea1hHls51BdyH+O0k5/3ySgD++sE7E52qUIKsbIbRSTg+mdp52rxtxh/eltp5zAqLbBfxzAdWLyhn0dlPce+WN0Q9zrCNALQ3HgsZi9dO0jH5FQA2V30+0almnJwkMDRNuxTYCKwG1uu6/nyE4y4EvgtYgZ/quv61ZF8zVpvScEU0c82uXhgZj+/Y5lp4thv2DaX2mqkumiNZTDJtJ4k2l0SItkOZzPmE1Ml2vCjEWNF3DA4MxleIz2FVNrP/253667bfqH5XB7+Y+O/ktT/y/57nd2/xjVlGvFXP07yhGss64hxTAln79DgeYGzKhtOmxh546w9DjjcrLIKLeJ7bI7EiF0isiM2kE/b2pZa8SGYH9W2/V90+/nTJTxJ+bkeFv7tBu3V/wFim7STh0GdM+vcyV+hYGMwqC7PyoqPsQJKzFFIh39Yh+RgrAHYcgbHp1M5hjh1bDsU+vqPsfwDiSuoF8+6z/ua7vbhxKGAs03aScFQ7yny3bRZryFg4zAqL4CKei87OUvGQAiBXCoztwCVARI2tpmlW4AfAPwM9wBZN0x7QdX1npOcUG8cn4vOzL2mAvYPqv3Dkw06+2U6SKPkw/3iJlPRIZO6pJEoK4XeUBBIvYjAzR1yS8BULoH8M/hoheZEP3zXDTpIM5/1cSUP/+u+bYhyZHzi9puLdN2xOuIinwZLrk6s3JLGiNGMFwHCcGyMGNeX+20by4szb1Of1xatz+zky20kSZUOjKkC46dh/pHNKGeHynZ/DDdyz5msJF/E0OO/nG2gY3MXx5sRiRZFaRyRWxMHIRGpdR8zJi11f+gyc+c3UJ5UkZjtJorzzzIcBePDFt6dxRplhw+oH0af8trpEi3gCfODELeqGzZLw62faOmKQkwSGrutdAJqmRTtsPbBP1/Vu77H3AP8CJBU48jW7GY0VzfDKoejB49Vt8Jpl8OOnUgsyiRLp4jeRhXumF0vm8y6/bF1Sr2XYRiA7NTGM4qcQf92OYifb8aIQY0XrPNjTR9QWy021cPGrYNOzahc2m4Szjjz9Uf+YocYwjwWTaRuKobK46JGPsdBbxPOBGG1UA/DaRgDm7VeKknN/6P/uxrKTJIphGynr7sI6NU7l9s64WkoXMxIrYlNdDjUVMDYVsyO7j6vfktEpBRDOOrJ5+hO+24bywjwWTIfHa0OxZMaGsmnbBb7bn33tfSFj8WBYR9qtquK6sesMye08x+K8X15Jw+AuHM4Jmg5t8VlJoDTtJLIOiY/lC9W1Rarri74/3pOeCZkIZx25b+ubfLcN5YV5LJj3n6Ou63/13Po0zszPlt3/5rv9xjO+HDIWD4ZtBGBJ4zAAl5qUGLHsJInSMfkVmjgCQLl72jdmkC92knyugdEK3t+goocoZZ41TfsI8BGA5ta2zM4sSzTVwdL50B1JWVEP562CXzwdGlwSrcOQzUV6LkjGvtL71c1iGykc4o4XxRgrHFbla9/aHb7YVoUdLjsLHt4Og0G7r4nGCsM2AlC1ozNkLBk7Sb4xWLsyoeTFQxf9WGwjhUNJxwpdh7OWw3N740tkmndQHzivA6NPkNFa01BiQKgaw7CNALQc3RoyloydJN/oH69J+DliHSkYSjpWACxdoCwkvccSf645dtQ9+XPqgMte/Ixv7DdBagwjiZetpF62mZpZlPBz/rHzA2IbiUDGEhiapv0FaA7z0PW6rv8xnlOEGYu4YaDr+h3AHQBrzliXYr3c/GDL/ug1MM5uhwdehpEUi+vkI+nsBpJKS9d4q/anmgAyH28oL9yV/gujYkgiRSOb8aIYY8XBIdh9NHKl8JY6VbRzZ19255UtDOvIwoNbAu5DYnaS9d/roLaqh7HWxGOFWWFhKC/CqS5W3eL/rtfu6vSNJSKKMSstwsWLYlZfSKxIjbEpeKE7vk5lwXUv0tvkODcYthGA9rKDIWPx2kkMlQe8Kql5GAuyaH7/y3d+zne7bXybb8znLJ4X+3XMsdA+NY5ugbnyGt8fi0Kx2yWDxIrUeXp3cjUwPmISBez60mcoxJSOYRsBWNTQHzKWiJ3kivXPccIzzmASCU+zwsJQXoRTXRgdmdpr+wPum+0k0TBsIzpQ5lILyxlblRpzebir7oaE555JMpbA0HU9VdFhD7DEdH8xcDTFcxYUkQryWTSocMAfXor83ETb5aW7u0ik52erTWnw+0ilBke8ryEkj8SL1LBaiJjeXVQP3cPqv3AkGivMCotUiniaiWQdMWwjAI37tgSMpctKEny+PZOL6QxTtDNVVt7sfS/WtJ+6pJBYkRoOO0zPJfYco+6FWWERTw0Ms8IilSKeZiJZR/wJBWhnT8hYuuwk5nNC4taReLhsi7flZJUj7ecuJSRWpI4rSetIS536efuTMHDmN33Ki2DVhZl4knqJEMk6YthGAJbOOx4yli47SbA9pc5yDg/tjmgkSIoNy38LwKbu96b1vIVAPltItgAnaZq2DOgFLgeuyO2UssvJLarVWfCu6lvXgN0KD7ySm3llknALqEQSBbmyfMSbAIr0eLj3G+4xISIlHS8WNaquRe6gor9rWuAtq+FHTyTedaAQOP0b6rvy18+q70giRTxf9S3v9yzLfwV33+D/PhtqDPOYQbTWqOYxcxHPYlZepJGSjhUVDlhQC0NjkRVbEKi+KAau6NsIwCY2+sbiLeJp7ExmewfynjX+hheGGsM8ZvCWzR8E4C8dvwx5zBwLzUU8S7HuRRKUdKwAtQ7ZdjixGhjm2DEwlv45ZZorX/13AO58wa+wSKSI55XrVUMbVwbmFg1DZWEoLyKpLjqcXwVgc9l1AePm+GbEPM1bxPOuPKl7YSZXbVQvBr4HLAAe0jTtJV3X36pp2iJUm6K367ru0jTt48AjqD2rn+u6viMX880VjTWwogn29vvHzlgMyxfAT/+eu3mlQqzERCoJiHAFMJdfti5txTCznUiQxIVC4kVsbBbla9/a7U9ULKyBt58Gm58r3OSFWWWRbuVFfd8uAMpmVXw4/9qzsc+o2+u/548VnZ9I/PXSXbAzFpK8UEisiI2uw9qlqgZGJGl4qi1Tc4FZYRGuiOcVpsRFojRXKO/dNZ5PUE7gL+0azyfo927SJ6PyyLa3//jCUyR5gcSKeFnUoDoiHoqg4AzmE2/2387X2GFWWIQr4mkkMJLh/ed0Mr9WXUfYbcqnd9VbHqPcrtIZV6x/DoC7O5NTYqS7YGcs8qVgZzhy1YXkfuD+MONHgbeb7j8MPBx8XL6RqV7w/7c9sDWiwwpvOhl+1QnOBFJ7iSyEc7VojlZDIp+IZYFJB5K4CKSY4kWmYsWuXtg/EDh2zjL4847EdkAS/ezlomCnoboAqN/TGTBWNbWLybbE61dkCp9tBKjp6gwY23dTen53krjwU0yxAqLHi2RjxfEJpeyMJA2PN3mRaPvUXBTsNFQXAEudO0PGaFyc3QlFwWcbAZYcfyVkLB12kmKud5EoxRYret4T/dpi8e+SixePvpyYjaRRlUzgB38LHI9mHQkmFwU7zUmL9oaRkLGRPKpqYthGANqre0LGoDLl18i3ehfhyGcLSclTW+FPYNgsMOtWQSFZT1q+EW2xZCgp4qldEa0AprlwZzYSA9EKfEJuurxIrY7ip7ZS1cFwe1TVsUoH/G+RWcwM5YU5gWFg26vixcGTVrMtykW6zzYCMK5ihbNGxYrRhafg8K4RklFdJEOwdcRcnNOIFdlujSrxoriprohuHTH48ZOZn0umMJQQ4VQX83vUBvrw4lOjWkcMCTVAmesEAIdsp/jUGAO2pQGvlWmiWUeaDj8fcB/C20nSTTSbm1AcVJXDian4jjUnP4cnMjOfdGMoL8KpLprYD8AAK2JaRwzbCLqFaptapE241AXFd/5yfsrKi0QIZx0xbCMASz27Q8aC7STpJp6aSYkiCYw0kKnezqsWwfC4uti4Yj10HoRd/TGfVpAE15AIHs8Xkq3NIQiQuVjRXK+6kEw74c2roKEK7nshIy+Vc7Z91v87NJIZTm8Ljz2fza/volllkW7lhVD8ZCJeOGzQNh8OD4cmMswLkP4C9K4Hc3fLRt9tQ3nhdqjq+r8xPZYP/Obs23y3DeWFeUwQopGswiIWqxdD597YSc9CtJ2ZufOF1/tuG8kMfUK96U17Xh/2ObnCXLBTingKeUm5Q11onDRfqS52F2nyIlViFcDMtR1Fkh5CNjhlEcw64fRW+EmB1sjJNC992v+9M9QYNu9fwZc+uTmg9kUuCC7OGTwmCKmi6+q64tg4jM34xwt9AZJuwhW0u6vuhpAuJLnEUFlEK+IpCKlQXa7qYPQci+/4e7Zkdj75yp2d63y3fUU8tfyRy5sVFpGKeBYaksDIY57cCYvqYFWTWpBkw4KV6wV2cBHOZK0WsbqC5Pp9ZoNodUWK+X2XIrt64cgwfOxN8NutMDUb8ykpk+vv0Mlf6sB2WMULx+S4b8xgzxfim5e5KOjISOjjy25S5zxwc/F+Z3JtcxOyx/FJtaNqtqJmI3lx2tfV52n7tdn/LF328jXMnz0IQNn0uG/M4Ddn3Br3uQzLyCVPflIN/FPg4//y6H8B8McLfpDkbPObfLC5Cdnjr9sSU1/sHoh8XLxc/NePA3D/ed9P/WQJsuHkP9CEsoyV10z6xgw27fnXuM9l2FM2LNoEPbDp6IbA15r/M3XO4Q+lMOP8xbCNADTs3RIylqqdRBIYecz8WjgwDL98BmYS7NteqBg1K4w/jLkg3oWZXNQL+UJTnZKEF2u71EgYBTuNApnZpu0GFSsO3xI7Foh1RMgHaiuysxmSbww42gFom96Wk9e/8Heq3saf3/PTmMeKdUTIFxqrlZU9Ele/xX+7WJRb/RN1ALR7ExjZpsPxXQA2z34y5rGlaB0xkARGjtFNVxKapjKdGqpo56Wvhp89BeMzEZ9edMRSTsT7/Hwlm/NL9Xcp5B9GvNC0wNhxzlLADZ0HcjKtnGBWWBjKi3hVFxBoJ8lHsrmTKTa34sMcK8z3bVZVX2tXr7reKAXriFlhYSgvElFd5HtF/mxaR8TmVnwY6w4IvLbQNFizBP6xSxUID0dNufr53cczPs2sYFZYGMqLRFQXEGgnyUeyZR0xKyykiGeR4fHA4BgMjCq1RVUZjIwrtcU7ToWRSaiqCPSpZoJilA+Hs0+YO5sUy/sUSocTk9AzAmV2FS+mnDA0Bq9fqS44jk/7L0IyRTHGihUb/fOv3tnpGys7EGhnM6wkUNx2EqHwmZlVscLpgpZ6pbjoOw6VZWpHtcwG5Xa45gL/czKRvDBsIwB1uzsDxnJhJUkVn20EWDz8km+scWAXAEN1K2kdfBHwW0mgeO0kQuHj9qg1yPA4LKxTcWHohFJyNjeodUpjFQyFUWGYk5+j06nNw7CNALQOvRQylgs7SSpsWOTvhtZecdg31oxqe9o/20R72UE17rWSQPHaSTKBJDByyKwbXuhW2c8jJu/1m1fB6BT8qjNwlzWTGIv7UqWsuytizYhCXJQJxcfWAyppAcBR9WNJAzRVw0+egsks1L0AiRXlB7p81pGqHSpWGPchPjuJIGSSQ8OwV3X75MBg+GNOWui/nUnlhXVv6caLxiHVrvDC3/0HLb1bfbcN4rGTCEImGZ+Glw+pRMbh4cDHuiPEDoDP/LP/drriR8Veb+/3+vScr9Bo0nrocHyXdss+wG8lgfjsJKVG0ScwDr87elX5TLU1jIcyG1Q4YNIZOL69F57tzmzywrw4D9epI9eL9lRfP9EinrnuVJJJcv1vWSjkc6wAVQm8eyCwoFbPcfjF05lPXpi/L/kWKyAx60gw+zf6n2uoMcxjwUU8zcmKYiQf/j0LgWjxItexorlexYpIsm9Qrdkzgfn7sv3azb72wW6v1DzXyotErCPB/P6f/AsKQ41hHoPAIp7mZEUxItaR+Mjna4vaSrBokGjprKoy9fO7f03+td/4E/V7eeLDm7n/vO9zwZBSH0wvqAByr7pI1DoS8FxTwU5DjRGriKc5YVFspNM6YlD0CYx8RtNg7VLo3KcuNBbWwKvb4M87cj2z0sN80b78snUhY4KQa1Y0KRn49KzysV9xNtz7ApxIUbopJIZZYdF2g7Kmud0SL4T8oa4SWhuVjSRcB4FSqHuRD5gVFhf+7j+oO9rF2JCTpz8qsULIDywanNHuV4PHQ4B1ZCoj0ypJDJVFh+O7NM0cwN0zzN1tX8rxrPKXok9g5HonJBout6p5YbOA3QqXrYO/7cne64ezTbgrawC141oMF+TF8B6iITaX9JHPsQJg4ISKE5M6XPwqGBwPVW9lEiNeFGusgEDlRbEhsSK95HO8GJ1U1xe5Sl5UH+7yKS+MDkGeahUvVt7cURQdeYKVF8WGFOhMH/kcK2bnVLywWsAThwwj3fGjaXI/F/xGKRCae54HwDWquoBcMPQhHr3sZxGfWygEKy+KjdO/oWLFts9m93Ne9AmMfMajw95+QIf3rYc9A7CtN3OvF64AX7Cf3WhjWuxEuohvva4Dy8wUnvLKLM9IEKKzrx8mZuD1K6DSAfduzezrxYoXpRIrIhXsbL2ug7JDpevvF/KXoTGl1opGOpMX5gK31Ts7sVqg4mDgd2NySWnEi0gFO2t7u7DOToE9yxMShCjMuFSdnGh2s3D88unkXs+wjQAsOLAFe62d+r7AWDFcf1JyJy8wIhXsXDjVjR0nUJPdCRUYksDIIQ6bknqemISuPni5J/tzMBYhZd1dOJevLtndOWOxVtbdheZxY50az3p3BdkhFaLRNh92H4VdA/BST/xyz3TiXL665GMF+LsauVFdSiq3d2b9+yvxQghG15U1dVGjKuIZXEfLvHuaSdwemGhT1xbVh7uYbl9dFKqLZHjtj9T3dGxoFodzmvmDW3xjQFbsJO03qtc7+MXS/DcQIlNTrurxTcVRR8scPw4dS8/rO8fmGJq3AlBqjNGW1UWhukiGKw5/AQD31DC6Nk0bg74xICt2ktffrmLF3/8z/2OFJDCyjMeD6nWogwd482rYfhhePJL51zZf6JZSEctYmFusGi0TgYC2q/lEMbayFELRdZWksGhqQbCyCU5ZAPe/qNoiZppI8aKUYwX444U5VoA/CZxvROquBBIrigVdVzHCalHWkTI7nNIKXb3+JEYmrSNmlVJw0VvDSlKKrP9eB7XeFqu26XGwqPHaXjU21npKrqYWFsM2Av54YR4TO0lx4Pao6wqPDujwqmWwZZ9qnRqJdMWPJz7s/wyZi3gCPitJKXL5rs+xELUQLHNPqtoCKDUGwGDl8pzNLRyGbQSgfk9nyFg27CSSwMgy+/pVqyK7FZbNhwvXQOfeXM+qdIi0a2ksPMz+fmNMLvKFXDA8Dnt6YcIJixvhXad7uxPlemIlQjSFg3P56pBaIKWuShFyh9MFO47AwCgsqIVyBxyf8Ccv7Fb/sVK0MzOceZuKF8HV9o81qSRF474t2GzgqqjxjXVKMU8hB+zqhd5jqgtifZUqDB4teWHmtr9kdm6lwGVbrgbgN2ffFjDezxIA2qa3Q4UNp7XKN3aPFPMMQRIYWebYBMzMqQuLN6yER3ZC74lcz6q0F+nBO83ZlMgno6aIpqQRioeZWRibUbslZ7dB9xB0Hsz1rOSzFkm1lut4Een1Y7WUFgofDZW88Oiq2G8wn3+b+vm1P2dzVopStY4AdH7C/97Xf6+DxoFdjLWekpXEhWEbAaja0RkyFs5OYlZYSBHP4mVoDGZd6r8TcXQRMasvxmcyN69StY4A3HPK13y3L9/1OZo5wmDl8qwkLgzbCMD87i0hY+HsJGaFhRTxLBGWN8HxSaiww0tHclP3AuQiNhHkwl/IJoaPvbkBtnutZfuGchcrQD778SKxQsgFZXZorFZdzYIVWubFh9OV+blEKnorBLLqFhUrdt8gvy8huyxfCDt64ivcmUnrmdlOIkTmHQ/8PwAeuujHOZ5JfiEJjAxj+NgNKWdDFbxxFTy1B/6xP7tzSfbiutAvyhNVOWRTCi5qCsHA8LHrKH8qOly4Fnb3wguHszuXVD6Lhf45TrRmRDbfp8QLwcDtAbzJTrcH1i5VPnbzDmk2Wqam8jlsu0E99/AthfkZNmwjAA17t4SMhbOTZMs2YlZYSBHP0sa8BvHoanPkxBQcGo7/HN96LPV5pJK0O+f76rnPfbwwP8OGbQRgyfFXQsbC2UmyZRsxKyykiGcMNE27FNgIrAbW67r+fITjDgLjgBtw6bq+LltzTBcDJ2DnYZiaUx1HVsyHN54Ez3XH7zkTAsnkhXuhLQYKbb7JUCrxYtYNz+2BsWnVJrWpFt59JrxyKNczK2wyFS8K7btXaPNNhlKJFQAvHYT+42CzQm2FsqZOOv2Pb3iN/7bUvYiPTKoizHaSQqDYrSOlFCt6R2BnjyrwW1elxkYnYz/PnACdcEY+rhR5x4P/CcBD77w97ec220kKgWxbRwxypcDYDlwCxKOHebOu6wnkCfMLq0UtTACsGpy3Cn69JfBCQ8gsyexaJuM1zzb5Np8MUhLxwmaBCe/u6Zwb3roG/rYHjhzP7bxKjURrRhRCVyCJFWEp2FgBajGio2LFyETo48vmq59/2p7VaZUUZoVFpCKeZowECUDtrs6QsXyxk5RIvCiZWIG344hOfIkLyI56q5QwKywiFfEMxrCOtPS9EHAf8sdOsmKjihX7N2Y/VuQkgaHreheApmm5ePmsMr8GHDZwzcLSRvjrbugdzd7rJ7sQL4SL8mJDfqfhKZV4YbXA0gVwaEjVyOnqg+ezqL5I5TtfCAm/YkN+r6GUSqwAWNmsal54wrQlMi8+MlH4N5VYYdhGwF9c0jxWqHaSfEasI6GUUqxY1ABdcda8COb2J1N/fSNJl2jSzrCNAMzbvyVkrFDtJPlMIVhHDPK9BoYOPKppmg78WNf1OyIdqGnaR4CPADS3tmVpevFx9ko4NAAvHsn1TAqXbCdUis1rXgzvIQ7iihf5Git0HU5eBPMr4eUj8IS0V06abCZUJFYUJAUdKwAaquHkFth9NLBwp+ycJkY2VRHmcxVLEc8SiBcFHyssGqxboWrkxGNdN8eQgbHMzavQMGwjAIsMVYRpLN12EkNlUSxFPNPd2ShjCQxN0/4CNId56Hpd1/8Y52lep+v6UU3TFgKPaZq2S9f1sPlAb1C5A2DNGevC7Enkhp4RqLPDm1fBL57O/usne3FdbBflBvHKwfP1vRarMiab8SJfY4XTBYf64V1rYXe/33qWLVL5zhdjvCj0WAGJFyQtBCRWKP6+C8aCWiC21vtvZzJ5kcr33aywKPQinmaiWUcAlt2k3mu+dmkpxmsLiRWK7gHo6o3v2EwkQI0kXaJJO7PCotCLeJqJZR1500/Ve/3bf+TnezVsIwDVOztDxrJlJ8lYAkPX9bek4RxHvT8HNU27H1gPpEHQlD2WNsKKefDTv+d6JoVNMS6QYlEq7xMkXgBUl8FFZ8DvtsJYBnutlwKlFi9K4T0aSKxQVJWFJjD+4/W5mUshU4yqiFiUSryQWKGoLFMW1UQsJN94JHPzKVTMCotMFvHMJ1berGLFvpvyL1bkrYVE07QqwKLr+rj39gXAF3M8rYRZMR8e2SlFO/OZWH/M8+mPfCILs2LcUYlEMcSL2jLYOwQ9UrQzbymkWAGJFSQtRrVGOIohVoCyjwye8C9KxDqSf0RrX5pvSRK5tgilWGJFUz2U22HKGWg3C8YcQ6bnMj0rwUy09qX5Zh0xKyxiFfE0bCPgjxXmsVTsJLlqo3ox8D1gAfCQpmkv6br+Vk3TFgE/1XX97UATcL+3wI4NuFvX9T/nYr7JYPHWBdozoryqDptqc5ZLkv2jUix/jCJR1t0FqD/Auf5jXCoXBolQCvGi0gYjU+B0q3gxPJ7b+aTyOSv2z2hZd1dexArza+fDXPKBUogVBhUOWL4Q9vXDjTlMXqTyOSsG60g0yg+oa4tlN3X4pNaGlQSyayeRa4tASilWAKxZolovz7nCP56NBGgqSbtisI5Eo75vF6DsIwsPbvHdNsimncRQXQDUdHWGjOWLGiNXXUjuB+4PM34UeLv3djdwRpanljaW1ilP+7MHYfvh8JXCheQotT+0yVIsMvpijxcLq6CxHF7uh79ul1iRbgrxM58LEm0fm48Ue6ww81RXqLJTlBepkW+qiHylGK4tSilW7OuDPX3xHSvWkfgodutIujArLAqmiGcp01QFZVY4OAoNVbmejRAO886Ddcq/3e2urMEyo4zFufiDnMiFQaFdMAih1DiguQp2jSiVlt0GTpFu5h3BSgfIfawwv67EitJjfi1MDQWqL4TcY9hGwH9toevg0q1A7op4yrVF6dJYHb0GhlhHcoNhGwGwTatY4XLBlFPFilwV8TQrLGLVwMhWwc5wWHL2ykWK3aJ2VPcfVzupNRXQUq+Ch1CYtF7XEZDwEIR00VQF3ceVWkvT4LQlfvuZUHhIrBAyia6r/wBWNufWOiKkxpLrOwK84IKQbox4Ma8G6ivDX1tI7ZzCYO2tHay9VeKFGVFgpBEN1frwqW44ehzqq1QCY14tDI0nVgFYyCzRdiOKcQEiOyr5hYZKWLzcB73HVIJzQR3YrVBXAcenYp5CyCKRlA4SK4RsMeuCgVGYcEJzHbzlJP9jsvDIH8wFO81FPIs1WSHxIv/w6DAyror8zq9RXUia6uHEVGSL6ncfz+oUBQILdpqLeJ55W3HGinRZRwwkgZEmNGDVfDg0Cg/tzvVshEQxCvNB+AJXuUAuDIqXpXUw54Enu2B0Uo3F26ddyC3RYkVZdxfO5auzPieJFcXP0WOws0ctQPb3+xMYXyvIkoKlgVEgfMn1HSEV+HMVK0DiRbHjnIMt+1SsODAY+Tiz+mJ0OvPzEqJTfWQXZ97WQcNeVcTTnMhw52hO+VKwMxySwEgTS+thxgXTLqW8MBYlQuFiXHwYPtZSrtgtpI8FlVBhh0PDsKgBxqLsigiFgTlWVG7vlFghpJ0FdUCPum1eeDgjdBUQ8pPgWJGuloKCYFBuhzI7TM9GPkasI/lP9ZFdvtvahFqHGDaSV66RWCEJjDTQWAEVNtg1rO6vbYOnd4NLLCMFQfACo/W6joDdEXPhvnyhUCt/lzo2CzRXw+4R1Y996QLoGYGJGUliFAISK4RcUVUG7QugY71/TBYe+c3uu5733V5yvcQKITtoGpyxFLbsj21d/6oouPICs53EUF64TbKL+j1bsj2lmKS7q0iiSAIjDRyfhnGnWpDoXu9ZmR1czphPFfIU5/LVRdFWUMgfNFRSc8eQP1kx7I0VYyLfLFgkVgjZYHJGkheFjnP5at/Ffq4v/oXixeVW9S7s1vAJDLP6YlYUXHmLWWUhyotQpDdGCtgtcHKjuj3nDRI6yqca3J9dEITSRQNWzYNqe6DSYn8/DI3lbFqCIBQIw/5u32yTejmCIETA5YHdR2EmTEvUlQv8tyUJKhQyosBIEg1Y0QDHZ1TSwsCiwYJaGJRFScESvHuaL7upZl99uEKj+TJPIZS2OnC6YSLogqJtvtopkQ5FhYnECiFbXLLWf/v3L+ZuHkJyBCst8kl5Ea2AucSKwqPcDtXl4ZWd7z9H/RTrSP7y4tWh37l8UV6Ya/YEFyaG7MY1UWAkyRLvgmQgTLHOU5dAhSP7cyoUWq/ryHmHD0HIFg3lUGWHQydCH2tpUAlPLUx/dkFihSAAnNXiv/3Fh3I3j3xGYoUgKHRd1cCwWwPHxTqiWLGxgxUbJVYUOqLASJKRKdVxJBiPB/b1w2wY6VamEf91cWP+d5V/68JhdAYmZsMX6Tw0COPT6oIjm8jnp7iRWFE8LKn13/7hk9mPFSCfoWJHavgUF3Nu1T7VZSoCma2uI/IZKm7MCotc1/ERBUaCVNmhuQom58IvSDQNeo+BWzoKCEJJE65GTjDD41IvRxCEyCys8t8+NpG7eQiCUDj0Hg+0txt889GsT0UQMoIoMBLAboHlDeGl4AaaBq2NKomRjbaIheJ1jjbPfJmjIKQLDRUrTsyEv4gwaF8IIxPZq4FRCF7nQolpgpBpzNaR53qy+9qF8D0shDkKQrZx2GBeDYyMqesPs/picjb9r1co30PDNlK9szPgPsD+jfkxRyF+JIERJ8aCRiO7wgAACwJJREFUZGgKxoJ2TN0e9bhx++RFMDEDx8PUxxCEdJAvfxCE8CyuVTLO/qAYoOv+xKZHh4YqWL4Q9vZnf45CaSCxojAxJy86e1XsWLcCnt8vRX+FzCCxonAxYoLmvb22DTr3waff4j9Guo4I6STXhYglgZEAx6ZVAiOYPUfh0JC63VCtFi6jWUpeFIrXORPzzOf3K5Q2x6bD18gZHocdR1SCs7FadS3KZqKzELzOmYpp+fyeBcGMxVTU9+YHVUeBSofqKpCt5EUhXFtIrBAExfbDSvlts0J9pWqhOjHjf/yWhzP32oUQK8CvsjCUF+lQXbTfqM518Iv5936LHUlgxEFDuVqMhEtegCqU4/JeVAxJ+1RBKFmq7FBTBv0RvOoaMO2VcIqfXRCEcJzZHHh/YiZwMSIIgmDG6a3LN+uCQe86xGwdEdWWUGxIEc8YVNlVFfBwlb+NsWVNYJXfpCCUNDZvjZzpMB2IjFgxrwbKbH7LmSAIghmzdWRTZ6AaQxAEwYxxbbGiOXAdkq2uI4KQK0SBEQWbqWin09SOyPCxO+egzA4VDji9DV45lJ3CnZHIR8lWONJlHcnnYkFCaaEBKxpgeApOBNXI8XiUnLPMrmLH+pXw7F41lisK5XuSrlgBEi+E/MdhWoA816PqaU3O+HdUc0UhfE8kVgilhK4rVcWcCxx2qK+Ck1tgV29g4fBMWkfCUQjfk1StI4ZtBKBqR2fImNhJsoMkMKJgt8DAZOiCZHgcXuyGWTfYrcpzNp2Byr6CIBQOI9MqgWFG1+GxV1RdHIsG5XaVuMhlolMQhPzk9Cb184sPQrlD2VPn3NGfIwhC6dE7AtuPKPu6w6auL4xNEbGOCKVAThIYmqbdCrwLmAX2A/+m6/pomOMuBL4LWIGf6rr+tWzNsa5MJS7CFeKrcPhrXszJBUbWSVchwnwuNiT4yfd40VAOM67Q5IWaE1gsgFslLaYk0ZlV0llcTOJF/pPvsSIaZuuIjmyKZBuJFaVFIccKgIoyv9Ji1rROEetI5jErLFIt4rnkevX8XHf0KERyVbnhMeA0XdfXAnuA64IP0DTNCvwAeBuwBnifpmlrsjG5xgrVBjGS97S6HObXiDe1lGm9riNAXipklLyNF5XeGjnRFBWnLJJYUcpIrMgqeRsromFOXmRb8i3kFxIvskZBxgqDxmqoKlObJOH46p+zOx8h+5R6rMhJAkPX9Ud1XTdyhs8Ci8Mcth7Yp+t6t67rs8A9wL9kem6VNlhcA/uPR16U6DqsXqwyoIIgZJZ8jRc2i6p7EVwjx4yuQ3MDNNdnciaCIED+xoporGjw395yVBKegpANCjFWBLN2qSoKbmBWX8yGUY8LQjGh6eHaa2RzApr2v8BvdF2/K2j8PcCFuq7/h/d+B3COrusfj3CejwAf8d49DdieuVlnnfnAcK4nkUbk/eQ3q3Rdr8n1JMKRjnghsaKgkPeT30isKFyK7bMo7ye/kVhRuBTbZ1HeT34TV6zIWA0MTdP+AjSHeeh6Xdf/6D3mesAF/CrcKcKMRcy26Lp+B3CH97zP67q+LuFJ5ynyfvKbYnw/OXjNrMULiRWFg7yf/EZiReEi7ye/Kcb3k4PXlFiRBuT95DfF+H7iOS5jCQxd198S7XFN064E3gmcr4eXgfQAS0z3FwNH0zdDQRDyBYkXgiDEg8QKQRDiQWKFIBQvOamB4a3qey1wka7rYWr3A7AFOEnTtGWapjmAy4EHsjVHQRDyA4kXgiDEg8QKQRDiQWKFIBQ2uepC8n2gBnhM07SXNE27HUDTtEWapj0M4C2u83HgEaAL+K2u6zviPP8dGZhzLpH3k9/I+8ksmYwX+fZeU0XeT34j7yezSKyIH3k/+Y28n8wisSJ+5P3kNyX5fnJexFMQBEEQBEEQBEEQBCEWuVJgCIIgCIIgCIIgCIIgxI0kMARBEARBEARBEARByHuKMoGhadqtmqbt0jTtFU3T7tc0rT7Xc0oFTdMu1TRth6ZpHk3TCrZVjqZpF2qatlvTtH2apn0u1/NJBU3Tfq5p2qCmaUXR61vTtCWapv2fpmld3s/aJ3M9p2wh8SL/KKZYAcUVLyRWSKzIN4opXhRTrIDSjRcSK/ITiRX5S6KxoigTGMBjwGm6rq8F9gDX5Xg+qbIduAR4MtcTSRZN06zAD4C3AWuA92matia3s0qJXwIX5noSacQFfFrX9dXAa4D/KvB/n0SQeJFHFGGsgOKKFxIrJFbkDUUYL35J8cQKKN14IbEiz5BYkfckFCuKMoGh6/qj3urBAM+iejcXLLqud+m6vjvX80iR9cA+Xde7dV2fBe4B/iXHc0oaXdefBI7leh7pQtf1Pl3XX/DeHkdV3G7N7ayyg8SLvKOoYgUUV7yQWCGxIs8oqnhRTLECSjdeSKzISyRW5DGJxoqiTGAE8e/An3I9CYFW4Ijpfg8l8EesENE0rR04E3gux1PJBRIvco/EigJBYoXEijxA4kWBUMLxQmJFfiCxokCIJ1bYsjabNKNp2l+A5jAPXa/r+h+9x1yPkqT8KptzS4Z43k+Bo4UZkx6+eYamadXAfcBVuq6P5Xo+6ULiRUEhsaIAkFghsSJPkHhRABRjvJBYUXBIrCgA4o0VBZvA0HX9LdEe1zTtSuCdwPm6ruf9BzTW+ykCeoAlpvuLgaM5mosQBk3T7Kig8Std13+f6/mkE4kXBYXEijxHYoXEijxC4kWeU6zxQmJFwSGxIs9JJFYUpYVE07QLgWuBi3Rdn8r1fAQAtgAnaZq2TNM0B3A58ECO5yR40TRNA34GdOm6fluu55NNJF7kHRIr8hiJFRIr8gyJF3lMqcYLiRV5icSKPCbRWFGUCQzg+0AN8JimaS9pmnZ7rieUCpqmXaxpWg9wLvCQpmmP5HpOieItZvRx4BFUYZbf6rq+I7ezSh5N034NPAOs0jStR9O0D+V6TinyOqADOM/7nXlJ07S353pSWULiRR5RbLECii5eSKyQWJE3FFu8KLJYAaUbLyRW5BkSK/KehGKFVgCqJkEQBEEQBEEQBEEQSpxiVWAIgiAIgiAIgiAIglBESAJDEARBEARBEARBEIS8RxIYgiAIgiAIgiAIgiDkPZLAEARBEARBEARBEAQh75EEhiAIgiAIgiAIgiAIeY8kMISso2nanzVNG9U07cFcz0UQhPxFYoUgCPEgsUIQhHiReFH4SAJDyAW3onr9CoIgRENihSAI8SCxQhCEeJF4UeBIAkPIGJqmna1p2iuappVrmlaladoOTdNO03X9cWA81/MTBCE/kFghCEI8SKwQBCFeJF4UL7ZcT0AoXnRd36Jp2gPALUAFcJeu69tzPC1BEPIMiRWCIMSDxApBEOJF4kXxIgkMIdN8EdgCzAD/neO5CIKQv0isEAQhHiRWCIIQLxIvihCxkAiZphGoBmqA8hzPRRCE/EVihSAI8SCxQhCEeJF4UYRIAkPINHcAXwB+BXw9x3MRBCF/kVghCEI8SKwQBCFeJF4UIWIhETKGpmkbAJeu63drmmYFntY07TzgZuAUoFrTtB7gQ7quP5LLuQqCkDskVgiCEA8SKwRBiBeJF8WLput6rucgCIIgCIIgCIIgCIIQFbGQCIIgCIIgCIIgCIKQ90gCQxAEQRAEQRAEQRCEvEcSGIIgCIIgCIIgCIIg5D2SwBAEQRAEQRAEQRAEIe+RBIYgCIIgCIIgCIIgCHmPJDAEQRAEQRAEQRAEQch7JIEhCIIgCIIgCIIgCELe8/8BVHJ2DTACWz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DB68DB-9AF4-6523-9A3B-BCBC06FC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14" y="2623677"/>
            <a:ext cx="11126771" cy="291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3B7FE4B-D9CD-0D44-C2E3-3094F7C7400B}"/>
              </a:ext>
            </a:extLst>
          </p:cNvPr>
          <p:cNvSpPr txBox="1"/>
          <p:nvPr/>
        </p:nvSpPr>
        <p:spPr>
          <a:xfrm>
            <a:off x="1000182" y="5979779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RECENT APPLICATIONS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297680" y="7109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6AAD61-A521-36DF-574F-33B39016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7" y="2634836"/>
            <a:ext cx="5519623" cy="189314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3E972F2-BC84-CB4D-74C7-5B8DBC6F3858}"/>
              </a:ext>
            </a:extLst>
          </p:cNvPr>
          <p:cNvSpPr txBox="1"/>
          <p:nvPr/>
        </p:nvSpPr>
        <p:spPr>
          <a:xfrm>
            <a:off x="-213981" y="2064891"/>
            <a:ext cx="696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CREDIT RISK MANAGEMENT (</a:t>
            </a:r>
            <a:r>
              <a:rPr lang="de-DE" b="1" dirty="0" err="1">
                <a:solidFill>
                  <a:schemeClr val="tx2"/>
                </a:solidFill>
              </a:rPr>
              <a:t>Misheva</a:t>
            </a:r>
            <a:r>
              <a:rPr lang="de-DE" b="1" dirty="0">
                <a:solidFill>
                  <a:schemeClr val="tx2"/>
                </a:solidFill>
              </a:rPr>
              <a:t>, 2021)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A047C3-07FC-14EB-5C8C-CF1645D4ADDF}"/>
              </a:ext>
            </a:extLst>
          </p:cNvPr>
          <p:cNvSpPr txBox="1"/>
          <p:nvPr/>
        </p:nvSpPr>
        <p:spPr>
          <a:xfrm>
            <a:off x="902684" y="4677169"/>
            <a:ext cx="4867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AI moves borrowers who would have been classified as subprime by traditional criteria to “better” loan grades</a:t>
            </a:r>
            <a:endParaRPr lang="de-DE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Lime provides consistent explanations that are in line with financial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20 most important features remained stable even in view of changing test sizes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439717-AFF4-040B-FBAD-8BE2A08C5DDA}"/>
              </a:ext>
            </a:extLst>
          </p:cNvPr>
          <p:cNvSpPr txBox="1"/>
          <p:nvPr/>
        </p:nvSpPr>
        <p:spPr>
          <a:xfrm>
            <a:off x="5379558" y="2064309"/>
            <a:ext cx="696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MEDICAL DIAGNOSIS (</a:t>
            </a:r>
            <a:r>
              <a:rPr lang="de-DE" b="1" dirty="0" err="1">
                <a:solidFill>
                  <a:schemeClr val="tx2"/>
                </a:solidFill>
              </a:rPr>
              <a:t>Knapič</a:t>
            </a:r>
            <a:r>
              <a:rPr lang="de-DE" b="1" dirty="0">
                <a:solidFill>
                  <a:schemeClr val="tx2"/>
                </a:solidFill>
              </a:rPr>
              <a:t>, 2021)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8C3B64-7AF5-0271-7619-6F7124EE3E8A}"/>
              </a:ext>
            </a:extLst>
          </p:cNvPr>
          <p:cNvSpPr txBox="1"/>
          <p:nvPr/>
        </p:nvSpPr>
        <p:spPr>
          <a:xfrm>
            <a:off x="6748617" y="4659088"/>
            <a:ext cx="4867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LIME explanation support shows that participants performed slightly better in the test phase with the explanations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Users answered more questions correctly </a:t>
            </a:r>
            <a:r>
              <a:rPr lang="de-DE" sz="1400" dirty="0" err="1">
                <a:solidFill>
                  <a:schemeClr val="tx2"/>
                </a:solidFill>
              </a:rPr>
              <a:t>with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explanation</a:t>
            </a:r>
            <a:r>
              <a:rPr lang="de-DE" sz="1400" dirty="0">
                <a:solidFill>
                  <a:schemeClr val="tx2"/>
                </a:solidFill>
              </a:rPr>
              <a:t> support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LIME </a:t>
            </a:r>
            <a:r>
              <a:rPr lang="en-US" sz="1400" dirty="0">
                <a:solidFill>
                  <a:schemeClr val="tx2"/>
                </a:solidFill>
              </a:rPr>
              <a:t>(difference </a:t>
            </a:r>
            <a:r>
              <a:rPr lang="en-US" sz="1400" b="1" dirty="0">
                <a:solidFill>
                  <a:schemeClr val="tx2"/>
                </a:solidFill>
              </a:rPr>
              <a:t>not</a:t>
            </a:r>
            <a:r>
              <a:rPr lang="en-US" sz="1400" dirty="0">
                <a:solidFill>
                  <a:schemeClr val="tx2"/>
                </a:solidFill>
              </a:rPr>
              <a:t> stat. significant (p = 0.738))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15A1822-45C4-44B9-DEA3-B5171082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857" y="2546967"/>
            <a:ext cx="2339121" cy="19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DISCUSSION 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 txBox="1">
            <a:spLocks/>
          </p:cNvSpPr>
          <p:nvPr/>
        </p:nvSpPr>
        <p:spPr>
          <a:xfrm>
            <a:off x="5607362" y="1059211"/>
            <a:ext cx="6689407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5977890" y="1271570"/>
            <a:ext cx="6318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70FC824B-6A1C-D0C6-616B-23496267B2E6}"/>
              </a:ext>
            </a:extLst>
          </p:cNvPr>
          <p:cNvSpPr txBox="1">
            <a:spLocks/>
          </p:cNvSpPr>
          <p:nvPr/>
        </p:nvSpPr>
        <p:spPr>
          <a:xfrm>
            <a:off x="480054" y="1902127"/>
            <a:ext cx="5534977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Disadvantages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</a:rPr>
              <a:t>D</a:t>
            </a:r>
            <a:r>
              <a:rPr lang="en-US" dirty="0"/>
              <a:t>etermination problem of neighborhood width is still unsolved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latin typeface="Arial" panose="020B0604020202020204" pitchFamily="34" charset="0"/>
              </a:rPr>
              <a:t>User has to experiment with different kernel settings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Random distribution of samples generates a new data set each run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Different executions may lead to different explanations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Confidence issues with explanations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6AC73D7-A9A2-9425-84B9-E41B2EF70343}"/>
              </a:ext>
            </a:extLst>
          </p:cNvPr>
          <p:cNvSpPr txBox="1"/>
          <p:nvPr/>
        </p:nvSpPr>
        <p:spPr>
          <a:xfrm>
            <a:off x="405772" y="5798789"/>
            <a:ext cx="97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Conclusion: </a:t>
            </a:r>
            <a:r>
              <a:rPr lang="en-US" dirty="0">
                <a:solidFill>
                  <a:schemeClr val="tx2"/>
                </a:solidFill>
              </a:rPr>
              <a:t>Powerful tool, room for continuous research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CE8A5E14-9B5E-7726-C461-A0999B793F40}"/>
              </a:ext>
            </a:extLst>
          </p:cNvPr>
          <p:cNvSpPr txBox="1">
            <a:spLocks/>
          </p:cNvSpPr>
          <p:nvPr/>
        </p:nvSpPr>
        <p:spPr>
          <a:xfrm>
            <a:off x="6249036" y="1881187"/>
            <a:ext cx="5534977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Easy to operate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LIME explanations are brief and potentially contrastive (Molnar, 2020)</a:t>
            </a:r>
          </a:p>
          <a:p>
            <a:pPr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Human-friendly interpretability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Useful for time-sensitive real-world applications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Only method that works for tabular, text and image data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Especially LIME for images gained special interest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8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REFERENCES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1720498"/>
            <a:ext cx="11341099" cy="43195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Knapič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S., Malhi, A., Saluja, R., &amp;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Främling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K. (2021). Explainable artificial intelligence for human decision support system in  	the medical domain. Machine Learning and Knowledge Extraction, 3(3), 740-770.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Garreau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Luxburg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U. (2020, June). Explaining the explainer: A first theoretical analysis of LIME.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	conference on artificial intelligence and statistics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1287-1296). PMLR.</a:t>
            </a:r>
            <a:endParaRPr lang="de-DE" sz="16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1600" dirty="0"/>
              <a:t>Molnar, C. (2020). </a:t>
            </a:r>
            <a:r>
              <a:rPr lang="de-DE" sz="1600" i="1" dirty="0" err="1"/>
              <a:t>Interpretable</a:t>
            </a:r>
            <a:r>
              <a:rPr lang="de-DE" sz="1600" i="1" dirty="0"/>
              <a:t> </a:t>
            </a:r>
            <a:r>
              <a:rPr lang="de-DE" sz="1600" i="1" dirty="0" err="1"/>
              <a:t>machine</a:t>
            </a:r>
            <a:r>
              <a:rPr lang="de-DE" sz="1600" i="1" dirty="0"/>
              <a:t> </a:t>
            </a:r>
            <a:r>
              <a:rPr lang="de-DE" sz="1600" i="1" dirty="0" err="1"/>
              <a:t>learning</a:t>
            </a:r>
            <a:r>
              <a:rPr lang="de-DE" sz="1600" dirty="0"/>
              <a:t>. Lulu. </a:t>
            </a:r>
            <a:r>
              <a:rPr lang="de-DE" sz="1600" dirty="0" err="1"/>
              <a:t>com</a:t>
            </a:r>
            <a:r>
              <a:rPr lang="de-DE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Misheva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H.,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Osterrieder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Hirsa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Kulkarni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O., &amp; Lin, S. F. (2021).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Explainable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AI in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credit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risk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	</a:t>
            </a:r>
            <a:r>
              <a:rPr lang="de-DE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de-DE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preprint</a:t>
            </a:r>
            <a:r>
              <a:rPr lang="de-DE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arXiv:2103.00949</a:t>
            </a:r>
            <a:r>
              <a:rPr lang="de-DE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Nieto </a:t>
            </a:r>
            <a:r>
              <a:rPr lang="en-US" sz="1600" dirty="0" err="1"/>
              <a:t>Juscafresa</a:t>
            </a:r>
            <a:r>
              <a:rPr lang="en-US" sz="1600" dirty="0"/>
              <a:t>, A. (2022). An introduction to explainable artificial intelligence with LIME and SHAP.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Ribeiro, M. T., Singh, S., &amp;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Guestrin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C. (2016, August). " Why should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trust you?" Explaining the predictions of any classifier. 	In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	the 22nd ACM SIGKDD international conference on knowledge discovery and data mining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(pp. 	1135-1144).</a:t>
            </a:r>
            <a:endParaRPr lang="de-DE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Visani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G.,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Bagli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E., &amp;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Chesani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F. (2020).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OptiLIME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Optimized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LIME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explanations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diagnostic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computer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algorithms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Visani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G., Bagli, E.,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Chesani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F.,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Poluzzi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A., &amp;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Capuzzo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D. (2022). Statistical stability indices for LIME: Obtaining reliable 	explanations for machine learning models.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Journal of the Operational Research Society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(1), 91-101.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70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REPLICATE RESULTS 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916550"/>
            <a:ext cx="5534977" cy="431958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Wine Dataset Notebook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 txBox="1">
            <a:spLocks/>
          </p:cNvSpPr>
          <p:nvPr/>
        </p:nvSpPr>
        <p:spPr>
          <a:xfrm>
            <a:off x="5607362" y="1059211"/>
            <a:ext cx="6689407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5977890" y="1271570"/>
            <a:ext cx="6318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70FC824B-6A1C-D0C6-616B-23496267B2E6}"/>
              </a:ext>
            </a:extLst>
          </p:cNvPr>
          <p:cNvSpPr txBox="1">
            <a:spLocks/>
          </p:cNvSpPr>
          <p:nvPr/>
        </p:nvSpPr>
        <p:spPr>
          <a:xfrm>
            <a:off x="6251251" y="1890713"/>
            <a:ext cx="5534977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LIME Algorithm Notebook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A8DAD5-7C32-5A3F-7567-1D639527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989" y="2516521"/>
            <a:ext cx="2857500" cy="2857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F9114E2-AE34-C570-34AC-C800E523D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651" y="251652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sz="48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pt-BR" sz="48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pt-BR" sz="48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pt-BR" sz="48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pt-BR" sz="7200" b="1" dirty="0">
                <a:solidFill>
                  <a:schemeClr val="accent1"/>
                </a:solidFill>
              </a:rPr>
              <a:t>Q&amp;A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17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4DC96D-E138-4CEF-1EB1-FEAC036B8FB6}"/>
              </a:ext>
            </a:extLst>
          </p:cNvPr>
          <p:cNvSpPr txBox="1"/>
          <p:nvPr/>
        </p:nvSpPr>
        <p:spPr>
          <a:xfrm>
            <a:off x="3818955" y="2199598"/>
            <a:ext cx="69550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OCAL </a:t>
            </a:r>
          </a:p>
          <a:p>
            <a:r>
              <a:rPr lang="de-DE" sz="4400" b="1" dirty="0"/>
              <a:t>NTERPRETABLE </a:t>
            </a:r>
          </a:p>
          <a:p>
            <a:r>
              <a:rPr lang="de-DE" sz="4400" b="1" dirty="0"/>
              <a:t>ODEL-AGNOSTIC</a:t>
            </a:r>
          </a:p>
          <a:p>
            <a:r>
              <a:rPr lang="de-DE" sz="4400" b="1" dirty="0"/>
              <a:t>XPLANATIONS</a:t>
            </a:r>
          </a:p>
          <a:p>
            <a:endParaRPr lang="de-DE" sz="4400" b="1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1B664B-BE01-64B2-C88B-891291A19E88}"/>
              </a:ext>
            </a:extLst>
          </p:cNvPr>
          <p:cNvSpPr/>
          <p:nvPr/>
        </p:nvSpPr>
        <p:spPr>
          <a:xfrm>
            <a:off x="3100462" y="2143038"/>
            <a:ext cx="793781" cy="291388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I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>
                <a:solidFill>
                  <a:schemeClr val="bg1"/>
                </a:solidFill>
              </a:rPr>
              <a:t>M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75553327-20B3-0D81-BCB0-1D8335F5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1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INTRODUCTION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32" y="3398035"/>
            <a:ext cx="8384780" cy="221124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84E69BD-99C1-459F-582A-5D8D3CC82AC1}"/>
              </a:ext>
            </a:extLst>
          </p:cNvPr>
          <p:cNvSpPr txBox="1"/>
          <p:nvPr/>
        </p:nvSpPr>
        <p:spPr>
          <a:xfrm>
            <a:off x="1510152" y="5808883"/>
            <a:ext cx="3929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Ribeiro et al. (2016)</a:t>
            </a:r>
          </a:p>
        </p:txBody>
      </p:sp>
      <p:pic>
        <p:nvPicPr>
          <p:cNvPr id="8" name="Grafik 7" descr="UFO-Invasion mit einfarbiger Füllung">
            <a:extLst>
              <a:ext uri="{FF2B5EF4-FFF2-40B4-BE49-F238E27FC236}">
                <a16:creationId xmlns:a16="http://schemas.microsoft.com/office/drawing/2014/main" id="{957D0C1A-1956-60B0-92C0-51B96FD9E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2836" y="2510933"/>
            <a:ext cx="996627" cy="996627"/>
          </a:xfrm>
          <a:prstGeom prst="rect">
            <a:avLst/>
          </a:prstGeom>
        </p:spPr>
      </p:pic>
      <p:pic>
        <p:nvPicPr>
          <p:cNvPr id="11" name="Grafik 10" descr="Datenbank Silhouette">
            <a:extLst>
              <a:ext uri="{FF2B5EF4-FFF2-40B4-BE49-F238E27FC236}">
                <a16:creationId xmlns:a16="http://schemas.microsoft.com/office/drawing/2014/main" id="{499618F3-085C-1577-FB7E-80487055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413" y="3236838"/>
            <a:ext cx="1209952" cy="1209952"/>
          </a:xfrm>
          <a:prstGeom prst="rect">
            <a:avLst/>
          </a:prstGeom>
        </p:spPr>
      </p:pic>
      <p:pic>
        <p:nvPicPr>
          <p:cNvPr id="23" name="Grafik 22" descr="Umschlag öffnen Silhouette">
            <a:extLst>
              <a:ext uri="{FF2B5EF4-FFF2-40B4-BE49-F238E27FC236}">
                <a16:creationId xmlns:a16="http://schemas.microsoft.com/office/drawing/2014/main" id="{C14BB66D-A4A9-DB51-D4C4-7FBA58936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9690" y="2514835"/>
            <a:ext cx="1055356" cy="1055356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6529D16-203E-9412-9EDC-7096BE517679}"/>
              </a:ext>
            </a:extLst>
          </p:cNvPr>
          <p:cNvSpPr txBox="1"/>
          <p:nvPr/>
        </p:nvSpPr>
        <p:spPr>
          <a:xfrm>
            <a:off x="778911" y="2992359"/>
            <a:ext cx="98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2A4946-6038-A820-9BBA-35393627507E}"/>
              </a:ext>
            </a:extLst>
          </p:cNvPr>
          <p:cNvSpPr txBox="1"/>
          <p:nvPr/>
        </p:nvSpPr>
        <p:spPr>
          <a:xfrm>
            <a:off x="2242960" y="1921335"/>
            <a:ext cx="181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BLACK-BOX MODEL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791628F-0CFF-A51C-3EEE-B84C0615AC3E}"/>
              </a:ext>
            </a:extLst>
          </p:cNvPr>
          <p:cNvSpPr txBox="1"/>
          <p:nvPr/>
        </p:nvSpPr>
        <p:spPr>
          <a:xfrm>
            <a:off x="4475729" y="2058267"/>
            <a:ext cx="11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81B6BB2-39D3-67C3-635E-B7CB91DBDF8E}"/>
              </a:ext>
            </a:extLst>
          </p:cNvPr>
          <p:cNvCxnSpPr>
            <a:cxnSpLocks/>
          </p:cNvCxnSpPr>
          <p:nvPr/>
        </p:nvCxnSpPr>
        <p:spPr>
          <a:xfrm flipV="1">
            <a:off x="1932045" y="3177025"/>
            <a:ext cx="534930" cy="372116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9F661F7-97AE-19FF-3383-700D512BC2D5}"/>
              </a:ext>
            </a:extLst>
          </p:cNvPr>
          <p:cNvCxnSpPr>
            <a:cxnSpLocks/>
          </p:cNvCxnSpPr>
          <p:nvPr/>
        </p:nvCxnSpPr>
        <p:spPr>
          <a:xfrm>
            <a:off x="3713423" y="3052781"/>
            <a:ext cx="762306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2BE4382-D788-32D5-D636-5DBE5DDBB130}"/>
              </a:ext>
            </a:extLst>
          </p:cNvPr>
          <p:cNvCxnSpPr>
            <a:cxnSpLocks/>
          </p:cNvCxnSpPr>
          <p:nvPr/>
        </p:nvCxnSpPr>
        <p:spPr>
          <a:xfrm>
            <a:off x="5894648" y="3052781"/>
            <a:ext cx="3181339" cy="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2949BA7-A1C0-94AD-4F93-C50ABD2606A6}"/>
              </a:ext>
            </a:extLst>
          </p:cNvPr>
          <p:cNvSpPr txBox="1"/>
          <p:nvPr/>
        </p:nvSpPr>
        <p:spPr>
          <a:xfrm>
            <a:off x="6632920" y="2058267"/>
            <a:ext cx="199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EB0A514-1CA4-22FE-E694-7C8299F8B155}"/>
              </a:ext>
            </a:extLst>
          </p:cNvPr>
          <p:cNvSpPr/>
          <p:nvPr/>
        </p:nvSpPr>
        <p:spPr>
          <a:xfrm>
            <a:off x="9048750" y="3570191"/>
            <a:ext cx="1119975" cy="1686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 descr="Arzt mit einfarbiger Füllung">
            <a:extLst>
              <a:ext uri="{FF2B5EF4-FFF2-40B4-BE49-F238E27FC236}">
                <a16:creationId xmlns:a16="http://schemas.microsoft.com/office/drawing/2014/main" id="{A1120C78-7125-12BF-EFD1-E49639C9B8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2855" y="3312659"/>
            <a:ext cx="1119975" cy="1119975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3C9BA4A-5A1D-1090-C783-C83734723D19}"/>
              </a:ext>
            </a:extLst>
          </p:cNvPr>
          <p:cNvCxnSpPr>
            <a:cxnSpLocks/>
          </p:cNvCxnSpPr>
          <p:nvPr/>
        </p:nvCxnSpPr>
        <p:spPr>
          <a:xfrm>
            <a:off x="1936630" y="3835937"/>
            <a:ext cx="530345" cy="279125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551777D-1740-6343-4676-5C695A45D904}"/>
              </a:ext>
            </a:extLst>
          </p:cNvPr>
          <p:cNvSpPr/>
          <p:nvPr/>
        </p:nvSpPr>
        <p:spPr>
          <a:xfrm>
            <a:off x="1994139" y="5256488"/>
            <a:ext cx="1549161" cy="552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9FD926F-049D-75ED-B2F9-9F02E5DEAEBA}"/>
              </a:ext>
            </a:extLst>
          </p:cNvPr>
          <p:cNvSpPr/>
          <p:nvPr/>
        </p:nvSpPr>
        <p:spPr>
          <a:xfrm>
            <a:off x="8534824" y="5171703"/>
            <a:ext cx="1942676" cy="305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E46E8E7-0749-BB07-8B82-E9014103900A}"/>
              </a:ext>
            </a:extLst>
          </p:cNvPr>
          <p:cNvSpPr txBox="1"/>
          <p:nvPr/>
        </p:nvSpPr>
        <p:spPr>
          <a:xfrm>
            <a:off x="9017328" y="2729615"/>
            <a:ext cx="210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HUMAN MAKES DECISION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4F0431E-DAB8-6D0B-827D-297098F2F88F}"/>
              </a:ext>
            </a:extLst>
          </p:cNvPr>
          <p:cNvSpPr/>
          <p:nvPr/>
        </p:nvSpPr>
        <p:spPr>
          <a:xfrm>
            <a:off x="8476008" y="4359942"/>
            <a:ext cx="824618" cy="287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B1BC437-0ACD-30E4-0858-0D32156C46C8}"/>
              </a:ext>
            </a:extLst>
          </p:cNvPr>
          <p:cNvCxnSpPr>
            <a:cxnSpLocks/>
          </p:cNvCxnSpPr>
          <p:nvPr/>
        </p:nvCxnSpPr>
        <p:spPr>
          <a:xfrm flipV="1">
            <a:off x="8541057" y="4215054"/>
            <a:ext cx="563219" cy="217580"/>
          </a:xfrm>
          <a:prstGeom prst="straightConnector1">
            <a:avLst/>
          </a:prstGeom>
          <a:ln w="28575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FCB3591-AA2E-A94E-C353-55E221DAE318}"/>
              </a:ext>
            </a:extLst>
          </p:cNvPr>
          <p:cNvSpPr/>
          <p:nvPr/>
        </p:nvSpPr>
        <p:spPr>
          <a:xfrm>
            <a:off x="7230900" y="5312947"/>
            <a:ext cx="979649" cy="287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2D6134B1-E951-4615-3B1E-5789CF7288BF}"/>
              </a:ext>
            </a:extLst>
          </p:cNvPr>
          <p:cNvSpPr/>
          <p:nvPr/>
        </p:nvSpPr>
        <p:spPr>
          <a:xfrm>
            <a:off x="6632920" y="2816527"/>
            <a:ext cx="1855704" cy="48515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LIME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54B3274-37CE-F194-A674-682B74EBE3DD}"/>
              </a:ext>
            </a:extLst>
          </p:cNvPr>
          <p:cNvSpPr/>
          <p:nvPr/>
        </p:nvSpPr>
        <p:spPr>
          <a:xfrm>
            <a:off x="5951798" y="3950564"/>
            <a:ext cx="756034" cy="49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352B129-C921-3B77-2EEA-7264BA346514}"/>
              </a:ext>
            </a:extLst>
          </p:cNvPr>
          <p:cNvSpPr/>
          <p:nvPr/>
        </p:nvSpPr>
        <p:spPr>
          <a:xfrm>
            <a:off x="6064118" y="3722154"/>
            <a:ext cx="756034" cy="49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4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7" grpId="0"/>
      <p:bldP spid="45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EXPLANATIONS</a:t>
            </a: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B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3" y="4447436"/>
            <a:ext cx="1579909" cy="136466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650" y="4459749"/>
            <a:ext cx="1579909" cy="13646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03" y="2882755"/>
            <a:ext cx="1579909" cy="13034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650" y="2866201"/>
            <a:ext cx="1579909" cy="130345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063" y="2866201"/>
            <a:ext cx="1579909" cy="13034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8236A63-832D-A33F-DBD8-FB3D3B602049}"/>
              </a:ext>
            </a:extLst>
          </p:cNvPr>
          <p:cNvSpPr txBox="1"/>
          <p:nvPr/>
        </p:nvSpPr>
        <p:spPr>
          <a:xfrm>
            <a:off x="2590890" y="2008842"/>
            <a:ext cx="164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2"/>
                </a:solidFill>
              </a:rPr>
              <a:t>IMAGES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81ADE4-B4B2-DBE6-AC53-34AC589A5B25}"/>
              </a:ext>
            </a:extLst>
          </p:cNvPr>
          <p:cNvSpPr txBox="1"/>
          <p:nvPr/>
        </p:nvSpPr>
        <p:spPr>
          <a:xfrm>
            <a:off x="8422460" y="2008842"/>
            <a:ext cx="164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2"/>
                </a:solidFill>
              </a:rPr>
              <a:t>TEXT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4780D55-C342-340A-D0DF-44FED38AC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891" y="2878923"/>
            <a:ext cx="3686202" cy="116205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42141F2-E29E-96BE-9004-829DBBF48AE7}"/>
              </a:ext>
            </a:extLst>
          </p:cNvPr>
          <p:cNvSpPr txBox="1"/>
          <p:nvPr/>
        </p:nvSpPr>
        <p:spPr>
          <a:xfrm>
            <a:off x="3045852" y="5824413"/>
            <a:ext cx="3929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Ribeiro et al.(2016)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A37591-5A29-DCC4-64A4-98BB00F5CFC1}"/>
              </a:ext>
            </a:extLst>
          </p:cNvPr>
          <p:cNvSpPr txBox="1"/>
          <p:nvPr/>
        </p:nvSpPr>
        <p:spPr>
          <a:xfrm>
            <a:off x="7254891" y="4104523"/>
            <a:ext cx="3929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Mardaoui</a:t>
            </a:r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al.(2020)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494AD65-7C14-E964-A673-CC8D8A30D9FB}"/>
              </a:ext>
            </a:extLst>
          </p:cNvPr>
          <p:cNvSpPr txBox="1"/>
          <p:nvPr/>
        </p:nvSpPr>
        <p:spPr>
          <a:xfrm>
            <a:off x="3045852" y="4153830"/>
            <a:ext cx="39297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Garreau</a:t>
            </a:r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al.(2021)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3BE0CC-8279-1CAC-0CDB-D2C1013EFC59}"/>
              </a:ext>
            </a:extLst>
          </p:cNvPr>
          <p:cNvSpPr txBox="1"/>
          <p:nvPr/>
        </p:nvSpPr>
        <p:spPr>
          <a:xfrm>
            <a:off x="686263" y="2509591"/>
            <a:ext cx="17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Original </a:t>
            </a:r>
            <a:r>
              <a:rPr lang="de-DE" b="1" dirty="0" err="1">
                <a:solidFill>
                  <a:schemeClr val="tx2"/>
                </a:solidFill>
              </a:rPr>
              <a:t>image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16AEE7E-F9E5-9164-9474-03844BCC3E4D}"/>
              </a:ext>
            </a:extLst>
          </p:cNvPr>
          <p:cNvSpPr txBox="1"/>
          <p:nvPr/>
        </p:nvSpPr>
        <p:spPr>
          <a:xfrm>
            <a:off x="3816365" y="2496869"/>
            <a:ext cx="17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143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9" grpId="0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WINE EXAMPLE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/>
              <a:t>                        	DATA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DD7366-3375-EBBB-F564-1E44E35D994E}"/>
              </a:ext>
            </a:extLst>
          </p:cNvPr>
          <p:cNvSpPr/>
          <p:nvPr/>
        </p:nvSpPr>
        <p:spPr>
          <a:xfrm>
            <a:off x="7157545" y="2523311"/>
            <a:ext cx="4626468" cy="5124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pip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install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lime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lime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import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lime_tabular</a:t>
            </a:r>
            <a:r>
              <a:rPr lang="de-DE" sz="1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10" name="Grafik 9" descr="Ende mit einfarbiger Füllung">
            <a:extLst>
              <a:ext uri="{FF2B5EF4-FFF2-40B4-BE49-F238E27FC236}">
                <a16:creationId xmlns:a16="http://schemas.microsoft.com/office/drawing/2014/main" id="{923E5066-7D89-865B-9A41-A3A5EA40E0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3224" y="2612305"/>
            <a:ext cx="315572" cy="315572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3C514BD-B955-84EE-5D3E-C51CF48830F0}"/>
              </a:ext>
            </a:extLst>
          </p:cNvPr>
          <p:cNvSpPr/>
          <p:nvPr/>
        </p:nvSpPr>
        <p:spPr>
          <a:xfrm>
            <a:off x="6883481" y="2065204"/>
            <a:ext cx="4903570" cy="389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Access lime package</a:t>
            </a:r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83373B0-27C3-C72B-AB58-9EC812BB6DAB}"/>
              </a:ext>
            </a:extLst>
          </p:cNvPr>
          <p:cNvSpPr/>
          <p:nvPr/>
        </p:nvSpPr>
        <p:spPr>
          <a:xfrm>
            <a:off x="7145477" y="3613326"/>
            <a:ext cx="4647283" cy="7738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explainer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lime_tabular.LimeTabularExplainer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training_data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np.array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X_train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),</a:t>
            </a:r>
          </a:p>
          <a:p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"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regression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",</a:t>
            </a:r>
          </a:p>
          <a:p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feature_names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X_train.columns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</a:p>
          <a:p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</a:t>
            </a:r>
            <a:r>
              <a:rPr lang="de-DE" sz="95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categorical_features</a:t>
            </a:r>
            <a:r>
              <a:rPr lang="de-DE" sz="95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[0])</a:t>
            </a:r>
          </a:p>
        </p:txBody>
      </p:sp>
      <p:pic>
        <p:nvPicPr>
          <p:cNvPr id="13" name="Grafik 12" descr="Ende mit einfarbiger Füllung">
            <a:extLst>
              <a:ext uri="{FF2B5EF4-FFF2-40B4-BE49-F238E27FC236}">
                <a16:creationId xmlns:a16="http://schemas.microsoft.com/office/drawing/2014/main" id="{C36EE442-FBDA-D36C-BF24-BFE8DA062C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9045" y="3841711"/>
            <a:ext cx="315572" cy="31557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94A4E9E-90C4-657C-2734-661B624B3664}"/>
              </a:ext>
            </a:extLst>
          </p:cNvPr>
          <p:cNvSpPr/>
          <p:nvPr/>
        </p:nvSpPr>
        <p:spPr>
          <a:xfrm>
            <a:off x="6889302" y="3161606"/>
            <a:ext cx="4903570" cy="389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Train the explainer</a:t>
            </a:r>
            <a:endParaRPr lang="de-DE" sz="1600" dirty="0">
              <a:solidFill>
                <a:schemeClr val="tx2"/>
              </a:solidFill>
            </a:endParaRPr>
          </a:p>
        </p:txBody>
      </p:sp>
      <p:pic>
        <p:nvPicPr>
          <p:cNvPr id="15" name="Grafik 14" descr="Ende mit einfarbiger Füllung">
            <a:extLst>
              <a:ext uri="{FF2B5EF4-FFF2-40B4-BE49-F238E27FC236}">
                <a16:creationId xmlns:a16="http://schemas.microsoft.com/office/drawing/2014/main" id="{B9E1DECF-7B59-FC6C-026F-D7D6104E2FD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849" y="5154853"/>
            <a:ext cx="315572" cy="315572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B22CFAD-7602-7C1B-3F79-B244FC13CF73}"/>
              </a:ext>
            </a:extLst>
          </p:cNvPr>
          <p:cNvSpPr/>
          <p:nvPr/>
        </p:nvSpPr>
        <p:spPr>
          <a:xfrm>
            <a:off x="6889190" y="4519084"/>
            <a:ext cx="4903570" cy="389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/>
                </a:solidFill>
              </a:rPr>
              <a:t>Explain certain instance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1F8402B-4E30-CA05-4109-CB9F9EA2A240}"/>
              </a:ext>
            </a:extLst>
          </p:cNvPr>
          <p:cNvSpPr/>
          <p:nvPr/>
        </p:nvSpPr>
        <p:spPr>
          <a:xfrm>
            <a:off x="7153856" y="4972807"/>
            <a:ext cx="4626468" cy="7093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 = </a:t>
            </a:r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explainer.explain_instance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data_row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X_test.iloc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[823],</a:t>
            </a:r>
          </a:p>
          <a:p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</a:t>
            </a:r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predict_fn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model.predict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exp.show_in_notebook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show_table</a:t>
            </a:r>
            <a:r>
              <a:rPr lang="en-US" sz="12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True)</a:t>
            </a:r>
            <a:endParaRPr lang="de-DE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4BBC81-89CE-7017-3A14-FDCD275FDB62}"/>
              </a:ext>
            </a:extLst>
          </p:cNvPr>
          <p:cNvSpPr txBox="1"/>
          <p:nvPr/>
        </p:nvSpPr>
        <p:spPr>
          <a:xfrm>
            <a:off x="339396" y="5811890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Own </a:t>
            </a:r>
            <a:r>
              <a:rPr lang="de-DE" sz="105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graph</a:t>
            </a:r>
            <a:endParaRPr lang="de-DE" sz="105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665074-09B3-A98E-23AB-ACDE5C86CFEC}"/>
              </a:ext>
            </a:extLst>
          </p:cNvPr>
          <p:cNvSpPr txBox="1"/>
          <p:nvPr/>
        </p:nvSpPr>
        <p:spPr>
          <a:xfrm>
            <a:off x="339396" y="2628898"/>
            <a:ext cx="50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Predict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wine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quality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based</a:t>
            </a:r>
            <a:r>
              <a:rPr lang="de-DE" dirty="0">
                <a:solidFill>
                  <a:schemeClr val="tx2"/>
                </a:solidFill>
              </a:rPr>
              <a:t> on </a:t>
            </a:r>
            <a:r>
              <a:rPr lang="de-DE" dirty="0" err="1">
                <a:solidFill>
                  <a:schemeClr val="tx2"/>
                </a:solidFill>
              </a:rPr>
              <a:t>analysis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values</a:t>
            </a:r>
            <a:r>
              <a:rPr lang="de-DE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32E7BDC-39B0-D0F2-A6B5-1A6B9FB2E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3" y="3203919"/>
            <a:ext cx="3925235" cy="226650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611E72-EC87-5C4D-5A9A-5DE1337CE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324" y="3203918"/>
            <a:ext cx="1772180" cy="21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OVERVIEW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244869" y="3541398"/>
                <a:ext cx="8539144" cy="139262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LIME approximates the black-box model f with a simple function g around the point 		of interest.</a:t>
                </a:r>
                <a:r>
                  <a:rPr lang="de-DE" dirty="0"/>
                  <a:t>       </a:t>
                </a:r>
              </a:p>
              <a:p>
                <a:pPr marL="1044000" lvl="3" indent="0">
                  <a:buNone/>
                </a:pPr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  : 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Black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ox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model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Explainable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0" dirty="0" smtClean="0">
                        <a:latin typeface="Cambria Math" panose="02040503050406030204" pitchFamily="18" charset="0"/>
                      </a:rPr>
                      <m:t>model</m:t>
                    </m:r>
                  </m:oMath>
                </a14:m>
                <a:endParaRPr lang="de-DE" dirty="0"/>
              </a:p>
              <a:p>
                <a:pPr marL="1044000" lvl="3" indent="0">
                  <a:buNone/>
                </a:pPr>
                <a:endParaRPr lang="de-DE" dirty="0"/>
              </a:p>
              <a:p>
                <a:pPr marL="1044000" lvl="3" indent="0">
                  <a:buNone/>
                </a:pPr>
                <a:r>
                  <a:rPr lang="en-US" dirty="0"/>
                  <a:t>		</a:t>
                </a:r>
                <a:endParaRPr lang="de-D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244869" y="3541398"/>
                <a:ext cx="8539144" cy="1392622"/>
              </a:xfrm>
              <a:blipFill>
                <a:blip r:embed="rId3"/>
                <a:stretch>
                  <a:fillRect l="-1642" t="-5702" r="-286" b="-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Freiburg | LIME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9" name="Grafik 8" descr="Dokument mit einfarbiger Füllung">
            <a:extLst>
              <a:ext uri="{FF2B5EF4-FFF2-40B4-BE49-F238E27FC236}">
                <a16:creationId xmlns:a16="http://schemas.microsoft.com/office/drawing/2014/main" id="{85D1BD63-31D9-A516-A9C0-04B24F557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1072" y="2222233"/>
            <a:ext cx="829473" cy="8294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F077828-3609-A8AB-5298-CA91ED8BA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" y="3738570"/>
            <a:ext cx="1860586" cy="136681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85B018-E681-2AA9-32FC-9E4C659A288C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597043" y="3738570"/>
            <a:ext cx="717532" cy="13668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77B02D7-F0E8-7C56-CACF-446826890133}"/>
              </a:ext>
            </a:extLst>
          </p:cNvPr>
          <p:cNvSpPr/>
          <p:nvPr/>
        </p:nvSpPr>
        <p:spPr>
          <a:xfrm>
            <a:off x="2071275" y="4487501"/>
            <a:ext cx="69886" cy="95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C9F619-2AC2-0A46-9D76-14301E2CE91D}"/>
              </a:ext>
            </a:extLst>
          </p:cNvPr>
          <p:cNvSpPr txBox="1"/>
          <p:nvPr/>
        </p:nvSpPr>
        <p:spPr>
          <a:xfrm>
            <a:off x="851737" y="3886200"/>
            <a:ext cx="32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351623-B68C-1C62-6F3A-56267EE63F70}"/>
              </a:ext>
            </a:extLst>
          </p:cNvPr>
          <p:cNvSpPr txBox="1"/>
          <p:nvPr/>
        </p:nvSpPr>
        <p:spPr>
          <a:xfrm>
            <a:off x="1676048" y="3836445"/>
            <a:ext cx="22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722C48-091D-9BA2-1C87-872A2947A1C8}"/>
              </a:ext>
            </a:extLst>
          </p:cNvPr>
          <p:cNvSpPr/>
          <p:nvPr/>
        </p:nvSpPr>
        <p:spPr>
          <a:xfrm>
            <a:off x="1882456" y="4421978"/>
            <a:ext cx="392103" cy="276999"/>
          </a:xfrm>
          <a:prstGeom prst="rect">
            <a:avLst/>
          </a:pr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7AE18BD-5158-4BFD-3F31-64B45C73956F}"/>
              </a:ext>
            </a:extLst>
          </p:cNvPr>
          <p:cNvSpPr txBox="1"/>
          <p:nvPr/>
        </p:nvSpPr>
        <p:spPr>
          <a:xfrm>
            <a:off x="3131128" y="2306907"/>
            <a:ext cx="8915400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Introduced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Ribeiro et al.(2016)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“Why Should I Trust You?” - Explaining the Predictions of Any Classifier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2E6DC1-7617-6060-D016-03D907528281}"/>
              </a:ext>
            </a:extLst>
          </p:cNvPr>
          <p:cNvSpPr txBox="1"/>
          <p:nvPr/>
        </p:nvSpPr>
        <p:spPr>
          <a:xfrm>
            <a:off x="2090784" y="5413920"/>
            <a:ext cx="9557425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4000" marR="0" lvl="3" indent="0" algn="l" defTabSz="914400" rtl="0" eaLnBrk="1" fontAlgn="auto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Only in its neighborhood the explainable model’s predictions are guaranteed to be very close to the black-box ones.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1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6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MATHEMATICAL REPRESENTATION</a:t>
            </a:r>
            <a:br>
              <a:rPr lang="de-DE" dirty="0"/>
            </a:b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2913" y="1898071"/>
                <a:ext cx="11341099" cy="43195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>
                    <a:solidFill>
                      <a:schemeClr val="accent1"/>
                    </a:solidFill>
                  </a:rPr>
                  <a:t>Lime is a local surrogate model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Mathematically, it can be expressed as</a:t>
                </a:r>
                <a:r>
                  <a:rPr lang="de-DE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𝝃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=  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de-DE" b="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𝛺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explanation model for instance x is the model g (e.g. linear regression model) that minimizes Loss L              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L measures proximity of the explanation to the prediction of the original model f (e.g. Random Forrest)</a:t>
                </a:r>
              </a:p>
              <a:p>
                <a:pPr marL="0" indent="0">
                  <a:buNone/>
                </a:pPr>
                <a:r>
                  <a:rPr lang="de-DE" dirty="0"/>
                  <a:t>-&gt;  </a:t>
                </a:r>
                <a:r>
                  <a:rPr lang="en-US" dirty="0"/>
                  <a:t>LIME only optimizes the loss part</a:t>
                </a:r>
              </a:p>
              <a:p>
                <a:pPr marL="0" indent="0">
                  <a:buNone/>
                </a:pPr>
                <a:r>
                  <a:rPr lang="en-US" dirty="0"/>
                  <a:t>-&gt;  The user has to determine the complexity, e.g. by selecting the maximum number of features</a:t>
                </a: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6BEA4965-5360-C4B8-A77E-6F0335B8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2913" y="1898071"/>
                <a:ext cx="11341099" cy="4319587"/>
              </a:xfrm>
              <a:blipFill>
                <a:blip r:embed="rId3"/>
                <a:stretch>
                  <a:fillRect l="-1290" t="-705" r="-4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8146743" y="2012161"/>
                <a:ext cx="3793469" cy="155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 : instance of interest</a:t>
                </a:r>
              </a:p>
              <a:p>
                <a:r>
                  <a:rPr lang="en-US" sz="1600" dirty="0"/>
                  <a:t>L : loss function</a:t>
                </a:r>
              </a:p>
              <a:p>
                <a:r>
                  <a:rPr lang="en-US" sz="1600" dirty="0"/>
                  <a:t>G : class of linear models g(z)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de-DE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DE" sz="16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proximity measure</a:t>
                </a:r>
              </a:p>
              <a:p>
                <a:r>
                  <a:rPr lang="en-US" sz="1600" dirty="0"/>
                  <a:t>Ω(g) : model complexity</a:t>
                </a:r>
              </a:p>
              <a:p>
                <a:endParaRPr lang="de-DE" sz="14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43" y="2012161"/>
                <a:ext cx="3793469" cy="1558888"/>
              </a:xfrm>
              <a:prstGeom prst="rect">
                <a:avLst/>
              </a:prstGeom>
              <a:blipFill>
                <a:blip r:embed="rId4"/>
                <a:stretch>
                  <a:fillRect l="-803" t="-1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398531" y="4143597"/>
            <a:ext cx="3139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 : sample in neighborhood of 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091744-D149-574E-51F3-5CA5729D00C1}"/>
              </a:ext>
            </a:extLst>
          </p:cNvPr>
          <p:cNvSpPr txBox="1"/>
          <p:nvPr/>
        </p:nvSpPr>
        <p:spPr>
          <a:xfrm>
            <a:off x="3083506" y="6425042"/>
            <a:ext cx="1640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Source: Molnar(2020)</a:t>
            </a:r>
          </a:p>
        </p:txBody>
      </p:sp>
    </p:spTree>
    <p:extLst>
      <p:ext uri="{BB962C8B-B14F-4D97-AF65-F5344CB8AC3E}">
        <p14:creationId xmlns:p14="http://schemas.microsoft.com/office/powerpoint/2010/main" val="23246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106A4DA-CFC0-7CF7-604D-53DB016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TRADE-OFF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EA4965-5360-C4B8-A77E-6F0335B89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39455-8BD5-21DE-BE0A-8B3BDCFB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December 6,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551D-8223-4C1B-9389-A4D961DBF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University of Freiburg | LIME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28F87-7038-4E79-0168-B1095559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911691" y="2982191"/>
            <a:ext cx="1840230" cy="5232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rgbClr val="000000"/>
                </a:solidFill>
              </a:rPr>
              <a:t>Fidelity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29311" y="2988234"/>
            <a:ext cx="2958797" cy="5232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solidFill>
                  <a:srgbClr val="000000"/>
                </a:solidFill>
              </a:rPr>
              <a:t>Interpretability</a:t>
            </a:r>
            <a:endParaRPr lang="de-DE" sz="2800" b="1" dirty="0">
              <a:solidFill>
                <a:srgbClr val="0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69604" y="2990843"/>
            <a:ext cx="1772169" cy="5232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</a:schemeClr>
                </a:solidFill>
              </a:rPr>
              <a:t>Trade-off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9D40B-42EB-A263-6AAA-11AEDB935700}"/>
              </a:ext>
            </a:extLst>
          </p:cNvPr>
          <p:cNvSpPr txBox="1"/>
          <p:nvPr/>
        </p:nvSpPr>
        <p:spPr>
          <a:xfrm>
            <a:off x="3618980" y="4311692"/>
            <a:ext cx="513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tx2"/>
                </a:solidFill>
              </a:rPr>
              <a:t>Choose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  <a:r>
              <a:rPr lang="de-DE" sz="2000" b="1" dirty="0" err="1">
                <a:solidFill>
                  <a:schemeClr val="tx2"/>
                </a:solidFill>
              </a:rPr>
              <a:t>complexity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  <a:r>
              <a:rPr lang="de-DE" sz="2000" b="1" dirty="0" err="1">
                <a:solidFill>
                  <a:schemeClr val="tx2"/>
                </a:solidFill>
              </a:rPr>
              <a:t>of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  <a:r>
              <a:rPr lang="de-DE" sz="2000" b="1" dirty="0" err="1">
                <a:solidFill>
                  <a:schemeClr val="tx2"/>
                </a:solidFill>
              </a:rPr>
              <a:t>surrogate</a:t>
            </a:r>
            <a:r>
              <a:rPr lang="de-DE" sz="2000" b="1" dirty="0">
                <a:solidFill>
                  <a:schemeClr val="tx2"/>
                </a:solidFill>
              </a:rPr>
              <a:t> </a:t>
            </a:r>
            <a:r>
              <a:rPr lang="de-DE" sz="2000" b="1" dirty="0" err="1">
                <a:solidFill>
                  <a:schemeClr val="tx2"/>
                </a:solidFill>
              </a:rPr>
              <a:t>model</a:t>
            </a:r>
            <a:endParaRPr lang="de-DE" sz="2000" b="1" dirty="0">
              <a:solidFill>
                <a:schemeClr val="tx2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921A6AA-D2FB-874A-E81B-C1A2D0F709CA}"/>
              </a:ext>
            </a:extLst>
          </p:cNvPr>
          <p:cNvCxnSpPr/>
          <p:nvPr/>
        </p:nvCxnSpPr>
        <p:spPr>
          <a:xfrm>
            <a:off x="3618980" y="3729643"/>
            <a:ext cx="5081847" cy="0"/>
          </a:xfrm>
          <a:prstGeom prst="straightConnector1">
            <a:avLst/>
          </a:prstGeom>
          <a:ln w="76200">
            <a:headEnd type="triangle"/>
            <a:tailEnd type="triangle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38DEEFB-9DB1-B3D7-0A94-3B03854C7225}"/>
                  </a:ext>
                </a:extLst>
              </p:cNvPr>
              <p:cNvSpPr txBox="1"/>
              <p:nvPr/>
            </p:nvSpPr>
            <p:spPr>
              <a:xfrm>
                <a:off x="8728538" y="3544977"/>
                <a:ext cx="24167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err="1"/>
                  <a:t>Reduce</a:t>
                </a:r>
                <a:r>
                  <a:rPr lang="de-DE" b="1" dirty="0"/>
                  <a:t> </a:t>
                </a:r>
                <a:r>
                  <a:rPr lang="de-DE" b="1" dirty="0" err="1"/>
                  <a:t>complexity</a:t>
                </a:r>
                <a:endParaRPr lang="de-DE" b="1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de-DE" b="1" dirty="0"/>
                  <a:t> </a:t>
                </a:r>
              </a:p>
              <a:p>
                <a:pPr algn="ctr"/>
                <a:endParaRPr lang="de-DE" b="1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38DEEFB-9DB1-B3D7-0A94-3B03854C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538" y="3544977"/>
                <a:ext cx="2416790" cy="923330"/>
              </a:xfrm>
              <a:prstGeom prst="rect">
                <a:avLst/>
              </a:prstGeom>
              <a:blipFill>
                <a:blip r:embed="rId3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A3EF2C4-2333-49C4-D1D8-C409E831BED9}"/>
                  </a:ext>
                </a:extLst>
              </p:cNvPr>
              <p:cNvSpPr txBox="1"/>
              <p:nvPr/>
            </p:nvSpPr>
            <p:spPr>
              <a:xfrm>
                <a:off x="1305011" y="3550516"/>
                <a:ext cx="29030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b="1" dirty="0" err="1"/>
                  <a:t>Minimize</a:t>
                </a:r>
                <a:r>
                  <a:rPr lang="de-DE" b="1" dirty="0"/>
                  <a:t> Loss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de-DE" dirty="0"/>
                  <a:t>min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A3EF2C4-2333-49C4-D1D8-C409E831B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11" y="3550516"/>
                <a:ext cx="2903079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0D68C6E-8616-DB08-77C9-EA8D0681F4BA}"/>
              </a:ext>
            </a:extLst>
          </p:cNvPr>
          <p:cNvGrpSpPr/>
          <p:nvPr/>
        </p:nvGrpSpPr>
        <p:grpSpPr>
          <a:xfrm>
            <a:off x="4311347" y="3494540"/>
            <a:ext cx="881149" cy="670508"/>
            <a:chOff x="4087784" y="3914309"/>
            <a:chExt cx="881149" cy="6705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6575765-37F6-97BE-C8D9-A118A58325EB}"/>
                </a:ext>
              </a:extLst>
            </p:cNvPr>
            <p:cNvCxnSpPr>
              <a:cxnSpLocks/>
            </p:cNvCxnSpPr>
            <p:nvPr/>
          </p:nvCxnSpPr>
          <p:spPr>
            <a:xfrm>
              <a:off x="4522818" y="3914309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7538C0C8-149C-2B1C-FBB0-8FDB7D24D3C7}"/>
                </a:ext>
              </a:extLst>
            </p:cNvPr>
            <p:cNvSpPr/>
            <p:nvPr/>
          </p:nvSpPr>
          <p:spPr>
            <a:xfrm>
              <a:off x="4087784" y="4282099"/>
              <a:ext cx="881149" cy="3027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Polynomial Regression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A1EA111-2447-9D18-DFCC-51CB3CBF7B99}"/>
              </a:ext>
            </a:extLst>
          </p:cNvPr>
          <p:cNvGrpSpPr/>
          <p:nvPr/>
        </p:nvGrpSpPr>
        <p:grpSpPr>
          <a:xfrm>
            <a:off x="5702812" y="3500115"/>
            <a:ext cx="881149" cy="670508"/>
            <a:chOff x="4087784" y="3914309"/>
            <a:chExt cx="881149" cy="670508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B39B02-E643-F4C5-709C-B6A6CF8542E1}"/>
                </a:ext>
              </a:extLst>
            </p:cNvPr>
            <p:cNvCxnSpPr>
              <a:cxnSpLocks/>
            </p:cNvCxnSpPr>
            <p:nvPr/>
          </p:nvCxnSpPr>
          <p:spPr>
            <a:xfrm>
              <a:off x="4522818" y="3914309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3B83DAD-0213-9683-1F94-8EBA9792AA34}"/>
                </a:ext>
              </a:extLst>
            </p:cNvPr>
            <p:cNvSpPr/>
            <p:nvPr/>
          </p:nvSpPr>
          <p:spPr>
            <a:xfrm>
              <a:off x="4087784" y="4282099"/>
              <a:ext cx="881149" cy="3027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Ridge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1C7231-0506-0148-2CE5-86836F14AA81}"/>
              </a:ext>
            </a:extLst>
          </p:cNvPr>
          <p:cNvGrpSpPr/>
          <p:nvPr/>
        </p:nvGrpSpPr>
        <p:grpSpPr>
          <a:xfrm>
            <a:off x="7094280" y="3494540"/>
            <a:ext cx="881149" cy="670508"/>
            <a:chOff x="4087784" y="3914309"/>
            <a:chExt cx="881149" cy="670508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CC26732-CF96-5240-70CC-D15606321175}"/>
                </a:ext>
              </a:extLst>
            </p:cNvPr>
            <p:cNvCxnSpPr>
              <a:cxnSpLocks/>
            </p:cNvCxnSpPr>
            <p:nvPr/>
          </p:nvCxnSpPr>
          <p:spPr>
            <a:xfrm>
              <a:off x="4522818" y="3914309"/>
              <a:ext cx="0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DCD3B432-23E1-05F9-3987-19CCDCE65E97}"/>
                </a:ext>
              </a:extLst>
            </p:cNvPr>
            <p:cNvSpPr/>
            <p:nvPr/>
          </p:nvSpPr>
          <p:spPr>
            <a:xfrm>
              <a:off x="4087784" y="4282099"/>
              <a:ext cx="881149" cy="3027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1"/>
                  </a:solidFill>
                </a:rPr>
                <a:t>Linear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9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UFR - Präsentieren">
  <a:themeElements>
    <a:clrScheme name="Universität Freiburg - Präsentieren">
      <a:dk1>
        <a:srgbClr val="FFFFFF"/>
      </a:dk1>
      <a:lt1>
        <a:srgbClr val="344A9A"/>
      </a:lt1>
      <a:dk2>
        <a:srgbClr val="FFFFFF"/>
      </a:dk2>
      <a:lt2>
        <a:srgbClr val="000000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A65961E7-0C53-4AE2-A37F-E431C0766D54}"/>
    </a:ext>
  </a:extLst>
</a:theme>
</file>

<file path=ppt/theme/theme2.xml><?xml version="1.0" encoding="utf-8"?>
<a:theme xmlns:a="http://schemas.openxmlformats.org/drawingml/2006/main" name="UFR - Drucken">
  <a:themeElements>
    <a:clrScheme name="Universität Freiburg - Drucken">
      <a:dk1>
        <a:srgbClr val="344A9A"/>
      </a:dk1>
      <a:lt1>
        <a:srgbClr val="FFFFFF"/>
      </a:lt1>
      <a:dk2>
        <a:srgbClr val="000000"/>
      </a:dk2>
      <a:lt2>
        <a:srgbClr val="FFFFFF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68CAB43D-1C8E-4E82-84F8-E503E4DB3DB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816005-b4f6-4a38-b1b7-0f4cab01ff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A43DC53CB50643B302908C78FC15BC" ma:contentTypeVersion="15" ma:contentTypeDescription="Ein neues Dokument erstellen." ma:contentTypeScope="" ma:versionID="f0cf0acab8c6ef309647edc875ae4cb7">
  <xsd:schema xmlns:xsd="http://www.w3.org/2001/XMLSchema" xmlns:xs="http://www.w3.org/2001/XMLSchema" xmlns:p="http://schemas.microsoft.com/office/2006/metadata/properties" xmlns:ns3="62816005-b4f6-4a38-b1b7-0f4cab01ffdd" xmlns:ns4="ecb4861d-3ff9-440a-95f4-0330e46caa9a" targetNamespace="http://schemas.microsoft.com/office/2006/metadata/properties" ma:root="true" ma:fieldsID="02941d0d875d6d0c04c2dc92fa6777f2" ns3:_="" ns4:_="">
    <xsd:import namespace="62816005-b4f6-4a38-b1b7-0f4cab01ffdd"/>
    <xsd:import namespace="ecb4861d-3ff9-440a-95f4-0330e46caa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16005-b4f6-4a38-b1b7-0f4cab01ff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4861d-3ff9-440a-95f4-0330e46ca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F774AB-2416-4376-A9AC-0C768065F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4BB566-2F83-480E-A474-9C910BEFDBF1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2816005-b4f6-4a38-b1b7-0f4cab01ffdd"/>
    <ds:schemaRef ds:uri="http://schemas.microsoft.com/office/infopath/2007/PartnerControls"/>
    <ds:schemaRef ds:uri="http://purl.org/dc/terms/"/>
    <ds:schemaRef ds:uri="http://schemas.microsoft.com/office/2006/metadata/properties"/>
    <ds:schemaRef ds:uri="ecb4861d-3ff9-440a-95f4-0330e46caa9a"/>
  </ds:schemaRefs>
</ds:datastoreItem>
</file>

<file path=customXml/itemProps3.xml><?xml version="1.0" encoding="utf-8"?>
<ds:datastoreItem xmlns:ds="http://schemas.openxmlformats.org/officeDocument/2006/customXml" ds:itemID="{FE20AD82-ACCE-48A1-8CD0-6922BE12D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816005-b4f6-4a38-b1b7-0f4cab01ffdd"/>
    <ds:schemaRef ds:uri="ecb4861d-3ff9-440a-95f4-0330e46ca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Lime_Presentation_Berke</Template>
  <TotalTime>0</TotalTime>
  <Words>2627</Words>
  <Application>Microsoft Office PowerPoint</Application>
  <PresentationFormat>Breitbild</PresentationFormat>
  <Paragraphs>403</Paragraphs>
  <Slides>28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Roboto</vt:lpstr>
      <vt:lpstr>Wingdings</vt:lpstr>
      <vt:lpstr>UFR - Präsentieren</vt:lpstr>
      <vt:lpstr>UFR - Drucken</vt:lpstr>
      <vt:lpstr>Local Interpretable Model-agnostic Explanations   </vt:lpstr>
      <vt:lpstr>Agenda </vt:lpstr>
      <vt:lpstr>PowerPoint-Präsentation</vt:lpstr>
      <vt:lpstr> INTRODUCTION </vt:lpstr>
      <vt:lpstr> EXPLANATIONS  </vt:lpstr>
      <vt:lpstr> WINE EXAMPLE</vt:lpstr>
      <vt:lpstr> OVERVIEW </vt:lpstr>
      <vt:lpstr> MATHEMATICAL REPRESENTATION  </vt:lpstr>
      <vt:lpstr> TRADE-OFF </vt:lpstr>
      <vt:lpstr>LIME ALGORITHM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RECENT APPLICATIONS </vt:lpstr>
      <vt:lpstr> DISCUSSION  </vt:lpstr>
      <vt:lpstr> REFERENCES </vt:lpstr>
      <vt:lpstr> REPLICATE RESULTS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Beispiel Layout: mit Siegel</dc:title>
  <dc:creator>Stephan Berke</dc:creator>
  <dc:description/>
  <cp:lastModifiedBy>Stephan Berke</cp:lastModifiedBy>
  <cp:revision>41</cp:revision>
  <dcterms:created xsi:type="dcterms:W3CDTF">2023-11-17T19:07:49Z</dcterms:created>
  <dcterms:modified xsi:type="dcterms:W3CDTF">2023-12-06T08:52:28Z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  <property fmtid="{D5CDD505-2E9C-101B-9397-08002B2CF9AE}" pid="7" name="ContentTypeId">
    <vt:lpwstr>0x010100A9A43DC53CB50643B302908C78FC15BC</vt:lpwstr>
  </property>
</Properties>
</file>