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8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220" y="4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7B44-0B2E-49E3-9DC2-2F3B0907E8D8}" type="datetimeFigureOut">
              <a:rPr lang="en-IE" smtClean="0"/>
              <a:t>28/07/2024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D8F21-8E97-49C8-BA93-2601FC7687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933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6856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5299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732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6196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635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5808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3774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21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6245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395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938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458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98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711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349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606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2202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528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D8F21-8E97-49C8-BA93-2601FC768776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57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1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277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0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0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31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624" y="563090"/>
            <a:ext cx="6620968" cy="3329581"/>
          </a:xfrm>
        </p:spPr>
        <p:txBody>
          <a:bodyPr/>
          <a:lstStyle/>
          <a:p>
            <a:r>
              <a:rPr sz="5400" dirty="0"/>
              <a:t>Gaming </a:t>
            </a:r>
            <a:r>
              <a:rPr sz="5400" dirty="0" err="1" smtClean="0"/>
              <a:t>Behavio</a:t>
            </a:r>
            <a:r>
              <a:rPr lang="en-IE" sz="5400" dirty="0" smtClean="0"/>
              <a:t>u</a:t>
            </a:r>
            <a:r>
              <a:rPr sz="5400" dirty="0" smtClean="0"/>
              <a:t>r </a:t>
            </a:r>
            <a:r>
              <a:rPr sz="5400" dirty="0"/>
              <a:t>Analysis and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Are machine learning models able </a:t>
            </a:r>
            <a:r>
              <a:rPr dirty="0" smtClean="0"/>
              <a:t>to </a:t>
            </a:r>
            <a:r>
              <a:rPr dirty="0"/>
              <a:t>predict player </a:t>
            </a:r>
            <a:r>
              <a:rPr dirty="0" smtClean="0"/>
              <a:t>engagement</a:t>
            </a:r>
            <a:r>
              <a:rPr lang="en-IE" dirty="0" smtClean="0"/>
              <a:t>?</a:t>
            </a:r>
            <a:endParaRPr dirty="0"/>
          </a:p>
          <a:p>
            <a:r>
              <a:rPr lang="en-IE" dirty="0" smtClean="0"/>
              <a:t>Zabala Ormazabal, Jokin</a:t>
            </a:r>
            <a:r>
              <a:rPr dirty="0" smtClean="0"/>
              <a:t> </a:t>
            </a:r>
            <a:r>
              <a:rPr dirty="0"/>
              <a:t>- </a:t>
            </a:r>
            <a:r>
              <a:rPr lang="en-IE" dirty="0" smtClean="0"/>
              <a:t>28/07/2024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Gender-based Analysis of Game Genres</a:t>
            </a:r>
          </a:p>
        </p:txBody>
      </p:sp>
      <p:pic>
        <p:nvPicPr>
          <p:cNvPr id="3" name="Picture 2" descr="gender_gen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9" y="1967741"/>
            <a:ext cx="5795158" cy="4165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Logistic Regression</a:t>
            </a:r>
          </a:p>
          <a:p>
            <a:r>
              <a:rPr dirty="0"/>
              <a:t>Random Forest</a:t>
            </a:r>
          </a:p>
          <a:p>
            <a:r>
              <a:rPr dirty="0"/>
              <a:t>Support Vector Machine (</a:t>
            </a:r>
            <a:r>
              <a:rPr dirty="0" smtClean="0"/>
              <a:t>SVM</a:t>
            </a:r>
            <a:r>
              <a:rPr lang="en-IE" dirty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Training process: Splitting data into training and testing sets</a:t>
            </a:r>
          </a:p>
          <a:p>
            <a:r>
              <a:t>Cross-validation and hyperparameter tuning</a:t>
            </a:r>
          </a:p>
          <a:p>
            <a:r>
              <a:t>Evaluation metrics: Precision, recall, F1-score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IE"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8" y="2707573"/>
            <a:ext cx="6816038" cy="2333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Random Forest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66" y="2419894"/>
            <a:ext cx="7243948" cy="2523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- SVM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0" y="2303813"/>
            <a:ext cx="7538522" cy="2725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64" y="1455425"/>
            <a:ext cx="5698950" cy="46375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 smtClean="0"/>
              <a:t>Comparison of Model Performance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Challenges Encountered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E" dirty="0"/>
              <a:t>Data cleaning and </a:t>
            </a:r>
            <a:r>
              <a:rPr lang="en-IE" dirty="0" err="1" smtClean="0"/>
              <a:t>preprocessing</a:t>
            </a:r>
            <a:endParaRPr lang="en-IE" dirty="0" smtClean="0"/>
          </a:p>
          <a:p>
            <a:r>
              <a:rPr lang="en-IE" dirty="0"/>
              <a:t>Encoding categorical </a:t>
            </a:r>
            <a:r>
              <a:rPr lang="en-IE" dirty="0" smtClean="0"/>
              <a:t>data</a:t>
            </a:r>
          </a:p>
          <a:p>
            <a:r>
              <a:rPr lang="en-IE" dirty="0" err="1"/>
              <a:t>Hyperparameter</a:t>
            </a:r>
            <a:r>
              <a:rPr lang="en-IE" dirty="0"/>
              <a:t> </a:t>
            </a:r>
            <a:r>
              <a:rPr lang="en-IE" dirty="0" smtClean="0"/>
              <a:t>tuning</a:t>
            </a:r>
          </a:p>
          <a:p>
            <a:r>
              <a:rPr lang="en-IE" dirty="0"/>
              <a:t>Ensuring models generalize well to new data</a:t>
            </a: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6399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Strategies to Overcome Challenges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E" dirty="0" smtClean="0"/>
              <a:t>Techniques use for data cleaning</a:t>
            </a:r>
          </a:p>
          <a:p>
            <a:r>
              <a:rPr lang="en-IE" dirty="0"/>
              <a:t>Use of </a:t>
            </a:r>
            <a:r>
              <a:rPr lang="en-IE" dirty="0" err="1"/>
              <a:t>LabelEncoder</a:t>
            </a:r>
            <a:r>
              <a:rPr lang="en-IE" dirty="0"/>
              <a:t> and </a:t>
            </a:r>
            <a:r>
              <a:rPr lang="en-IE" dirty="0" err="1" smtClean="0"/>
              <a:t>StandardScaler</a:t>
            </a:r>
            <a:endParaRPr lang="en-IE" dirty="0" smtClean="0"/>
          </a:p>
          <a:p>
            <a:r>
              <a:rPr lang="en-IE" dirty="0" err="1"/>
              <a:t>GridSearchCV</a:t>
            </a:r>
            <a:r>
              <a:rPr lang="en-IE" dirty="0"/>
              <a:t> for </a:t>
            </a:r>
            <a:r>
              <a:rPr lang="en-IE" dirty="0" err="1"/>
              <a:t>hyperparameter</a:t>
            </a:r>
            <a:r>
              <a:rPr lang="en-IE" dirty="0"/>
              <a:t> </a:t>
            </a:r>
            <a:r>
              <a:rPr lang="en-IE" dirty="0" smtClean="0"/>
              <a:t>tuning</a:t>
            </a:r>
          </a:p>
          <a:p>
            <a:r>
              <a:rPr lang="en-IE" dirty="0"/>
              <a:t>Cross-validation for better generalization</a:t>
            </a: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9375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 smtClean="0"/>
              <a:t>Conclusion</a:t>
            </a:r>
            <a:endParaRPr lang="en-IE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7700" y="2052926"/>
            <a:ext cx="6711654" cy="2459698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E" dirty="0"/>
              <a:t>Summary of key </a:t>
            </a:r>
            <a:r>
              <a:rPr lang="en-IE" dirty="0" smtClean="0"/>
              <a:t>findings</a:t>
            </a:r>
          </a:p>
          <a:p>
            <a:r>
              <a:rPr lang="en-IE" dirty="0"/>
              <a:t>Random Forest outperformed Logistic Regression and </a:t>
            </a:r>
            <a:r>
              <a:rPr lang="en-IE" dirty="0" smtClean="0"/>
              <a:t>SVM</a:t>
            </a:r>
          </a:p>
          <a:p>
            <a:r>
              <a:rPr lang="en-IE" dirty="0"/>
              <a:t>Implications for game developers and </a:t>
            </a:r>
            <a:r>
              <a:rPr lang="en-IE" dirty="0" smtClean="0"/>
              <a:t>marketers</a:t>
            </a:r>
          </a:p>
          <a:p>
            <a:r>
              <a:rPr lang="en-IE" dirty="0"/>
              <a:t>Future work: Improving model accuracy and exploring more features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1505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the project</a:t>
            </a:r>
          </a:p>
          <a:p>
            <a:r>
              <a:t>Importance of predicting gaming behavior</a:t>
            </a:r>
          </a:p>
          <a:p>
            <a:r>
              <a:t>Objective: To predict player engagement levels using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the gaming industry</a:t>
            </a:r>
          </a:p>
          <a:p>
            <a:r>
              <a:t>Significance of understanding player engagement</a:t>
            </a:r>
          </a:p>
          <a:p>
            <a:r>
              <a:t>Impact on game design, marketing, and player retention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and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Hypothesis</a:t>
            </a:r>
            <a:r>
              <a:rPr dirty="0" smtClean="0"/>
              <a:t>:</a:t>
            </a:r>
            <a:r>
              <a:rPr lang="en-IE" dirty="0" smtClean="0"/>
              <a:t> Can</a:t>
            </a:r>
            <a:r>
              <a:rPr dirty="0" smtClean="0"/>
              <a:t> </a:t>
            </a:r>
            <a:r>
              <a:rPr dirty="0"/>
              <a:t>Machine learning </a:t>
            </a:r>
            <a:r>
              <a:rPr lang="en-IE" dirty="0" smtClean="0"/>
              <a:t>models,</a:t>
            </a:r>
            <a:r>
              <a:rPr dirty="0" smtClean="0"/>
              <a:t>accurately </a:t>
            </a:r>
            <a:r>
              <a:rPr dirty="0"/>
              <a:t>predict player engagement levels</a:t>
            </a:r>
          </a:p>
          <a:p>
            <a:r>
              <a:rPr dirty="0"/>
              <a:t>General goal: Develop models to classify engagement as 'Low', 'Medium', or 'High'</a:t>
            </a:r>
          </a:p>
          <a:p>
            <a:r>
              <a:rPr dirty="0"/>
              <a:t>Success criteria: Model accuracy and reliability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Source: </a:t>
            </a:r>
            <a:r>
              <a:rPr dirty="0" err="1"/>
              <a:t>Kaggle</a:t>
            </a:r>
            <a:endParaRPr dirty="0"/>
          </a:p>
          <a:p>
            <a:r>
              <a:rPr dirty="0"/>
              <a:t>Key features: </a:t>
            </a:r>
            <a:r>
              <a:rPr dirty="0" err="1"/>
              <a:t>PlayerID</a:t>
            </a:r>
            <a:r>
              <a:rPr dirty="0"/>
              <a:t>, Age, Gender, Location, </a:t>
            </a:r>
            <a:r>
              <a:rPr dirty="0" err="1"/>
              <a:t>GameGenre</a:t>
            </a:r>
            <a:r>
              <a:rPr dirty="0"/>
              <a:t>, </a:t>
            </a:r>
            <a:r>
              <a:rPr dirty="0" err="1" smtClean="0"/>
              <a:t>PlayTimeHours</a:t>
            </a:r>
            <a:r>
              <a:rPr lang="en-IE" dirty="0"/>
              <a:t> </a:t>
            </a:r>
            <a:r>
              <a:rPr lang="en-IE" dirty="0" smtClean="0"/>
              <a:t>and Engagement Level</a:t>
            </a:r>
            <a:r>
              <a:rPr dirty="0" smtClean="0"/>
              <a:t>.</a:t>
            </a:r>
            <a:endParaRPr dirty="0"/>
          </a:p>
          <a:p>
            <a:r>
              <a:rPr dirty="0"/>
              <a:t>Dataset size: 40,034 records, 13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Programming language: Python</a:t>
            </a:r>
          </a:p>
          <a:p>
            <a:r>
              <a:t>Libraries: Pandas, Seaborn, Matplotlib, Scikit-Learn</a:t>
            </a:r>
          </a:p>
          <a:p>
            <a:r>
              <a:t>Tools: Jupyter Notebook, GridSearchCV for hyperparameter tuning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 cleaning: Handling missing values and incorrect formats</a:t>
            </a:r>
          </a:p>
          <a:p>
            <a:r>
              <a:t>Encoding categorical features using LabelEncoder</a:t>
            </a:r>
          </a:p>
          <a:p>
            <a:r>
              <a:t>Standardizing numerical features using StandardScaler</a:t>
            </a:r>
          </a:p>
          <a:p>
            <a:r>
              <a:t>Visualization of feature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Engagement Level Distribution</a:t>
            </a:r>
          </a:p>
        </p:txBody>
      </p:sp>
      <p:pic>
        <p:nvPicPr>
          <p:cNvPr id="3" name="Picture 2" descr="engagement_level_distribution.png"/>
          <p:cNvPicPr>
            <a:picLocks noChangeAspect="1"/>
          </p:cNvPicPr>
          <p:nvPr/>
        </p:nvPicPr>
        <p:blipFill rotWithShape="1">
          <a:blip r:embed="rId3"/>
          <a:srcRect l="19444" t="4445" r="15000" b="16852"/>
          <a:stretch/>
        </p:blipFill>
        <p:spPr>
          <a:xfrm>
            <a:off x="2482159" y="1853248"/>
            <a:ext cx="4319266" cy="388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/>
              <a:t>Difficulty Level Preferences by Engagement Level</a:t>
            </a:r>
          </a:p>
        </p:txBody>
      </p:sp>
      <p:pic>
        <p:nvPicPr>
          <p:cNvPr id="3" name="Picture 2" descr="difficulty_level_preferen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74" y="1749235"/>
            <a:ext cx="5643748" cy="4514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337</Words>
  <Application>Microsoft Office PowerPoint</Application>
  <PresentationFormat>On-screen Show (4:3)</PresentationFormat>
  <Paragraphs>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Gaming Behaviour Analysis and Prediction</vt:lpstr>
      <vt:lpstr>Introduction</vt:lpstr>
      <vt:lpstr>Business Description</vt:lpstr>
      <vt:lpstr>Hypothesis and Goal</vt:lpstr>
      <vt:lpstr>Dataset Description</vt:lpstr>
      <vt:lpstr>Technologies Used</vt:lpstr>
      <vt:lpstr>Data Preparation</vt:lpstr>
      <vt:lpstr>Engagement Level Distribution</vt:lpstr>
      <vt:lpstr>Difficulty Level Preferences by Engagement Level</vt:lpstr>
      <vt:lpstr>Gender-based Analysis of Game Genres</vt:lpstr>
      <vt:lpstr>Machine Learning Models</vt:lpstr>
      <vt:lpstr>Model Training and Evaluation</vt:lpstr>
      <vt:lpstr>Results - Logistic Regression</vt:lpstr>
      <vt:lpstr>Results - Random Forest</vt:lpstr>
      <vt:lpstr>Results - SVM</vt:lpstr>
      <vt:lpstr>Comparison of Model Performance</vt:lpstr>
      <vt:lpstr>Challenges Encountered</vt:lpstr>
      <vt:lpstr>Strategies to Overcome Challenges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Behavior Analysis and Prediction</dc:title>
  <dc:subject/>
  <dc:creator>Ormazabal, Jokin Zabala</dc:creator>
  <cp:keywords/>
  <dc:description>generated using python-pptx</dc:description>
  <cp:lastModifiedBy>Ormazabal, Jokin Zabala</cp:lastModifiedBy>
  <cp:revision>10</cp:revision>
  <dcterms:created xsi:type="dcterms:W3CDTF">2013-01-27T09:14:16Z</dcterms:created>
  <dcterms:modified xsi:type="dcterms:W3CDTF">2024-07-28T21:52:21Z</dcterms:modified>
  <cp:category/>
</cp:coreProperties>
</file>