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F8F7-A202-4492-A128-33A80D14D9F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F75C-1317-4727-AEB5-D03AF613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8730" y="0"/>
            <a:ext cx="93345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Claims</a:t>
            </a:r>
            <a:endParaRPr lang="en-US" sz="4000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92956"/>
              </p:ext>
            </p:extLst>
          </p:nvPr>
        </p:nvGraphicFramePr>
        <p:xfrm>
          <a:off x="209006" y="836022"/>
          <a:ext cx="1176963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42409">
                  <a:extLst>
                    <a:ext uri="{9D8B030D-6E8A-4147-A177-3AD203B41FA5}">
                      <a16:colId xmlns:a16="http://schemas.microsoft.com/office/drawing/2014/main" val="784899796"/>
                    </a:ext>
                  </a:extLst>
                </a:gridCol>
                <a:gridCol w="2672297">
                  <a:extLst>
                    <a:ext uri="{9D8B030D-6E8A-4147-A177-3AD203B41FA5}">
                      <a16:colId xmlns:a16="http://schemas.microsoft.com/office/drawing/2014/main" val="1281206855"/>
                    </a:ext>
                  </a:extLst>
                </a:gridCol>
                <a:gridCol w="2824621">
                  <a:extLst>
                    <a:ext uri="{9D8B030D-6E8A-4147-A177-3AD203B41FA5}">
                      <a16:colId xmlns:a16="http://schemas.microsoft.com/office/drawing/2014/main" val="396918533"/>
                    </a:ext>
                  </a:extLst>
                </a:gridCol>
                <a:gridCol w="3330307">
                  <a:extLst>
                    <a:ext uri="{9D8B030D-6E8A-4147-A177-3AD203B41FA5}">
                      <a16:colId xmlns:a16="http://schemas.microsoft.com/office/drawing/2014/main" val="887810672"/>
                    </a:ext>
                  </a:extLst>
                </a:gridCol>
              </a:tblGrid>
              <a:tr h="353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N, Umamaheswari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ECOS Agile Team – WC Alliance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307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5268" y="1629953"/>
            <a:ext cx="115533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Topics to be discussed in Round Table Meeting: (Claims – BDD Initiative)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has changed after BDD implementation in Claims LOB especially in ECOS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Before BDD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Testers Looking at the User stories of the sprint and create test </a:t>
            </a:r>
            <a:r>
              <a:rPr lang="en-US" sz="1600" dirty="0" smtClean="0"/>
              <a:t>cases.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Requirements are specified as statements in the acceptance criteria section.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Have separate session for QA Test cases with BA review.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After </a:t>
            </a:r>
            <a:r>
              <a:rPr lang="en-US" b="1" dirty="0"/>
              <a:t>BDD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BDD methodology, eliminates the need for creating separate test cases rather User stories in Rally can be  taken up directly for test execution</a:t>
            </a:r>
            <a:r>
              <a:rPr lang="en-US" sz="1600" dirty="0" smtClean="0"/>
              <a:t>. Test data are embedded with feature file hence all the users are aware of test data used in the test scenarios.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Acceptance criteria are mentioned as scenario level and thus will enhance traceability between business requirement vs scenarios.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scenarios are open for entire team which helps to reuse in unit testing and implementing TDD.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QA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 Developers have the ability to verify In-Sprint Application code before it gets checked into the code </a:t>
            </a:r>
            <a:r>
              <a:rPr lang="en-US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repository.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 panose="020F0502020204030204" pitchFamily="34" charset="0"/>
              </a:rPr>
              <a:t>In Claims, we are piloting implementation of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</a:rPr>
              <a:t>BDD – Bianca  </a:t>
            </a:r>
            <a:r>
              <a:rPr lang="en-US" sz="1600" dirty="0" smtClean="0">
                <a:solidFill>
                  <a:schemeClr val="dk1"/>
                </a:solidFill>
                <a:latin typeface="Calibri" panose="020F0502020204030204" pitchFamily="34" charset="0"/>
              </a:rPr>
              <a:t>framework as part of in-Sprint automation in APG, WC and CSS shared services. Also automated 2 integration E2E test cases using BDD.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 panose="020F0502020204030204" pitchFamily="34" charset="0"/>
              </a:rPr>
              <a:t>Bring the good collaboration with PO, BA, Dev and QA. Thus will resolve all the ambiguities in upfront.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Cross trained the developer in BDD and thus will help them create unit test scripts in BDD.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Pair programming with the Development team , by reviewing the application in the localhost</a:t>
            </a:r>
            <a:r>
              <a:rPr lang="en-US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278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Thangavel, Suresh Babu (Cognizant)</dc:creator>
  <cp:lastModifiedBy>Thangavel, Suresh Babu (Cognizant)</cp:lastModifiedBy>
  <cp:revision>18</cp:revision>
  <dcterms:created xsi:type="dcterms:W3CDTF">2019-09-17T07:09:11Z</dcterms:created>
  <dcterms:modified xsi:type="dcterms:W3CDTF">2019-09-25T07:34:51Z</dcterms:modified>
</cp:coreProperties>
</file>