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3116263" indent="-1744663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4154488" indent="-2325688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38" autoAdjust="0"/>
    <p:restoredTop sz="95033" autoAdjust="0"/>
  </p:normalViewPr>
  <p:slideViewPr>
    <p:cSldViewPr>
      <p:cViewPr varScale="1">
        <p:scale>
          <a:sx n="40" d="100"/>
          <a:sy n="40" d="100"/>
        </p:scale>
        <p:origin x="1618" y="58"/>
      </p:cViewPr>
      <p:guideLst>
        <p:guide orient="horz" pos="4752"/>
        <p:guide pos="6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B7E0C-4FEA-4D01-9D63-D6E98DE388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96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8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85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8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7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7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964" indent="0">
              <a:buNone/>
              <a:defRPr sz="6400"/>
            </a:lvl2pPr>
            <a:lvl3pPr marL="2077928" indent="0">
              <a:buNone/>
              <a:defRPr sz="5400"/>
            </a:lvl3pPr>
            <a:lvl4pPr marL="3116892" indent="0">
              <a:buNone/>
              <a:defRPr sz="4500"/>
            </a:lvl4pPr>
            <a:lvl5pPr marL="4155856" indent="0">
              <a:buNone/>
              <a:defRPr sz="4500"/>
            </a:lvl5pPr>
            <a:lvl6pPr marL="5194820" indent="0">
              <a:buNone/>
              <a:defRPr sz="4500"/>
            </a:lvl6pPr>
            <a:lvl7pPr marL="6233784" indent="0">
              <a:buNone/>
              <a:defRPr sz="4500"/>
            </a:lvl7pPr>
            <a:lvl8pPr marL="7272748" indent="0">
              <a:buNone/>
              <a:defRPr sz="4500"/>
            </a:lvl8pPr>
            <a:lvl9pPr marL="8311712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pPr>
                <a:defRPr/>
              </a:pPr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513" indent="-649288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188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02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66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230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1194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96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92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89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856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82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8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74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71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21396325" cy="2269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584" tIns="32292" rIns="64584" bIns="32292" anchor="ctr"/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Analysis of Particle Swarm 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Ifra, Ravi Kumar </a:t>
            </a:r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Radder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Spoorti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Suraj </a:t>
            </a:r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Baddi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Prof. Rohit Kalyani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Electronics and Communication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6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100" dirty="0">
              <a:latin typeface="Bookman Old Style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369434" y="2299303"/>
            <a:ext cx="7328056" cy="118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US" sz="3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2800" y="2438400"/>
            <a:ext cx="678661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356296"/>
            <a:ext cx="21396325" cy="731304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158" y="3204373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stability criteria and hence evaluate the rate of convergence of particle swarm optimization.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9751" y="8676493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Particle Swarm algorithm is used to find the optimal value, it can be applied in a various 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any closed loop controller to minimize the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lateral and longitudinal closed loop controller to tune the parameters of that particular controller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56840" y="11149198"/>
            <a:ext cx="6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1111" t="13331" r="11111" b="12595"/>
          <a:stretch>
            <a:fillRect/>
          </a:stretch>
        </p:blipFill>
        <p:spPr bwMode="auto">
          <a:xfrm>
            <a:off x="307158" y="178223"/>
            <a:ext cx="1931124" cy="186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CF42CC7-4238-4C36-A72C-BEDEB9B8EDE2}"/>
              </a:ext>
            </a:extLst>
          </p:cNvPr>
          <p:cNvSpPr/>
          <p:nvPr/>
        </p:nvSpPr>
        <p:spPr>
          <a:xfrm>
            <a:off x="239851" y="4620102"/>
            <a:ext cx="678661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809D993-4ABF-4480-902C-BF21BCD210EB}"/>
              </a:ext>
            </a:extLst>
          </p:cNvPr>
          <p:cNvSpPr/>
          <p:nvPr/>
        </p:nvSpPr>
        <p:spPr>
          <a:xfrm>
            <a:off x="272895" y="7714973"/>
            <a:ext cx="678661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1ACC503-9164-444C-A508-F5A44A980F26}"/>
              </a:ext>
            </a:extLst>
          </p:cNvPr>
          <p:cNvSpPr/>
          <p:nvPr/>
        </p:nvSpPr>
        <p:spPr>
          <a:xfrm>
            <a:off x="239851" y="11049316"/>
            <a:ext cx="678661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22AE40A-F12C-49A4-840C-844E1BE56994}"/>
              </a:ext>
            </a:extLst>
          </p:cNvPr>
          <p:cNvSpPr/>
          <p:nvPr/>
        </p:nvSpPr>
        <p:spPr>
          <a:xfrm>
            <a:off x="15008970" y="12277395"/>
            <a:ext cx="609373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E4661EB-FE93-44E2-8BCE-96FA2F782619}"/>
              </a:ext>
            </a:extLst>
          </p:cNvPr>
          <p:cNvSpPr/>
          <p:nvPr/>
        </p:nvSpPr>
        <p:spPr>
          <a:xfrm>
            <a:off x="15009790" y="2431622"/>
            <a:ext cx="609373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A0E5BB2-271A-47A8-ADD5-2F9FB85075ED}"/>
              </a:ext>
            </a:extLst>
          </p:cNvPr>
          <p:cNvSpPr txBox="1"/>
          <p:nvPr/>
        </p:nvSpPr>
        <p:spPr>
          <a:xfrm>
            <a:off x="517529" y="11969958"/>
            <a:ext cx="67722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framework for stability and convergence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benchmarking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for fair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scalability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4006280C-7E00-41DF-98FD-50F5D95E7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441" y="2871417"/>
            <a:ext cx="6896902" cy="3691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897B1E-BE2F-4203-BDDE-171C7BC1D623}"/>
              </a:ext>
            </a:extLst>
          </p:cNvPr>
          <p:cNvSpPr txBox="1"/>
          <p:nvPr/>
        </p:nvSpPr>
        <p:spPr>
          <a:xfrm>
            <a:off x="7473802" y="6812289"/>
            <a:ext cx="7003541" cy="4706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input might be any objective function that has to be optimised.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Particle Swarm Algorithm is used to optimise the objective function.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we receive an output from PSO, we examine it for stability using three or four stability criteria, which include exploration, exploitation, rate of convergence, and stopping criteria.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consider the algorithm to be stable if all of the stability conditions have been satisfied.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Otherwise, we tune the parameters of PSO using concepts such as constriction co-efficient, velocity clamping, inertia weight, and acceleration co-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7419" y="3124604"/>
            <a:ext cx="5998242" cy="2775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956840" y="13012656"/>
            <a:ext cx="6224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Particle Swarm Optimization were tuned to maintain stability criteria like Exploration, Exploitation, and Convergence Rate.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E4661EB-FE93-44E2-8BCE-96FA2F782619}"/>
              </a:ext>
            </a:extLst>
          </p:cNvPr>
          <p:cNvSpPr/>
          <p:nvPr/>
        </p:nvSpPr>
        <p:spPr>
          <a:xfrm>
            <a:off x="8037420" y="11081433"/>
            <a:ext cx="609373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58369" y="11734318"/>
            <a:ext cx="6834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else ladder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repeat a snippet of code for a certain number of times until the condition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rewriting of same logic/code again and again in the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A0E5BB2-271A-47A8-ADD5-2F9FB85075ED}"/>
              </a:ext>
            </a:extLst>
          </p:cNvPr>
          <p:cNvSpPr txBox="1"/>
          <p:nvPr/>
        </p:nvSpPr>
        <p:spPr>
          <a:xfrm>
            <a:off x="423413" y="5586035"/>
            <a:ext cx="6772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optimization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Analysis of Linear and Non-Linear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new methodology to determine stability of Optimization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Stability and Rate of Convergence of PSO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00" y="6055112"/>
            <a:ext cx="6117050" cy="40690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61" y="10024276"/>
            <a:ext cx="5944900" cy="205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281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Times New Roman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Asus</cp:lastModifiedBy>
  <cp:revision>252</cp:revision>
  <dcterms:created xsi:type="dcterms:W3CDTF">2009-07-23T11:11:30Z</dcterms:created>
  <dcterms:modified xsi:type="dcterms:W3CDTF">2022-01-09T15:28:54Z</dcterms:modified>
</cp:coreProperties>
</file>