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5D8DBD-E8DE-4E3B-9773-92E38EF9DE0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83F6AB8-DF75-4277-931C-58026CA4141F}">
      <dgm:prSet phldrT="[Text]"/>
      <dgm:spPr/>
      <dgm:t>
        <a:bodyPr/>
        <a:lstStyle/>
        <a:p>
          <a:endParaRPr lang="en-IN" dirty="0"/>
        </a:p>
      </dgm:t>
    </dgm:pt>
    <dgm:pt modelId="{392810D0-4760-4B50-8F3E-A5BFEB9D40CA}" type="parTrans" cxnId="{F11FEE54-9D2B-41E2-BA5B-334EE88C27D7}">
      <dgm:prSet/>
      <dgm:spPr/>
      <dgm:t>
        <a:bodyPr/>
        <a:lstStyle/>
        <a:p>
          <a:endParaRPr lang="en-IN"/>
        </a:p>
      </dgm:t>
    </dgm:pt>
    <dgm:pt modelId="{A50E13A0-7F80-4715-87C9-361A567AB47D}" type="sibTrans" cxnId="{F11FEE54-9D2B-41E2-BA5B-334EE88C27D7}">
      <dgm:prSet/>
      <dgm:spPr/>
      <dgm:t>
        <a:bodyPr/>
        <a:lstStyle/>
        <a:p>
          <a:endParaRPr lang="en-IN"/>
        </a:p>
      </dgm:t>
    </dgm:pt>
    <dgm:pt modelId="{89EC2784-C943-44E9-99BD-DD2D07EA3783}">
      <dgm:prSet phldrT="[Text]"/>
      <dgm:spPr/>
      <dgm:t>
        <a:bodyPr/>
        <a:lstStyle/>
        <a:p>
          <a:endParaRPr lang="en-IN" dirty="0"/>
        </a:p>
      </dgm:t>
    </dgm:pt>
    <dgm:pt modelId="{438A3D30-8DD1-4FB9-866D-8EA8C8043290}" type="parTrans" cxnId="{9193B647-AEB0-44C4-A3BC-82443B8E6B61}">
      <dgm:prSet/>
      <dgm:spPr/>
      <dgm:t>
        <a:bodyPr/>
        <a:lstStyle/>
        <a:p>
          <a:endParaRPr lang="en-IN"/>
        </a:p>
      </dgm:t>
    </dgm:pt>
    <dgm:pt modelId="{0695A483-D7DD-4EFB-8276-AAEAC8A40395}" type="sibTrans" cxnId="{9193B647-AEB0-44C4-A3BC-82443B8E6B61}">
      <dgm:prSet/>
      <dgm:spPr/>
      <dgm:t>
        <a:bodyPr/>
        <a:lstStyle/>
        <a:p>
          <a:endParaRPr lang="en-IN"/>
        </a:p>
      </dgm:t>
    </dgm:pt>
    <dgm:pt modelId="{8FA49016-C898-478D-A2BD-D380E5B04FFC}">
      <dgm:prSet phldrT="[Text]"/>
      <dgm:spPr/>
      <dgm:t>
        <a:bodyPr/>
        <a:lstStyle/>
        <a:p>
          <a:endParaRPr lang="en-IN" dirty="0"/>
        </a:p>
      </dgm:t>
    </dgm:pt>
    <dgm:pt modelId="{3032B288-8ABB-4239-8A43-08D7C66C9E4B}" type="parTrans" cxnId="{AF5C962F-D465-4233-9FCE-767FDAEBCF47}">
      <dgm:prSet/>
      <dgm:spPr/>
      <dgm:t>
        <a:bodyPr/>
        <a:lstStyle/>
        <a:p>
          <a:endParaRPr lang="en-IN"/>
        </a:p>
      </dgm:t>
    </dgm:pt>
    <dgm:pt modelId="{ED43586B-D9FA-4372-BC8B-07D843F2EC96}" type="sibTrans" cxnId="{AF5C962F-D465-4233-9FCE-767FDAEBCF47}">
      <dgm:prSet/>
      <dgm:spPr/>
      <dgm:t>
        <a:bodyPr/>
        <a:lstStyle/>
        <a:p>
          <a:endParaRPr lang="en-IN"/>
        </a:p>
      </dgm:t>
    </dgm:pt>
    <dgm:pt modelId="{9391D3DE-0629-44F9-8A3C-FD0D95B10AA5}" type="pres">
      <dgm:prSet presAssocID="{515D8DBD-E8DE-4E3B-9773-92E38EF9DE0E}" presName="CompostProcess" presStyleCnt="0">
        <dgm:presLayoutVars>
          <dgm:dir/>
          <dgm:resizeHandles val="exact"/>
        </dgm:presLayoutVars>
      </dgm:prSet>
      <dgm:spPr/>
    </dgm:pt>
    <dgm:pt modelId="{82D40814-8DBB-443A-9695-8FD7F1D39ECA}" type="pres">
      <dgm:prSet presAssocID="{515D8DBD-E8DE-4E3B-9773-92E38EF9DE0E}" presName="arrow" presStyleLbl="bgShp" presStyleIdx="0" presStyleCnt="1" custLinFactNeighborX="8323"/>
      <dgm:spPr/>
    </dgm:pt>
    <dgm:pt modelId="{1A650F17-00A4-4202-AA9A-FCEFA070D199}" type="pres">
      <dgm:prSet presAssocID="{515D8DBD-E8DE-4E3B-9773-92E38EF9DE0E}" presName="linearProcess" presStyleCnt="0"/>
      <dgm:spPr/>
    </dgm:pt>
    <dgm:pt modelId="{A92F8241-3C21-4338-9AA2-6526476AFF0F}" type="pres">
      <dgm:prSet presAssocID="{E83F6AB8-DF75-4277-931C-58026CA4141F}" presName="textNode" presStyleLbl="node1" presStyleIdx="0" presStyleCnt="3">
        <dgm:presLayoutVars>
          <dgm:bulletEnabled val="1"/>
        </dgm:presLayoutVars>
      </dgm:prSet>
      <dgm:spPr/>
    </dgm:pt>
    <dgm:pt modelId="{77A83BD6-81ED-4BD1-BB7A-024427AB4039}" type="pres">
      <dgm:prSet presAssocID="{A50E13A0-7F80-4715-87C9-361A567AB47D}" presName="sibTrans" presStyleCnt="0"/>
      <dgm:spPr/>
    </dgm:pt>
    <dgm:pt modelId="{F12990FC-5EE5-4763-8CBF-7EDF34BCECF6}" type="pres">
      <dgm:prSet presAssocID="{89EC2784-C943-44E9-99BD-DD2D07EA3783}" presName="textNode" presStyleLbl="node1" presStyleIdx="1" presStyleCnt="3">
        <dgm:presLayoutVars>
          <dgm:bulletEnabled val="1"/>
        </dgm:presLayoutVars>
      </dgm:prSet>
      <dgm:spPr/>
    </dgm:pt>
    <dgm:pt modelId="{50ACDD71-82B1-4238-AD89-7111A8B5B4C7}" type="pres">
      <dgm:prSet presAssocID="{0695A483-D7DD-4EFB-8276-AAEAC8A40395}" presName="sibTrans" presStyleCnt="0"/>
      <dgm:spPr/>
    </dgm:pt>
    <dgm:pt modelId="{9AED1B45-50F3-4A40-8762-4CC3229FF5D5}" type="pres">
      <dgm:prSet presAssocID="{8FA49016-C898-478D-A2BD-D380E5B04FF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7244125-E8BA-4F17-B351-D14EA55644EC}" type="presOf" srcId="{89EC2784-C943-44E9-99BD-DD2D07EA3783}" destId="{F12990FC-5EE5-4763-8CBF-7EDF34BCECF6}" srcOrd="0" destOrd="0" presId="urn:microsoft.com/office/officeart/2005/8/layout/hProcess9"/>
    <dgm:cxn modelId="{AF5C962F-D465-4233-9FCE-767FDAEBCF47}" srcId="{515D8DBD-E8DE-4E3B-9773-92E38EF9DE0E}" destId="{8FA49016-C898-478D-A2BD-D380E5B04FFC}" srcOrd="2" destOrd="0" parTransId="{3032B288-8ABB-4239-8A43-08D7C66C9E4B}" sibTransId="{ED43586B-D9FA-4372-BC8B-07D843F2EC96}"/>
    <dgm:cxn modelId="{9193B647-AEB0-44C4-A3BC-82443B8E6B61}" srcId="{515D8DBD-E8DE-4E3B-9773-92E38EF9DE0E}" destId="{89EC2784-C943-44E9-99BD-DD2D07EA3783}" srcOrd="1" destOrd="0" parTransId="{438A3D30-8DD1-4FB9-866D-8EA8C8043290}" sibTransId="{0695A483-D7DD-4EFB-8276-AAEAC8A40395}"/>
    <dgm:cxn modelId="{F11FEE54-9D2B-41E2-BA5B-334EE88C27D7}" srcId="{515D8DBD-E8DE-4E3B-9773-92E38EF9DE0E}" destId="{E83F6AB8-DF75-4277-931C-58026CA4141F}" srcOrd="0" destOrd="0" parTransId="{392810D0-4760-4B50-8F3E-A5BFEB9D40CA}" sibTransId="{A50E13A0-7F80-4715-87C9-361A567AB47D}"/>
    <dgm:cxn modelId="{3B20A978-482A-4271-AB81-638C270480CF}" type="presOf" srcId="{E83F6AB8-DF75-4277-931C-58026CA4141F}" destId="{A92F8241-3C21-4338-9AA2-6526476AFF0F}" srcOrd="0" destOrd="0" presId="urn:microsoft.com/office/officeart/2005/8/layout/hProcess9"/>
    <dgm:cxn modelId="{06A57588-25AE-49D3-9CEF-A6453ECF10FD}" type="presOf" srcId="{515D8DBD-E8DE-4E3B-9773-92E38EF9DE0E}" destId="{9391D3DE-0629-44F9-8A3C-FD0D95B10AA5}" srcOrd="0" destOrd="0" presId="urn:microsoft.com/office/officeart/2005/8/layout/hProcess9"/>
    <dgm:cxn modelId="{911E0196-0371-4A11-A14A-A258850A03B1}" type="presOf" srcId="{8FA49016-C898-478D-A2BD-D380E5B04FFC}" destId="{9AED1B45-50F3-4A40-8762-4CC3229FF5D5}" srcOrd="0" destOrd="0" presId="urn:microsoft.com/office/officeart/2005/8/layout/hProcess9"/>
    <dgm:cxn modelId="{1904B056-D4B8-45B1-A4D8-33781A69E735}" type="presParOf" srcId="{9391D3DE-0629-44F9-8A3C-FD0D95B10AA5}" destId="{82D40814-8DBB-443A-9695-8FD7F1D39ECA}" srcOrd="0" destOrd="0" presId="urn:microsoft.com/office/officeart/2005/8/layout/hProcess9"/>
    <dgm:cxn modelId="{2B5F48FF-C804-4D91-88C4-6FEA00FFE13A}" type="presParOf" srcId="{9391D3DE-0629-44F9-8A3C-FD0D95B10AA5}" destId="{1A650F17-00A4-4202-AA9A-FCEFA070D199}" srcOrd="1" destOrd="0" presId="urn:microsoft.com/office/officeart/2005/8/layout/hProcess9"/>
    <dgm:cxn modelId="{B2639002-B3CD-453E-A772-E432196D2DFE}" type="presParOf" srcId="{1A650F17-00A4-4202-AA9A-FCEFA070D199}" destId="{A92F8241-3C21-4338-9AA2-6526476AFF0F}" srcOrd="0" destOrd="0" presId="urn:microsoft.com/office/officeart/2005/8/layout/hProcess9"/>
    <dgm:cxn modelId="{1145F89F-F3E4-4FC2-8019-2F4842D059EA}" type="presParOf" srcId="{1A650F17-00A4-4202-AA9A-FCEFA070D199}" destId="{77A83BD6-81ED-4BD1-BB7A-024427AB4039}" srcOrd="1" destOrd="0" presId="urn:microsoft.com/office/officeart/2005/8/layout/hProcess9"/>
    <dgm:cxn modelId="{19173EED-C8E5-4F3C-A2D5-BBAE45557E44}" type="presParOf" srcId="{1A650F17-00A4-4202-AA9A-FCEFA070D199}" destId="{F12990FC-5EE5-4763-8CBF-7EDF34BCECF6}" srcOrd="2" destOrd="0" presId="urn:microsoft.com/office/officeart/2005/8/layout/hProcess9"/>
    <dgm:cxn modelId="{76D4DED9-3D7F-4E06-B644-10958EFE03DF}" type="presParOf" srcId="{1A650F17-00A4-4202-AA9A-FCEFA070D199}" destId="{50ACDD71-82B1-4238-AD89-7111A8B5B4C7}" srcOrd="3" destOrd="0" presId="urn:microsoft.com/office/officeart/2005/8/layout/hProcess9"/>
    <dgm:cxn modelId="{8A1332E2-0DD7-4AD5-9777-6303094AB6EE}" type="presParOf" srcId="{1A650F17-00A4-4202-AA9A-FCEFA070D199}" destId="{9AED1B45-50F3-4A40-8762-4CC3229FF5D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40814-8DBB-443A-9695-8FD7F1D39ECA}">
      <dsp:nvSpPr>
        <dsp:cNvPr id="0" name=""/>
        <dsp:cNvSpPr/>
      </dsp:nvSpPr>
      <dsp:spPr>
        <a:xfrm>
          <a:off x="1464732" y="0"/>
          <a:ext cx="8542443" cy="36914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8241-3C21-4338-9AA2-6526476AFF0F}">
      <dsp:nvSpPr>
        <dsp:cNvPr id="0" name=""/>
        <dsp:cNvSpPr/>
      </dsp:nvSpPr>
      <dsp:spPr>
        <a:xfrm>
          <a:off x="0" y="1107440"/>
          <a:ext cx="3014979" cy="1476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72081" y="1179521"/>
        <a:ext cx="2870817" cy="1332424"/>
      </dsp:txXfrm>
    </dsp:sp>
    <dsp:sp modelId="{F12990FC-5EE5-4763-8CBF-7EDF34BCECF6}">
      <dsp:nvSpPr>
        <dsp:cNvPr id="0" name=""/>
        <dsp:cNvSpPr/>
      </dsp:nvSpPr>
      <dsp:spPr>
        <a:xfrm>
          <a:off x="3517476" y="1107440"/>
          <a:ext cx="3014979" cy="1476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3589557" y="1179521"/>
        <a:ext cx="2870817" cy="1332424"/>
      </dsp:txXfrm>
    </dsp:sp>
    <dsp:sp modelId="{9AED1B45-50F3-4A40-8762-4CC3229FF5D5}">
      <dsp:nvSpPr>
        <dsp:cNvPr id="0" name=""/>
        <dsp:cNvSpPr/>
      </dsp:nvSpPr>
      <dsp:spPr>
        <a:xfrm>
          <a:off x="7034953" y="1107440"/>
          <a:ext cx="3014979" cy="14765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7107034" y="1179521"/>
        <a:ext cx="2870817" cy="133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4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51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57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6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3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4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8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0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8160-A78B-4983-BE29-861703087C19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8F689B-FC27-4FC1-A86C-967AFDA31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2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D339-4EED-588B-832B-165A97AF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87" y="657376"/>
            <a:ext cx="10311319" cy="1676012"/>
          </a:xfrm>
        </p:spPr>
        <p:txBody>
          <a:bodyPr/>
          <a:lstStyle/>
          <a:p>
            <a:pPr algn="ctr"/>
            <a:r>
              <a:rPr lang="en-IN" sz="2400" dirty="0"/>
              <a:t>ENPM663: Robotics</a:t>
            </a:r>
            <a:r>
              <a:rPr lang="en-US" sz="2400" dirty="0"/>
              <a:t>Building a Manufacturing Robotic Software System</a:t>
            </a:r>
            <a:br>
              <a:rPr lang="en-US" sz="900" b="1" i="0" dirty="0">
                <a:solidFill>
                  <a:srgbClr val="666666"/>
                </a:solidFill>
                <a:effectLst/>
                <a:latin typeface="Lato Extended"/>
              </a:rPr>
            </a:br>
            <a:br>
              <a:rPr lang="en-IN" sz="2400" dirty="0"/>
            </a:br>
            <a:br>
              <a:rPr lang="en-IN" sz="2400" dirty="0"/>
            </a:br>
            <a:r>
              <a:rPr lang="en-IN" sz="2800" dirty="0"/>
              <a:t>RWA67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39DB-BB8B-98CD-8672-949C00C7B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78" y="4757652"/>
            <a:ext cx="2875370" cy="190156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u="sng" dirty="0"/>
              <a:t>Team Members:</a:t>
            </a:r>
          </a:p>
          <a:p>
            <a:pPr algn="l">
              <a:lnSpc>
                <a:spcPct val="120000"/>
              </a:lnSpc>
            </a:pPr>
            <a:r>
              <a:rPr lang="en-IN" dirty="0" err="1"/>
              <a:t>Shreejay</a:t>
            </a:r>
            <a:endParaRPr lang="en-IN" dirty="0"/>
          </a:p>
          <a:p>
            <a:pPr algn="l">
              <a:lnSpc>
                <a:spcPct val="120000"/>
              </a:lnSpc>
            </a:pPr>
            <a:r>
              <a:rPr lang="en-IN" dirty="0"/>
              <a:t>Tej</a:t>
            </a:r>
          </a:p>
          <a:p>
            <a:pPr algn="l">
              <a:lnSpc>
                <a:spcPct val="120000"/>
              </a:lnSpc>
            </a:pPr>
            <a:r>
              <a:rPr lang="en-IN" dirty="0"/>
              <a:t>Ian</a:t>
            </a:r>
          </a:p>
          <a:p>
            <a:pPr algn="l">
              <a:lnSpc>
                <a:spcPct val="120000"/>
              </a:lnSpc>
            </a:pPr>
            <a:r>
              <a:rPr lang="en-IN" dirty="0"/>
              <a:t>Arshad</a:t>
            </a:r>
          </a:p>
          <a:p>
            <a:pPr algn="l">
              <a:lnSpc>
                <a:spcPct val="120000"/>
              </a:lnSpc>
            </a:pPr>
            <a:r>
              <a:rPr lang="en-IN" dirty="0"/>
              <a:t>Dhinesh</a:t>
            </a:r>
          </a:p>
          <a:p>
            <a:pPr algn="l">
              <a:lnSpc>
                <a:spcPct val="120000"/>
              </a:lnSpc>
            </a:pPr>
            <a:r>
              <a:rPr lang="en-IN" dirty="0"/>
              <a:t>Tim Sweeney</a:t>
            </a:r>
          </a:p>
        </p:txBody>
      </p:sp>
    </p:spTree>
    <p:extLst>
      <p:ext uri="{BB962C8B-B14F-4D97-AF65-F5344CB8AC3E}">
        <p14:creationId xmlns:p14="http://schemas.microsoft.com/office/powerpoint/2010/main" val="168086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296E-591E-5AB4-AE2E-4DD29E5B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20" name="Isosceles Triangle 30">
            <a:extLst>
              <a:ext uri="{FF2B5EF4-FFF2-40B4-BE49-F238E27FC236}">
                <a16:creationId xmlns:a16="http://schemas.microsoft.com/office/drawing/2014/main" id="{B09A8B04-373D-40BD-9442-2D3540D3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028193-7250-4674-AA37-E9040429A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3263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20FE-78D6-AD38-EFD0-D4F4D283D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dirty="0"/>
              <a:t>Object </a:t>
            </a:r>
          </a:p>
          <a:p>
            <a:pPr>
              <a:lnSpc>
                <a:spcPct val="90000"/>
              </a:lnSpc>
            </a:pPr>
            <a:r>
              <a:rPr lang="en-IN" sz="1700" dirty="0"/>
              <a:t>Future Work:</a:t>
            </a:r>
          </a:p>
          <a:p>
            <a:pPr lvl="1">
              <a:lnSpc>
                <a:spcPct val="9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338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2177-5C82-7A6C-DDB2-C364417D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6467"/>
            <a:ext cx="8596668" cy="1320800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FA6D-D269-3B87-CC13-9C2BD8A2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IN" dirty="0"/>
              <a:t>Introduction /Problem Statement: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Contribution of the Project</a:t>
            </a:r>
          </a:p>
          <a:p>
            <a:pPr lvl="1"/>
            <a:r>
              <a:rPr lang="en-IN" dirty="0"/>
              <a:t>Project as a Whole</a:t>
            </a:r>
          </a:p>
          <a:p>
            <a:pPr lvl="1"/>
            <a:r>
              <a:rPr lang="en-IN" dirty="0"/>
              <a:t>Individually</a:t>
            </a:r>
          </a:p>
          <a:p>
            <a:r>
              <a:rPr lang="en-IN" dirty="0"/>
              <a:t>Challenges Faced: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Methods for Improved Results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9C49-42B2-742B-C7F2-5C5543D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8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609600"/>
            <a:ext cx="8596668" cy="1320800"/>
          </a:xfrm>
        </p:spPr>
        <p:txBody>
          <a:bodyPr/>
          <a:lstStyle/>
          <a:p>
            <a:r>
              <a:rPr lang="en-IN" dirty="0"/>
              <a:t>Methodology: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9EECFB9-B043-D8E4-EB7A-E040E2258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648282"/>
              </p:ext>
            </p:extLst>
          </p:nvPr>
        </p:nvGraphicFramePr>
        <p:xfrm>
          <a:off x="262466" y="948266"/>
          <a:ext cx="10049933" cy="369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3F1AD1F-D905-3161-25CE-0309B1514515}"/>
              </a:ext>
            </a:extLst>
          </p:cNvPr>
          <p:cNvSpPr/>
          <p:nvPr/>
        </p:nvSpPr>
        <p:spPr>
          <a:xfrm>
            <a:off x="1151466" y="4758268"/>
            <a:ext cx="1151467" cy="4825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A8C900A-8123-DA8D-DBB4-92AAA35BA9F8}"/>
              </a:ext>
            </a:extLst>
          </p:cNvPr>
          <p:cNvSpPr/>
          <p:nvPr/>
        </p:nvSpPr>
        <p:spPr>
          <a:xfrm>
            <a:off x="1549400" y="3843867"/>
            <a:ext cx="177800" cy="795866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8AF2F-D90B-48C4-59A1-53718980C517}"/>
              </a:ext>
            </a:extLst>
          </p:cNvPr>
          <p:cNvSpPr/>
          <p:nvPr/>
        </p:nvSpPr>
        <p:spPr>
          <a:xfrm>
            <a:off x="4178299" y="4758268"/>
            <a:ext cx="1761068" cy="1130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CB898F9-0FB7-1FE9-0FF9-66D8B988B652}"/>
              </a:ext>
            </a:extLst>
          </p:cNvPr>
          <p:cNvSpPr/>
          <p:nvPr/>
        </p:nvSpPr>
        <p:spPr>
          <a:xfrm>
            <a:off x="4969933" y="3843867"/>
            <a:ext cx="177800" cy="795866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88320-D7E2-3AA8-7B5F-243DB0FC4B44}"/>
              </a:ext>
            </a:extLst>
          </p:cNvPr>
          <p:cNvSpPr/>
          <p:nvPr/>
        </p:nvSpPr>
        <p:spPr>
          <a:xfrm>
            <a:off x="7628466" y="4698999"/>
            <a:ext cx="2353733" cy="13123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3DD040F-E964-60B5-D9BD-DAA103D34B21}"/>
              </a:ext>
            </a:extLst>
          </p:cNvPr>
          <p:cNvSpPr/>
          <p:nvPr/>
        </p:nvSpPr>
        <p:spPr>
          <a:xfrm>
            <a:off x="8627533" y="3708399"/>
            <a:ext cx="177800" cy="795866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609600"/>
            <a:ext cx="8596668" cy="1320800"/>
          </a:xfrm>
        </p:spPr>
        <p:txBody>
          <a:bodyPr/>
          <a:lstStyle/>
          <a:p>
            <a:r>
              <a:rPr lang="en-IN" dirty="0"/>
              <a:t>Object :</a:t>
            </a:r>
          </a:p>
        </p:txBody>
      </p:sp>
    </p:spTree>
    <p:extLst>
      <p:ext uri="{BB962C8B-B14F-4D97-AF65-F5344CB8AC3E}">
        <p14:creationId xmlns:p14="http://schemas.microsoft.com/office/powerpoint/2010/main" val="349187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34" y="541866"/>
            <a:ext cx="8596668" cy="1320800"/>
          </a:xfrm>
        </p:spPr>
        <p:txBody>
          <a:bodyPr/>
          <a:lstStyle/>
          <a:p>
            <a:r>
              <a:rPr lang="en-IN" dirty="0"/>
              <a:t>Contributions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9C49-42B2-742B-C7F2-5C5543D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655"/>
            <a:ext cx="8596668" cy="3880773"/>
          </a:xfrm>
        </p:spPr>
        <p:txBody>
          <a:bodyPr/>
          <a:lstStyle/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3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09600"/>
            <a:ext cx="8596668" cy="1320800"/>
          </a:xfrm>
        </p:spPr>
        <p:txBody>
          <a:bodyPr/>
          <a:lstStyle/>
          <a:p>
            <a:r>
              <a:rPr lang="en-IN" dirty="0"/>
              <a:t>Challenges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9C49-42B2-742B-C7F2-5C5543D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19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9C49-42B2-742B-C7F2-5C5543D2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E92A75-8D1C-8F98-1BA8-7E589E940C78}"/>
              </a:ext>
            </a:extLst>
          </p:cNvPr>
          <p:cNvSpPr txBox="1">
            <a:spLocks/>
          </p:cNvSpPr>
          <p:nvPr/>
        </p:nvSpPr>
        <p:spPr>
          <a:xfrm>
            <a:off x="677334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1641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C6F7-95E2-6A78-2855-0C77FA8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can the results be made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9C49-42B2-742B-C7F2-5C5543D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406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80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Lato Extended</vt:lpstr>
      <vt:lpstr>Trebuchet MS</vt:lpstr>
      <vt:lpstr>Wingdings 3</vt:lpstr>
      <vt:lpstr>Facet</vt:lpstr>
      <vt:lpstr>ENPM663: RoboticsBuilding a Manufacturing Robotic Software System   RWA67</vt:lpstr>
      <vt:lpstr>Table of Contents</vt:lpstr>
      <vt:lpstr>Problem Statement:</vt:lpstr>
      <vt:lpstr>Methodology:</vt:lpstr>
      <vt:lpstr>Object :</vt:lpstr>
      <vt:lpstr>Contributions of the Project:</vt:lpstr>
      <vt:lpstr>Challenges Faced:</vt:lpstr>
      <vt:lpstr>Results</vt:lpstr>
      <vt:lpstr>How can the results be made better?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ENPM673: Perception for Autonomous Robotics Final Project: Object Detection and Stereo Depth Estimation for Pick &amp; Place Operation using Custom-built Manipulator</dc:title>
  <dc:creator>Dhinesh Rajasekaran</dc:creator>
  <cp:lastModifiedBy>Arshad Basha Shaik</cp:lastModifiedBy>
  <cp:revision>14</cp:revision>
  <dcterms:created xsi:type="dcterms:W3CDTF">2023-05-18T17:05:13Z</dcterms:created>
  <dcterms:modified xsi:type="dcterms:W3CDTF">2023-08-14T05:45:06Z</dcterms:modified>
</cp:coreProperties>
</file>