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80" r:id="rId7"/>
    <p:sldId id="276" r:id="rId8"/>
    <p:sldId id="277" r:id="rId9"/>
    <p:sldId id="278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7BC0-0C73-4848-A058-7DD06716B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8AB2-6BAE-4FD9-A564-6DE67F37D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FC8B-8A95-46A9-BB47-D896B49D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3155-5F1B-42A1-9511-22B54D6A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F14A-5556-4E2E-8CB9-D3FB1F58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EB46-7950-4684-843F-8977A874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65812-47C1-47B1-8F5E-0DA9D8D1B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507C-1A4C-4FA0-8F72-3DAD80B5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7533-0F58-4F5C-AFDC-093096CD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2F7D-9FBF-473D-9B54-B43E15E1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7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9A9BD-4EC8-462C-A154-57249EF3C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0CC5A-06C5-4F49-AD47-0357A1A6F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9D202-ED42-4F28-846A-36672655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9EAC-2D2E-4854-B87F-D0935A17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2BE47-8927-4831-9FD7-3A1BFFCD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4A1A-012D-4C6C-8A23-679F320C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2AD3-4C91-4311-8C6E-AA0A3B8D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27F2-FC5C-4EFB-ACDD-0046A7FB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23DE-0A09-4C89-AC86-852660A8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148D-8892-46FA-99B6-08C3604C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6DAA-7B0C-4396-A436-B12902A9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56C38-85C9-4BEE-AC9B-95CC11A8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FBB0-FADB-4407-AEAD-F292636A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402D-7BA2-494C-BF82-89EFD6BB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32FD-2BD0-474B-B743-83EBDCC4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1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3097-3E4A-4884-9A06-FC769D64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7C81-DDC1-40A9-B809-665175F15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D8FDE-5FCF-4771-8EA6-787EF9DF0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64268-BF9E-4B7D-9DB8-C68FD2FB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FD2EE-9AF0-443B-9AD7-B502A01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D008-284D-4DEF-B2B4-290D6A07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42BF-8457-486C-9486-BA3B209A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76A5-27A6-4DF2-BEC2-4A4DAB45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C37BC-E1A6-49CC-A595-C5B8E17D6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F9FC6-20D1-428D-B145-ECFD04B6F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CA6C9-C783-4EAA-8AAF-86B50C925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9E779-3EE5-4DF6-84D7-ECCE8A95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5B9E4-606E-4BFD-B85D-7D0D12FE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18CAD-499F-4E3D-8A7D-2412B6AA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7487-A8B6-4235-9C0F-31ED77AD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E6DBE-D431-4AD7-80CA-C62C593D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F41FB-861E-4B84-9715-7D61B97A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D2ED0-0019-4444-BFDE-0B2EF1D6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7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5BBFB-A2D5-4D46-A16A-276D9EC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FCCAA-3FB0-4A85-9918-F02404E5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A0D44-0F52-4689-84C1-FE2D9423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1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5F74-F1A9-4D2F-A737-46CE71A9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9547-D1AA-4FDB-985F-BFB3F52B2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C9435-E573-4898-9A22-64F90CC4C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122D-677E-4C73-82BD-13DC2A00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5175-9873-433F-811E-42D4D453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52C9-637D-49E3-98E8-77928CB3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8339-60E1-4701-AEF9-7FA4A0DA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0D20B-5B1C-4D2C-9F78-102A90A33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71BF4-8105-4423-914D-F4A42C63B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551F-BEE2-4087-B1B3-453FEFAC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7D0BA-D7EA-480F-A25B-CE5729FB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B9CDB-A23D-4F71-AEDA-9C61C690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7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4A936-B84A-40F5-984D-307150DB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9488-2FDF-4407-B42D-897CEF41B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46B1-94AB-4954-87CD-51BE49F53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D014-8315-4BAA-943E-39ED10F7A0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37C0-77B8-44C7-9DFE-BE951B06E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FD49-0088-4CEC-B995-31388806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D4F1-5C5C-4450-95E3-493F6DD92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8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28CC-B87F-46CE-B6E8-D17947476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detection &amp; Tracking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34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3DE7-258E-432B-80D1-0D9979B9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tracking?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6225-1044-4F4C-99ED-775B35B15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tracking is keeping track of the object detected during all the frames to have an history of where that object was over time.</a:t>
            </a:r>
          </a:p>
          <a:p>
            <a:endParaRPr lang="en-US" dirty="0"/>
          </a:p>
          <a:p>
            <a:r>
              <a:rPr lang="en-US" dirty="0"/>
              <a:t>This can used for counting people over certain area or counting the cars on the highway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73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A3F3-8309-40C1-A278-79882422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Packege</a:t>
            </a:r>
            <a:r>
              <a:rPr lang="en-US" dirty="0"/>
              <a:t>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BF35-B4E4-4B08-923D-C9FC7050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OpenCV2.</a:t>
            </a:r>
          </a:p>
          <a:p>
            <a:r>
              <a:rPr lang="en-US" dirty="0"/>
              <a:t>OpenCV is a library of programming functions mainly aimed at real-time computer vision.</a:t>
            </a:r>
          </a:p>
          <a:p>
            <a:r>
              <a:rPr lang="en-US" dirty="0"/>
              <a:t>OpenCV is a great tool for image processing and performing computer vision tasks. It is an open-source library that can be used to perform tasks like face detection, objection tracking, landmark detection, and much more.</a:t>
            </a:r>
          </a:p>
          <a:p>
            <a:r>
              <a:rPr lang="en-US" dirty="0"/>
              <a:t>OpenCV is extensively used in companies, research groups, and governmental bodies. Well-established companies like Google, Yahoo, Microsoft, Intel, IBM, Sony, Honda, Toyota employ this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4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13" name="Shape 97"/>
          <p:cNvSpPr/>
          <p:nvPr/>
        </p:nvSpPr>
        <p:spPr>
          <a:xfrm>
            <a:off x="3020288" y="5022267"/>
            <a:ext cx="99386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/>
              <a:t>Input</a:t>
            </a:r>
          </a:p>
        </p:txBody>
      </p:sp>
      <p:sp>
        <p:nvSpPr>
          <p:cNvPr id="14" name="Shape 98"/>
          <p:cNvSpPr/>
          <p:nvPr/>
        </p:nvSpPr>
        <p:spPr>
          <a:xfrm>
            <a:off x="7116590" y="5022267"/>
            <a:ext cx="26059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/>
              <a:t>Desired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27B18-0413-4163-AB5F-8C0EFDA56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10" y="2420646"/>
            <a:ext cx="4002223" cy="2561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A824C-8F01-4315-9DE5-C6867884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75" y="2323015"/>
            <a:ext cx="3915107" cy="26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6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on a stage&#10;&#10;Description automatically generated with medium confidence">
            <a:extLst>
              <a:ext uri="{FF2B5EF4-FFF2-40B4-BE49-F238E27FC236}">
                <a16:creationId xmlns:a16="http://schemas.microsoft.com/office/drawing/2014/main" id="{B10BA474-5CE7-4097-8E18-3F3C0AC91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0" r="-1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710DB-1FAC-4186-8447-256E1311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Mask</a:t>
            </a:r>
            <a:endParaRPr lang="en-IN" sz="3600"/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0DDAA-0F71-452A-9AF9-D11DE712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The goal of the mask it makes everything we don’t need black , while the objects we want to detect white.</a:t>
            </a:r>
          </a:p>
          <a:p>
            <a:r>
              <a:rPr lang="en-US" sz="1800"/>
              <a:t>As shown in the image all the vehicles must must be white while the rest is black</a:t>
            </a:r>
          </a:p>
        </p:txBody>
      </p:sp>
    </p:spTree>
    <p:extLst>
      <p:ext uri="{BB962C8B-B14F-4D97-AF65-F5344CB8AC3E}">
        <p14:creationId xmlns:p14="http://schemas.microsoft.com/office/powerpoint/2010/main" val="292894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F3377-03B4-468E-941E-6B3A2CF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/>
              <a:t>Removing shadow</a:t>
            </a:r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A7256FB-1290-4648-B6D4-C48D7B63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/>
          </a:bodyPr>
          <a:lstStyle/>
          <a:p>
            <a:r>
              <a:rPr lang="en-US" sz="2000" dirty="0"/>
              <a:t>Removing shadows improves the detection</a:t>
            </a:r>
          </a:p>
          <a:p>
            <a:r>
              <a:rPr lang="en-US" sz="2000" dirty="0"/>
              <a:t>Threshold method can you used to remove the pixels that are grey and keep the pixels that are white.</a:t>
            </a:r>
          </a:p>
          <a:p>
            <a:r>
              <a:rPr lang="en-US" sz="2000" dirty="0"/>
              <a:t>It reduces the detection of false positive.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CD68D-F977-4CA9-A2B2-D0BAFD25F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" r="9184" b="-3"/>
          <a:stretch/>
        </p:blipFill>
        <p:spPr>
          <a:xfrm>
            <a:off x="5539138" y="1216899"/>
            <a:ext cx="2828925" cy="4424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2E491-4C76-441A-8946-6BB07A44A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0" r="26211" b="-1"/>
          <a:stretch/>
        </p:blipFill>
        <p:spPr>
          <a:xfrm>
            <a:off x="8673211" y="1216937"/>
            <a:ext cx="2828925" cy="44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0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6A49-EC61-4FFA-B6F9-636AABFE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Object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9CA1-1FE0-40A7-BA91-BC24162AE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The area of interest is extracted.</a:t>
            </a:r>
          </a:p>
          <a:p>
            <a:r>
              <a:rPr lang="en-US" sz="2000" dirty="0"/>
              <a:t>The tracker takes all the bounding boxes of the object.</a:t>
            </a:r>
          </a:p>
          <a:p>
            <a:r>
              <a:rPr lang="en-US" sz="2000" dirty="0"/>
              <a:t>This can be done by saving the bounding boxes in one array/list.</a:t>
            </a:r>
          </a:p>
          <a:p>
            <a:r>
              <a:rPr lang="en-US" sz="2000" dirty="0"/>
              <a:t>As soon as the object is detected its location and height and wide is stored on a list.</a:t>
            </a:r>
          </a:p>
          <a:p>
            <a:r>
              <a:rPr lang="en-US" sz="2000" dirty="0"/>
              <a:t>It also gives a history and unique ID that is associated to each object.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E1684-8FEA-49F9-B3FA-3BCAFEA5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889688"/>
            <a:ext cx="4788505" cy="234636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7B6CA-8419-422E-998B-03E4124A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Object Tracking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F038-A359-454B-B41A-5B9995B9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X coordinate, Y coordinate, width and height is extracted from detection</a:t>
            </a:r>
          </a:p>
          <a:p>
            <a:r>
              <a:rPr lang="en-US" sz="2000" dirty="0"/>
              <a:t>Text is shown on the box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DBC41-1761-4787-96AA-88AF8EDD0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295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5A55F9D28594091FCDCEB4F19A615" ma:contentTypeVersion="4" ma:contentTypeDescription="Create a new document." ma:contentTypeScope="" ma:versionID="fc9cf02e818d7789db3223806e9c9426">
  <xsd:schema xmlns:xsd="http://www.w3.org/2001/XMLSchema" xmlns:xs="http://www.w3.org/2001/XMLSchema" xmlns:p="http://schemas.microsoft.com/office/2006/metadata/properties" xmlns:ns3="5a83aded-aec6-409f-9c3e-7415569ea4f7" targetNamespace="http://schemas.microsoft.com/office/2006/metadata/properties" ma:root="true" ma:fieldsID="eed25cd34a203e574a92f6fe7e7658ff" ns3:_="">
    <xsd:import namespace="5a83aded-aec6-409f-9c3e-7415569ea4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3aded-aec6-409f-9c3e-7415569ea4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D614D6-A882-4FD5-8297-4609C5AFF4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83aded-aec6-409f-9c3e-7415569ea4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C723D2-5A9B-4CEA-BC0F-2315A1A466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68F22C-5F28-46B2-B2A5-B2CF8B3E83B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a83aded-aec6-409f-9c3e-7415569ea4f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Object detection &amp; Tracking</vt:lpstr>
      <vt:lpstr>What is object tracking?</vt:lpstr>
      <vt:lpstr>Packege Used</vt:lpstr>
      <vt:lpstr>Problem formulation</vt:lpstr>
      <vt:lpstr>Mask</vt:lpstr>
      <vt:lpstr>Removing shadow</vt:lpstr>
      <vt:lpstr>Object Detection</vt:lpstr>
      <vt:lpstr>Object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&amp; Tracking</dc:title>
  <dc:creator>Bagul, sanket Mukund</dc:creator>
  <cp:lastModifiedBy>Bagul, sanket Mukund</cp:lastModifiedBy>
  <cp:revision>1</cp:revision>
  <dcterms:created xsi:type="dcterms:W3CDTF">2021-12-13T18:58:23Z</dcterms:created>
  <dcterms:modified xsi:type="dcterms:W3CDTF">2021-12-13T20:39:11Z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0x01010083F5A55F9D28594091FCDCEB4F19A615</vt:lpwstr>
  </property>
</Properties>
</file>