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66" r:id="rId5"/>
    <p:sldId id="272" r:id="rId6"/>
    <p:sldId id="267" r:id="rId7"/>
    <p:sldId id="270" r:id="rId8"/>
    <p:sldId id="259" r:id="rId9"/>
    <p:sldId id="262" r:id="rId10"/>
    <p:sldId id="261" r:id="rId11"/>
    <p:sldId id="260" r:id="rId12"/>
    <p:sldId id="27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y baydachnyy" userId="475dc8bd4f068d60" providerId="LiveId" clId="{2DDA2A92-3C72-4B30-9906-E06788D86736}"/>
    <pc:docChg chg="undo custSel addSld delSld modSld sldOrd">
      <pc:chgData name="sergiy baydachnyy" userId="475dc8bd4f068d60" providerId="LiveId" clId="{2DDA2A92-3C72-4B30-9906-E06788D86736}" dt="2017-05-25T19:21:18.427" v="1877" actId="2696"/>
      <pc:docMkLst>
        <pc:docMk/>
      </pc:docMkLst>
      <pc:sldChg chg="modSp">
        <pc:chgData name="sergiy baydachnyy" userId="475dc8bd4f068d60" providerId="LiveId" clId="{2DDA2A92-3C72-4B30-9906-E06788D86736}" dt="2017-05-23T20:19:09.037" v="636" actId="14100"/>
        <pc:sldMkLst>
          <pc:docMk/>
          <pc:sldMk cId="2372163194" sldId="258"/>
        </pc:sldMkLst>
        <pc:spChg chg="mod">
          <ac:chgData name="sergiy baydachnyy" userId="475dc8bd4f068d60" providerId="LiveId" clId="{2DDA2A92-3C72-4B30-9906-E06788D86736}" dt="2017-05-23T20:19:09.037" v="636" actId="14100"/>
          <ac:spMkLst>
            <pc:docMk/>
            <pc:sldMk cId="2372163194" sldId="258"/>
            <ac:spMk id="7" creationId="{714AC301-C547-4CB9-8649-541E70D411CA}"/>
          </ac:spMkLst>
        </pc:spChg>
      </pc:sldChg>
      <pc:sldChg chg="modSp add del">
        <pc:chgData name="sergiy baydachnyy" userId="475dc8bd4f068d60" providerId="LiveId" clId="{2DDA2A92-3C72-4B30-9906-E06788D86736}" dt="2017-05-25T19:21:15.913" v="1876" actId="2696"/>
        <pc:sldMkLst>
          <pc:docMk/>
          <pc:sldMk cId="890111263" sldId="259"/>
        </pc:sldMkLst>
        <pc:spChg chg="mod">
          <ac:chgData name="sergiy baydachnyy" userId="475dc8bd4f068d60" providerId="LiveId" clId="{2DDA2A92-3C72-4B30-9906-E06788D86736}" dt="2017-05-23T20:19:36.713" v="638" actId="14100"/>
          <ac:spMkLst>
            <pc:docMk/>
            <pc:sldMk cId="890111263" sldId="259"/>
            <ac:spMk id="3" creationId="{DD7151CE-B2A2-4DD2-9D66-35D3363893DF}"/>
          </ac:spMkLst>
        </pc:spChg>
      </pc:sldChg>
      <pc:sldChg chg="addSp delSp modSp add">
        <pc:chgData name="sergiy baydachnyy" userId="475dc8bd4f068d60" providerId="LiveId" clId="{2DDA2A92-3C72-4B30-9906-E06788D86736}" dt="2017-05-24T00:36:31.649" v="853" actId="20577"/>
        <pc:sldMkLst>
          <pc:docMk/>
          <pc:sldMk cId="3683242433" sldId="260"/>
        </pc:sldMkLst>
        <pc:spChg chg="add mod">
          <ac:chgData name="sergiy baydachnyy" userId="475dc8bd4f068d60" providerId="LiveId" clId="{2DDA2A92-3C72-4B30-9906-E06788D86736}" dt="2017-05-24T00:31:31.828" v="780" actId="20577"/>
          <ac:spMkLst>
            <pc:docMk/>
            <pc:sldMk cId="3683242433" sldId="260"/>
            <ac:spMk id="2" creationId="{4D3447AC-F6F9-452C-95AA-07BDB8A73815}"/>
          </ac:spMkLst>
        </pc:spChg>
        <pc:spChg chg="del">
          <ac:chgData name="sergiy baydachnyy" userId="475dc8bd4f068d60" providerId="LiveId" clId="{2DDA2A92-3C72-4B30-9906-E06788D86736}" dt="2017-05-22T16:27:41.053" v="1" actId="0"/>
          <ac:spMkLst>
            <pc:docMk/>
            <pc:sldMk cId="3683242433" sldId="260"/>
            <ac:spMk id="2" creationId="{DDA5C232-80D0-43DE-9EF2-C626BFEA37F3}"/>
          </ac:spMkLst>
        </pc:spChg>
        <pc:spChg chg="add mod">
          <ac:chgData name="sergiy baydachnyy" userId="475dc8bd4f068d60" providerId="LiveId" clId="{2DDA2A92-3C72-4B30-9906-E06788D86736}" dt="2017-05-24T00:36:31.649" v="853" actId="20577"/>
          <ac:spMkLst>
            <pc:docMk/>
            <pc:sldMk cId="3683242433" sldId="260"/>
            <ac:spMk id="6" creationId="{BABD3927-964B-4B4E-8344-431363229D0A}"/>
          </ac:spMkLst>
        </pc:spChg>
        <pc:spChg chg="del">
          <ac:chgData name="sergiy baydachnyy" userId="475dc8bd4f068d60" providerId="LiveId" clId="{2DDA2A92-3C72-4B30-9906-E06788D86736}" dt="2017-05-22T16:27:41.053" v="1" actId="0"/>
          <ac:spMkLst>
            <pc:docMk/>
            <pc:sldMk cId="3683242433" sldId="260"/>
            <ac:spMk id="3" creationId="{E4EAE34C-C068-41A8-9F3E-136370B2C1FA}"/>
          </ac:spMkLst>
        </pc:spChg>
        <pc:spChg chg="add mod">
          <ac:chgData name="sergiy baydachnyy" userId="475dc8bd4f068d60" providerId="LiveId" clId="{2DDA2A92-3C72-4B30-9906-E06788D86736}" dt="2017-05-24T00:34:38.690" v="819" actId="1076"/>
          <ac:spMkLst>
            <pc:docMk/>
            <pc:sldMk cId="3683242433" sldId="260"/>
            <ac:spMk id="7" creationId="{5CDDACCF-5A40-4819-AF21-22FA937D612A}"/>
          </ac:spMkLst>
        </pc:spChg>
        <pc:spChg chg="add mod">
          <ac:chgData name="sergiy baydachnyy" userId="475dc8bd4f068d60" providerId="LiveId" clId="{2DDA2A92-3C72-4B30-9906-E06788D86736}" dt="2017-05-24T00:34:50.467" v="821" actId="1076"/>
          <ac:spMkLst>
            <pc:docMk/>
            <pc:sldMk cId="3683242433" sldId="260"/>
            <ac:spMk id="10" creationId="{18CBC8DE-3A4C-4559-B2F5-6609A150538E}"/>
          </ac:spMkLst>
        </pc:spChg>
        <pc:spChg chg="add mod">
          <ac:chgData name="sergiy baydachnyy" userId="475dc8bd4f068d60" providerId="LiveId" clId="{2DDA2A92-3C72-4B30-9906-E06788D86736}" dt="2017-05-24T00:34:45.718" v="820" actId="1076"/>
          <ac:spMkLst>
            <pc:docMk/>
            <pc:sldMk cId="3683242433" sldId="260"/>
            <ac:spMk id="8" creationId="{488B99EF-61A5-4DE5-8B7F-086136D3CFCF}"/>
          </ac:spMkLst>
        </pc:spChg>
        <pc:spChg chg="add del mod">
          <ac:chgData name="sergiy baydachnyy" userId="475dc8bd4f068d60" providerId="LiveId" clId="{2DDA2A92-3C72-4B30-9906-E06788D86736}" dt="2017-05-24T00:34:10.752" v="805" actId="0"/>
          <ac:spMkLst>
            <pc:docMk/>
            <pc:sldMk cId="3683242433" sldId="260"/>
            <ac:spMk id="5" creationId="{AF1F2218-4937-4D6D-9610-241450431650}"/>
          </ac:spMkLst>
        </pc:spChg>
        <pc:spChg chg="add mod">
          <ac:chgData name="sergiy baydachnyy" userId="475dc8bd4f068d60" providerId="LiveId" clId="{2DDA2A92-3C72-4B30-9906-E06788D86736}" dt="2017-05-24T00:34:35.043" v="818" actId="1076"/>
          <ac:spMkLst>
            <pc:docMk/>
            <pc:sldMk cId="3683242433" sldId="260"/>
            <ac:spMk id="3" creationId="{0C3B0975-963A-40AE-899B-0811E9E47889}"/>
          </ac:spMkLst>
        </pc:spChg>
        <pc:spChg chg="add mod">
          <ac:chgData name="sergiy baydachnyy" userId="475dc8bd4f068d60" providerId="LiveId" clId="{2DDA2A92-3C72-4B30-9906-E06788D86736}" dt="2017-05-22T16:27:41.053" v="1" actId="0"/>
          <ac:spMkLst>
            <pc:docMk/>
            <pc:sldMk cId="3683242433" sldId="260"/>
            <ac:spMk id="4" creationId="{2F11B81B-7141-4658-ABFC-51A168FAE94C}"/>
          </ac:spMkLst>
        </pc:spChg>
        <pc:spChg chg="add mod">
          <ac:chgData name="sergiy baydachnyy" userId="475dc8bd4f068d60" providerId="LiveId" clId="{2DDA2A92-3C72-4B30-9906-E06788D86736}" dt="2017-05-24T00:36:13.746" v="843" actId="14100"/>
          <ac:spMkLst>
            <pc:docMk/>
            <pc:sldMk cId="3683242433" sldId="260"/>
            <ac:spMk id="11" creationId="{DB8B71E4-4539-4ADE-A5F4-39C61DA261A0}"/>
          </ac:spMkLst>
        </pc:spChg>
        <pc:spChg chg="add del mod">
          <ac:chgData name="sergiy baydachnyy" userId="475dc8bd4f068d60" providerId="LiveId" clId="{2DDA2A92-3C72-4B30-9906-E06788D86736}" dt="2017-05-24T00:34:10.752" v="805" actId="0"/>
          <ac:spMkLst>
            <pc:docMk/>
            <pc:sldMk cId="3683242433" sldId="260"/>
            <ac:spMk id="9" creationId="{2B08BEFF-D6AA-46C9-8D2D-252836EB9E04}"/>
          </ac:spMkLst>
        </pc:spChg>
      </pc:sldChg>
      <pc:sldChg chg="addSp delSp modSp add">
        <pc:chgData name="sergiy baydachnyy" userId="475dc8bd4f068d60" providerId="LiveId" clId="{2DDA2A92-3C72-4B30-9906-E06788D86736}" dt="2017-05-24T19:47:48.123" v="1706" actId="1076"/>
        <pc:sldMkLst>
          <pc:docMk/>
          <pc:sldMk cId="921799259" sldId="261"/>
        </pc:sldMkLst>
        <pc:spChg chg="del">
          <ac:chgData name="sergiy baydachnyy" userId="475dc8bd4f068d60" providerId="LiveId" clId="{2DDA2A92-3C72-4B30-9906-E06788D86736}" dt="2017-05-22T16:28:14.099" v="3" actId="0"/>
          <ac:spMkLst>
            <pc:docMk/>
            <pc:sldMk cId="921799259" sldId="261"/>
            <ac:spMk id="2" creationId="{76E6D955-B104-431A-91F1-E06B54FFD9BF}"/>
          </ac:spMkLst>
        </pc:spChg>
        <pc:spChg chg="add mod">
          <ac:chgData name="sergiy baydachnyy" userId="475dc8bd4f068d60" providerId="LiveId" clId="{2DDA2A92-3C72-4B30-9906-E06788D86736}" dt="2017-05-22T16:28:14.099" v="3" actId="0"/>
          <ac:spMkLst>
            <pc:docMk/>
            <pc:sldMk cId="921799259" sldId="261"/>
            <ac:spMk id="4" creationId="{9D2E458E-0225-441F-AFCB-F823F428E827}"/>
          </ac:spMkLst>
        </pc:spChg>
        <pc:spChg chg="add mod">
          <ac:chgData name="sergiy baydachnyy" userId="475dc8bd4f068d60" providerId="LiveId" clId="{2DDA2A92-3C72-4B30-9906-E06788D86736}" dt="2017-05-24T19:44:49.063" v="1687" actId="20577"/>
          <ac:spMkLst>
            <pc:docMk/>
            <pc:sldMk cId="921799259" sldId="261"/>
            <ac:spMk id="5" creationId="{99082E99-08F4-4A8A-8D4A-D7FEED653D60}"/>
          </ac:spMkLst>
        </pc:spChg>
        <pc:spChg chg="del">
          <ac:chgData name="sergiy baydachnyy" userId="475dc8bd4f068d60" providerId="LiveId" clId="{2DDA2A92-3C72-4B30-9906-E06788D86736}" dt="2017-05-22T16:28:14.099" v="3" actId="0"/>
          <ac:spMkLst>
            <pc:docMk/>
            <pc:sldMk cId="921799259" sldId="261"/>
            <ac:spMk id="3" creationId="{521CA362-F2ED-4842-B698-22C675E2CF2D}"/>
          </ac:spMkLst>
        </pc:spChg>
        <pc:picChg chg="add mod">
          <ac:chgData name="sergiy baydachnyy" userId="475dc8bd4f068d60" providerId="LiveId" clId="{2DDA2A92-3C72-4B30-9906-E06788D86736}" dt="2017-05-24T19:45:54.273" v="1697" actId="1076"/>
          <ac:picMkLst>
            <pc:docMk/>
            <pc:sldMk cId="921799259" sldId="261"/>
            <ac:picMk id="9" creationId="{41722C00-8509-47DA-A0BF-0B831CEDBF86}"/>
          </ac:picMkLst>
        </pc:picChg>
        <pc:picChg chg="add mod">
          <ac:chgData name="sergiy baydachnyy" userId="475dc8bd4f068d60" providerId="LiveId" clId="{2DDA2A92-3C72-4B30-9906-E06788D86736}" dt="2017-05-24T19:47:48.123" v="1706" actId="1076"/>
          <ac:picMkLst>
            <pc:docMk/>
            <pc:sldMk cId="921799259" sldId="261"/>
            <ac:picMk id="13" creationId="{16739279-8717-4BF8-B3F9-B6DB1EE2B188}"/>
          </ac:picMkLst>
        </pc:picChg>
        <pc:picChg chg="add mod">
          <ac:chgData name="sergiy baydachnyy" userId="475dc8bd4f068d60" providerId="LiveId" clId="{2DDA2A92-3C72-4B30-9906-E06788D86736}" dt="2017-05-24T19:47:45.214" v="1705" actId="14100"/>
          <ac:picMkLst>
            <pc:docMk/>
            <pc:sldMk cId="921799259" sldId="261"/>
            <ac:picMk id="3" creationId="{053A6F78-878D-4134-B1D9-4A02B76AB1D4}"/>
          </ac:picMkLst>
        </pc:picChg>
        <pc:picChg chg="add mod">
          <ac:chgData name="sergiy baydachnyy" userId="475dc8bd4f068d60" providerId="LiveId" clId="{2DDA2A92-3C72-4B30-9906-E06788D86736}" dt="2017-05-24T19:46:13.180" v="1700" actId="1076"/>
          <ac:picMkLst>
            <pc:docMk/>
            <pc:sldMk cId="921799259" sldId="261"/>
            <ac:picMk id="11" creationId="{A531C842-B51F-4187-AAE3-19763764FAAA}"/>
          </ac:picMkLst>
        </pc:picChg>
        <pc:picChg chg="add mod">
          <ac:chgData name="sergiy baydachnyy" userId="475dc8bd4f068d60" providerId="LiveId" clId="{2DDA2A92-3C72-4B30-9906-E06788D86736}" dt="2017-05-24T19:45:34.886" v="1694" actId="1076"/>
          <ac:picMkLst>
            <pc:docMk/>
            <pc:sldMk cId="921799259" sldId="261"/>
            <ac:picMk id="7" creationId="{256A7833-80C5-4174-8EE6-025B1B0C38AE}"/>
          </ac:picMkLst>
        </pc:picChg>
      </pc:sldChg>
      <pc:sldChg chg="addSp delSp modSp add">
        <pc:chgData name="sergiy baydachnyy" userId="475dc8bd4f068d60" providerId="LiveId" clId="{2DDA2A92-3C72-4B30-9906-E06788D86736}" dt="2017-05-25T04:40:41.275" v="1871" actId="1076"/>
        <pc:sldMkLst>
          <pc:docMk/>
          <pc:sldMk cId="1771859162" sldId="262"/>
        </pc:sldMkLst>
        <pc:spChg chg="del">
          <ac:chgData name="sergiy baydachnyy" userId="475dc8bd4f068d60" providerId="LiveId" clId="{2DDA2A92-3C72-4B30-9906-E06788D86736}" dt="2017-05-22T16:28:30.081" v="5" actId="0"/>
          <ac:spMkLst>
            <pc:docMk/>
            <pc:sldMk cId="1771859162" sldId="262"/>
            <ac:spMk id="3" creationId="{DC566A86-B2F9-4B10-B00D-1FFBEB0146F6}"/>
          </ac:spMkLst>
        </pc:spChg>
        <pc:spChg chg="add mod">
          <ac:chgData name="sergiy baydachnyy" userId="475dc8bd4f068d60" providerId="LiveId" clId="{2DDA2A92-3C72-4B30-9906-E06788D86736}" dt="2017-05-25T04:40:25.047" v="1869" actId="113"/>
          <ac:spMkLst>
            <pc:docMk/>
            <pc:sldMk cId="1771859162" sldId="262"/>
            <ac:spMk id="5" creationId="{9AC9BF5A-35F5-4918-BFE4-C50539C43D4D}"/>
          </ac:spMkLst>
        </pc:spChg>
        <pc:spChg chg="del">
          <ac:chgData name="sergiy baydachnyy" userId="475dc8bd4f068d60" providerId="LiveId" clId="{2DDA2A92-3C72-4B30-9906-E06788D86736}" dt="2017-05-22T16:28:30.081" v="5" actId="0"/>
          <ac:spMkLst>
            <pc:docMk/>
            <pc:sldMk cId="1771859162" sldId="262"/>
            <ac:spMk id="2" creationId="{C5259A57-A118-4BB5-84CE-7C45E4848B86}"/>
          </ac:spMkLst>
        </pc:spChg>
        <pc:spChg chg="add mod">
          <ac:chgData name="sergiy baydachnyy" userId="475dc8bd4f068d60" providerId="LiveId" clId="{2DDA2A92-3C72-4B30-9906-E06788D86736}" dt="2017-05-22T16:28:30.081" v="5" actId="0"/>
          <ac:spMkLst>
            <pc:docMk/>
            <pc:sldMk cId="1771859162" sldId="262"/>
            <ac:spMk id="4" creationId="{7CDCDE30-4C73-44ED-A7BD-8A14F2AB3033}"/>
          </ac:spMkLst>
        </pc:spChg>
        <pc:picChg chg="add mod">
          <ac:chgData name="sergiy baydachnyy" userId="475dc8bd4f068d60" providerId="LiveId" clId="{2DDA2A92-3C72-4B30-9906-E06788D86736}" dt="2017-05-25T04:40:41.275" v="1871" actId="1076"/>
          <ac:picMkLst>
            <pc:docMk/>
            <pc:sldMk cId="1771859162" sldId="262"/>
            <ac:picMk id="2" creationId="{C0D6FB3D-152D-40C8-8407-188260FC4A14}"/>
          </ac:picMkLst>
        </pc:picChg>
      </pc:sldChg>
      <pc:sldChg chg="add del">
        <pc:chgData name="sergiy baydachnyy" userId="475dc8bd4f068d60" providerId="LiveId" clId="{2DDA2A92-3C72-4B30-9906-E06788D86736}" dt="2017-05-25T19:21:18.427" v="1877" actId="2696"/>
        <pc:sldMkLst>
          <pc:docMk/>
          <pc:sldMk cId="3128674269" sldId="263"/>
        </pc:sldMkLst>
      </pc:sldChg>
      <pc:sldChg chg="addSp delSp modSp add">
        <pc:chgData name="sergiy baydachnyy" userId="475dc8bd4f068d60" providerId="LiveId" clId="{2DDA2A92-3C72-4B30-9906-E06788D86736}" dt="2017-05-23T20:20:41.353" v="707" actId="20577"/>
        <pc:sldMkLst>
          <pc:docMk/>
          <pc:sldMk cId="3724541207" sldId="264"/>
        </pc:sldMkLst>
        <pc:spChg chg="add mod">
          <ac:chgData name="sergiy baydachnyy" userId="475dc8bd4f068d60" providerId="LiveId" clId="{2DDA2A92-3C72-4B30-9906-E06788D86736}" dt="2017-05-23T20:20:41.353" v="707" actId="20577"/>
          <ac:spMkLst>
            <pc:docMk/>
            <pc:sldMk cId="3724541207" sldId="264"/>
            <ac:spMk id="5" creationId="{DDB6AD49-B758-4B43-AFBB-94B5D7F6815D}"/>
          </ac:spMkLst>
        </pc:spChg>
        <pc:spChg chg="del">
          <ac:chgData name="sergiy baydachnyy" userId="475dc8bd4f068d60" providerId="LiveId" clId="{2DDA2A92-3C72-4B30-9906-E06788D86736}" dt="2017-05-22T16:42:35.799" v="8" actId="0"/>
          <ac:spMkLst>
            <pc:docMk/>
            <pc:sldMk cId="3724541207" sldId="264"/>
            <ac:spMk id="3" creationId="{286AD13E-C776-46F7-881D-6C9578AE220A}"/>
          </ac:spMkLst>
        </pc:spChg>
        <pc:spChg chg="del">
          <ac:chgData name="sergiy baydachnyy" userId="475dc8bd4f068d60" providerId="LiveId" clId="{2DDA2A92-3C72-4B30-9906-E06788D86736}" dt="2017-05-22T16:42:35.799" v="8" actId="0"/>
          <ac:spMkLst>
            <pc:docMk/>
            <pc:sldMk cId="3724541207" sldId="264"/>
            <ac:spMk id="2" creationId="{2E8BA76C-C35A-4482-8251-C0E2C4DB5DD1}"/>
          </ac:spMkLst>
        </pc:spChg>
        <pc:spChg chg="add mod">
          <ac:chgData name="sergiy baydachnyy" userId="475dc8bd4f068d60" providerId="LiveId" clId="{2DDA2A92-3C72-4B30-9906-E06788D86736}" dt="2017-05-22T16:42:35.799" v="8" actId="0"/>
          <ac:spMkLst>
            <pc:docMk/>
            <pc:sldMk cId="3724541207" sldId="264"/>
            <ac:spMk id="4" creationId="{444A950C-C367-4D7A-955B-39AE527B863F}"/>
          </ac:spMkLst>
        </pc:spChg>
        <pc:picChg chg="add mod">
          <ac:chgData name="sergiy baydachnyy" userId="475dc8bd4f068d60" providerId="LiveId" clId="{2DDA2A92-3C72-4B30-9906-E06788D86736}" dt="2017-05-23T20:16:11.386" v="457" actId="14100"/>
          <ac:picMkLst>
            <pc:docMk/>
            <pc:sldMk cId="3724541207" sldId="264"/>
            <ac:picMk id="2" creationId="{0CA21052-9251-4CBD-BBF1-413C0A2DB384}"/>
          </ac:picMkLst>
        </pc:picChg>
      </pc:sldChg>
      <pc:sldChg chg="add del ord">
        <pc:chgData name="sergiy baydachnyy" userId="475dc8bd4f068d60" providerId="LiveId" clId="{2DDA2A92-3C72-4B30-9906-E06788D86736}" dt="2017-05-25T19:11:36.502" v="1874" actId="2696"/>
        <pc:sldMkLst>
          <pc:docMk/>
          <pc:sldMk cId="1934628885" sldId="265"/>
        </pc:sldMkLst>
      </pc:sldChg>
      <pc:sldChg chg="addSp modSp add">
        <pc:chgData name="sergiy baydachnyy" userId="475dc8bd4f068d60" providerId="LiveId" clId="{2DDA2A92-3C72-4B30-9906-E06788D86736}" dt="2017-05-23T20:03:43.738" v="337" actId="1076"/>
        <pc:sldMkLst>
          <pc:docMk/>
          <pc:sldMk cId="1697935305" sldId="266"/>
        </pc:sldMkLst>
        <pc:spChg chg="mod">
          <ac:chgData name="sergiy baydachnyy" userId="475dc8bd4f068d60" providerId="LiveId" clId="{2DDA2A92-3C72-4B30-9906-E06788D86736}" dt="2017-05-23T20:03:09.031" v="335" actId="113"/>
          <ac:spMkLst>
            <pc:docMk/>
            <pc:sldMk cId="1697935305" sldId="266"/>
            <ac:spMk id="3" creationId="{FEA57584-C44C-4867-9E86-6708EBCBEEDC}"/>
          </ac:spMkLst>
        </pc:spChg>
        <pc:picChg chg="add mod">
          <ac:chgData name="sergiy baydachnyy" userId="475dc8bd4f068d60" providerId="LiveId" clId="{2DDA2A92-3C72-4B30-9906-E06788D86736}" dt="2017-05-23T20:03:43.738" v="337" actId="1076"/>
          <ac:picMkLst>
            <pc:docMk/>
            <pc:sldMk cId="1697935305" sldId="266"/>
            <ac:picMk id="5" creationId="{ABD976A5-462B-450E-984F-183C4127E610}"/>
          </ac:picMkLst>
        </pc:picChg>
        <pc:picChg chg="add mod">
          <ac:chgData name="sergiy baydachnyy" userId="475dc8bd4f068d60" providerId="LiveId" clId="{2DDA2A92-3C72-4B30-9906-E06788D86736}" dt="2017-05-23T20:00:21.227" v="19" actId="14100"/>
          <ac:picMkLst>
            <pc:docMk/>
            <pc:sldMk cId="1697935305" sldId="266"/>
            <ac:picMk id="4" creationId="{5876891C-936C-4A02-A4EA-B283C0503859}"/>
          </ac:picMkLst>
        </pc:picChg>
      </pc:sldChg>
      <pc:sldChg chg="modSp add">
        <pc:chgData name="sergiy baydachnyy" userId="475dc8bd4f068d60" providerId="LiveId" clId="{2DDA2A92-3C72-4B30-9906-E06788D86736}" dt="2017-05-24T19:27:03.728" v="1585" actId="20577"/>
        <pc:sldMkLst>
          <pc:docMk/>
          <pc:sldMk cId="2759912622" sldId="267"/>
        </pc:sldMkLst>
        <pc:spChg chg="mod">
          <ac:chgData name="sergiy baydachnyy" userId="475dc8bd4f068d60" providerId="LiveId" clId="{2DDA2A92-3C72-4B30-9906-E06788D86736}" dt="2017-05-24T19:27:03.728" v="1585" actId="20577"/>
          <ac:spMkLst>
            <pc:docMk/>
            <pc:sldMk cId="2759912622" sldId="267"/>
            <ac:spMk id="3" creationId="{3221B14A-E66D-4211-AAC1-C0732AA2C8E4}"/>
          </ac:spMkLst>
        </pc:spChg>
      </pc:sldChg>
      <pc:sldChg chg="add del">
        <pc:chgData name="sergiy baydachnyy" userId="475dc8bd4f068d60" providerId="LiveId" clId="{2DDA2A92-3C72-4B30-9906-E06788D86736}" dt="2017-05-24T19:36:55.566" v="1586" actId="2696"/>
        <pc:sldMkLst>
          <pc:docMk/>
          <pc:sldMk cId="1520835933" sldId="268"/>
        </pc:sldMkLst>
      </pc:sldChg>
      <pc:sldChg chg="add del">
        <pc:chgData name="sergiy baydachnyy" userId="475dc8bd4f068d60" providerId="LiveId" clId="{2DDA2A92-3C72-4B30-9906-E06788D86736}" dt="2017-05-25T17:58:51.600" v="1872" actId="2696"/>
        <pc:sldMkLst>
          <pc:docMk/>
          <pc:sldMk cId="422270425" sldId="269"/>
        </pc:sldMkLst>
      </pc:sldChg>
      <pc:sldChg chg="addSp modSp add ord">
        <pc:chgData name="sergiy baydachnyy" userId="475dc8bd4f068d60" providerId="LiveId" clId="{2DDA2A92-3C72-4B30-9906-E06788D86736}" dt="2017-05-24T18:22:41.991" v="1141" actId="20577"/>
        <pc:sldMkLst>
          <pc:docMk/>
          <pc:sldMk cId="3837376492" sldId="270"/>
        </pc:sldMkLst>
        <pc:spChg chg="mod">
          <ac:chgData name="sergiy baydachnyy" userId="475dc8bd4f068d60" providerId="LiveId" clId="{2DDA2A92-3C72-4B30-9906-E06788D86736}" dt="2017-05-24T18:22:41.991" v="1141" actId="20577"/>
          <ac:spMkLst>
            <pc:docMk/>
            <pc:sldMk cId="3837376492" sldId="270"/>
            <ac:spMk id="3" creationId="{DC213510-EF88-4C42-9591-DCABDB1002C5}"/>
          </ac:spMkLst>
        </pc:spChg>
        <pc:picChg chg="add mod">
          <ac:chgData name="sergiy baydachnyy" userId="475dc8bd4f068d60" providerId="LiveId" clId="{2DDA2A92-3C72-4B30-9906-E06788D86736}" dt="2017-05-24T18:20:01.433" v="1029" actId="1076"/>
          <ac:picMkLst>
            <pc:docMk/>
            <pc:sldMk cId="3837376492" sldId="270"/>
            <ac:picMk id="5" creationId="{024BF439-E68B-4EF8-94F3-6E0C09F4AD71}"/>
          </ac:picMkLst>
        </pc:picChg>
      </pc:sldChg>
      <pc:sldChg chg="add del">
        <pc:chgData name="sergiy baydachnyy" userId="475dc8bd4f068d60" providerId="LiveId" clId="{2DDA2A92-3C72-4B30-9906-E06788D86736}" dt="2017-05-24T19:40:29.015" v="1587" actId="2696"/>
        <pc:sldMkLst>
          <pc:docMk/>
          <pc:sldMk cId="184446899" sldId="271"/>
        </pc:sldMkLst>
      </pc:sldChg>
      <pc:sldChg chg="addSp modSp add ord">
        <pc:chgData name="sergiy baydachnyy" userId="475dc8bd4f068d60" providerId="LiveId" clId="{2DDA2A92-3C72-4B30-9906-E06788D86736}" dt="2017-05-23T21:01:00.563" v="761" actId="1076"/>
        <pc:sldMkLst>
          <pc:docMk/>
          <pc:sldMk cId="2526441736" sldId="272"/>
        </pc:sldMkLst>
        <pc:spChg chg="mod">
          <ac:chgData name="sergiy baydachnyy" userId="475dc8bd4f068d60" providerId="LiveId" clId="{2DDA2A92-3C72-4B30-9906-E06788D86736}" dt="2017-05-23T21:00:08.116" v="756" actId="20577"/>
          <ac:spMkLst>
            <pc:docMk/>
            <pc:sldMk cId="2526441736" sldId="272"/>
            <ac:spMk id="3" creationId="{0AF909A0-446E-462E-B00F-A81ABCDEC04E}"/>
          </ac:spMkLst>
        </pc:spChg>
        <pc:picChg chg="add mod">
          <ac:chgData name="sergiy baydachnyy" userId="475dc8bd4f068d60" providerId="LiveId" clId="{2DDA2A92-3C72-4B30-9906-E06788D86736}" dt="2017-05-23T21:00:23.556" v="757" actId="1076"/>
          <ac:picMkLst>
            <pc:docMk/>
            <pc:sldMk cId="2526441736" sldId="272"/>
            <ac:picMk id="4" creationId="{B63F59AC-F19A-4462-8FC4-49D18B3BFEC5}"/>
          </ac:picMkLst>
        </pc:picChg>
        <pc:picChg chg="add mod">
          <ac:chgData name="sergiy baydachnyy" userId="475dc8bd4f068d60" providerId="LiveId" clId="{2DDA2A92-3C72-4B30-9906-E06788D86736}" dt="2017-05-23T21:01:00.563" v="761" actId="1076"/>
          <ac:picMkLst>
            <pc:docMk/>
            <pc:sldMk cId="2526441736" sldId="272"/>
            <ac:picMk id="5" creationId="{77877601-B38E-4AFB-93EE-A29A0A45FF28}"/>
          </ac:picMkLst>
        </pc:picChg>
      </pc:sldChg>
      <pc:sldChg chg="addSp delSp modSp add">
        <pc:chgData name="sergiy baydachnyy" userId="475dc8bd4f068d60" providerId="LiveId" clId="{2DDA2A92-3C72-4B30-9906-E06788D86736}" dt="2017-05-23T20:21:49.742" v="716" actId="0"/>
        <pc:sldMkLst>
          <pc:docMk/>
          <pc:sldMk cId="1790734732" sldId="273"/>
        </pc:sldMkLst>
        <pc:spChg chg="add mod">
          <ac:chgData name="sergiy baydachnyy" userId="475dc8bd4f068d60" providerId="LiveId" clId="{2DDA2A92-3C72-4B30-9906-E06788D86736}" dt="2017-05-23T20:21:49.742" v="716" actId="0"/>
          <ac:spMkLst>
            <pc:docMk/>
            <pc:sldMk cId="1790734732" sldId="273"/>
            <ac:spMk id="5" creationId="{AE568ABA-589C-405A-A4E8-4AD1A7357BEC}"/>
          </ac:spMkLst>
        </pc:spChg>
        <pc:spChg chg="add mod">
          <ac:chgData name="sergiy baydachnyy" userId="475dc8bd4f068d60" providerId="LiveId" clId="{2DDA2A92-3C72-4B30-9906-E06788D86736}" dt="2017-05-23T20:21:30.278" v="715" actId="20577"/>
          <ac:spMkLst>
            <pc:docMk/>
            <pc:sldMk cId="1790734732" sldId="273"/>
            <ac:spMk id="4" creationId="{CF96A325-A36F-4903-A183-78860852E99B}"/>
          </ac:spMkLst>
        </pc:spChg>
        <pc:spChg chg="del">
          <ac:chgData name="sergiy baydachnyy" userId="475dc8bd4f068d60" providerId="LiveId" clId="{2DDA2A92-3C72-4B30-9906-E06788D86736}" dt="2017-05-23T20:21:27.815" v="710" actId="0"/>
          <ac:spMkLst>
            <pc:docMk/>
            <pc:sldMk cId="1790734732" sldId="273"/>
            <ac:spMk id="3" creationId="{F7C9BB3D-93C9-42AB-AE6E-3D658E5DF6C3}"/>
          </ac:spMkLst>
        </pc:spChg>
        <pc:spChg chg="del">
          <ac:chgData name="sergiy baydachnyy" userId="475dc8bd4f068d60" providerId="LiveId" clId="{2DDA2A92-3C72-4B30-9906-E06788D86736}" dt="2017-05-23T20:21:27.815" v="710" actId="0"/>
          <ac:spMkLst>
            <pc:docMk/>
            <pc:sldMk cId="1790734732" sldId="273"/>
            <ac:spMk id="2" creationId="{A3043029-6196-485F-A712-93A864BB7217}"/>
          </ac:spMkLst>
        </pc:spChg>
      </pc:sldChg>
      <pc:sldChg chg="modSp add del addAnim delAnim">
        <pc:chgData name="sergiy baydachnyy" userId="475dc8bd4f068d60" providerId="LiveId" clId="{2DDA2A92-3C72-4B30-9906-E06788D86736}" dt="2017-05-25T19:11:35.527" v="1873" actId="2696"/>
        <pc:sldMkLst>
          <pc:docMk/>
          <pc:sldMk cId="3313731715" sldId="274"/>
        </pc:sldMkLst>
        <pc:spChg chg="mod">
          <ac:chgData name="sergiy baydachnyy" userId="475dc8bd4f068d60" providerId="LiveId" clId="{2DDA2A92-3C72-4B30-9906-E06788D86736}" dt="2017-05-24T00:47:42.541" v="899" actId="20577"/>
          <ac:spMkLst>
            <pc:docMk/>
            <pc:sldMk cId="3313731715" sldId="274"/>
            <ac:spMk id="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1799-C2DB-499E-8259-E199CFAECD6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865D4-639E-41CB-B82F-067F723E9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A9D0-D138-4AF5-9B64-614195FDF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8B11-9BEB-461B-929C-1B91EAB2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3829-BC92-4348-9EDD-F123A194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DCA4-8138-4C8F-A325-676529C9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8658-CC89-471C-8263-5799EE62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D77D-9A70-4BDF-B150-00C1BCCB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11F3-A29F-4201-B92F-A8E216B7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C961-28B2-45E3-A680-1A077FAE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BE74-DE09-4D52-A01A-7D491BB1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3693-C8ED-4979-AA96-A44832CA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0A317-9218-45E7-9FF0-9B33C2578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A58C6-3769-4AD7-9B28-74CF2B2A0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B464-EB97-40BC-8D46-826EB8E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2153-0564-4C55-BE80-4806141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9F60-B9E4-42FE-895F-DA6B15E3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388F-3D06-4D68-9A94-69C0C26F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D6DE-6A68-4E13-A2EE-945B4484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D561-C218-4A7B-B613-F3766F16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2856-0DEB-4B2F-9B45-28459BF3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921A-BD75-4964-85BB-98CF30F7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CB2D-6455-4873-AC0C-214AC9D8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53-86B6-4699-879D-714DDB3E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964D-7C08-46CE-ACD1-C81FEB1B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BB7E-FC8F-417C-A722-17B63BC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84BA-9BF8-43FB-B2E2-44D2F409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DFB5-FAB4-4D03-AF14-9B6176CD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9B00-D127-45EE-A739-77758B294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4C37-1ED2-450F-96A9-94633066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00D19-BB25-4447-B81A-5C31F45D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B61B-ACA1-42F7-860F-677B1D0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39AE-1F0F-4B02-B82A-3DE644A0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ADB6-C3D5-40F1-9CC9-3EB30D8B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A6F4-D174-45D1-A54A-6B0D4DCA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DE56F-E0A0-49EC-9923-E8866D54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46CD7-DA98-428C-ADA5-9C2902E3B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6D08A-A17A-40A0-83CF-EAF170075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CBDC6-08D3-4348-AF2A-644A4CB0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7A95D-D9ED-4B69-8ADD-87CB849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68C9E-D2E8-43C0-B75B-7E7E48E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7135-4373-4B6B-81AF-3D68DEC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2FED-898F-4C8E-B8CE-E3442D81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7A0A3-D94A-4E6C-B5C3-DF6A5CFF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CC0F6-3742-4127-A6FB-D0BD9A4C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62DE1-2AFD-4C1D-A85B-C1B67CCD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A2381-01A2-47CE-BAF5-28978CCE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24CE-280E-44B9-B869-07916C67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6353-4036-45A2-A337-83460EAE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1D4A-38CE-4AAF-849B-BC4D45D6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E6D41-FDE4-4097-814E-23FF2E3A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6AA1A-B8B4-4B99-B17F-07D2019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D059-EF55-4E20-9749-DFD38D24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DED96-9D96-42CE-99A5-2A3A4EE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6360-A872-4CF7-B28B-8CBF0C3E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59A4E-A7F0-4DC7-B68A-632996C26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B954-3357-4FAD-9F06-93C5CD444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18D6-891D-4491-A45B-90684535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3B1B-70C3-4757-ABF4-B42B84E3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5EB2-3901-4F17-9307-8C44A8C7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BAE71-3C1F-4FDE-B260-C8C65E6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8D8EF-579C-4C05-B120-F7238588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5D50-430C-401C-9A28-E20A563D9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241E-E261-45AB-95D1-2B16D9AE0CC2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8E8A-00CD-455D-8C9D-86E96000F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BF7E-B6DD-4194-869E-49838F52D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B0C4-0871-4924-B82F-EF1D11CCA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0BCE-D3C3-42E9-AEEE-4162B08C4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Windows Platform: New Features in Creators Update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02A63-BF4D-4DB5-A280-11D9CDB26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Sergii Baidachnyi</a:t>
            </a:r>
          </a:p>
          <a:p>
            <a:pPr algn="l"/>
            <a:r>
              <a:rPr lang="en-US" dirty="0"/>
              <a:t>Principal Technical Evangelist</a:t>
            </a:r>
          </a:p>
          <a:p>
            <a:pPr algn="l"/>
            <a:r>
              <a:rPr lang="en-US" dirty="0"/>
              <a:t>Microsoft Canada</a:t>
            </a:r>
          </a:p>
          <a:p>
            <a:pPr algn="l"/>
            <a:r>
              <a:rPr lang="en-US" dirty="0"/>
              <a:t>sbaydach@microsoft.com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04674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E458E-0225-441F-AFCB-F823F428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User Controls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82E99-08F4-4A8A-8D4A-D7FEED65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Picker Control</a:t>
            </a:r>
          </a:p>
          <a:p>
            <a:r>
              <a:rPr lang="en-US" dirty="0"/>
              <a:t>Navigation View Control</a:t>
            </a:r>
          </a:p>
          <a:p>
            <a:r>
              <a:rPr lang="en-US" dirty="0"/>
              <a:t>Person Picture Control</a:t>
            </a:r>
          </a:p>
          <a:p>
            <a:r>
              <a:rPr lang="en-US" dirty="0"/>
              <a:t>Rating Control</a:t>
            </a:r>
          </a:p>
          <a:p>
            <a:r>
              <a:rPr lang="en-US" dirty="0"/>
              <a:t>Tree View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6F78-878D-4134-B1D9-4A02B76A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09" y="1640756"/>
            <a:ext cx="2866794" cy="412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A7833-80C5-4174-8EE6-025B1B0C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56" y="2064248"/>
            <a:ext cx="3204975" cy="1602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22C00-8509-47DA-A0BF-0B831CEDB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69" y="3788486"/>
            <a:ext cx="4172831" cy="822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31C842-B51F-4187-AAE3-19763764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240" y="4869094"/>
            <a:ext cx="3252639" cy="1626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739279-8717-4BF8-B3F9-B6DB1EE2B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88" y="4388069"/>
            <a:ext cx="3974464" cy="25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11B81B-7141-4658-ABFC-51A168FA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Standard 1.0 and .NET Standard 2.0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F2218-4937-4D6D-9610-24145043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447AC-F6F9-452C-95AA-07BDB8A73815}"/>
              </a:ext>
            </a:extLst>
          </p:cNvPr>
          <p:cNvSpPr/>
          <p:nvPr/>
        </p:nvSpPr>
        <p:spPr>
          <a:xfrm>
            <a:off x="838200" y="5424755"/>
            <a:ext cx="10515600" cy="75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XAML Standard 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D3927-964B-4B4E-8344-431363229D0A}"/>
              </a:ext>
            </a:extLst>
          </p:cNvPr>
          <p:cNvSpPr/>
          <p:nvPr/>
        </p:nvSpPr>
        <p:spPr>
          <a:xfrm>
            <a:off x="838200" y="4060021"/>
            <a:ext cx="10515600" cy="75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Standard 2.0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B0975-963A-40AE-899B-0811E9E47889}"/>
              </a:ext>
            </a:extLst>
          </p:cNvPr>
          <p:cNvSpPr/>
          <p:nvPr/>
        </p:nvSpPr>
        <p:spPr>
          <a:xfrm>
            <a:off x="838200" y="2361959"/>
            <a:ext cx="1689243" cy="15411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UWP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DACCF-5A40-4819-AF21-22FA937D612A}"/>
              </a:ext>
            </a:extLst>
          </p:cNvPr>
          <p:cNvSpPr/>
          <p:nvPr/>
        </p:nvSpPr>
        <p:spPr>
          <a:xfrm>
            <a:off x="3040295" y="2360313"/>
            <a:ext cx="1689243" cy="15411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B99EF-61A5-4DE5-8B7F-086136D3CFCF}"/>
              </a:ext>
            </a:extLst>
          </p:cNvPr>
          <p:cNvSpPr/>
          <p:nvPr/>
        </p:nvSpPr>
        <p:spPr>
          <a:xfrm>
            <a:off x="5288622" y="2360313"/>
            <a:ext cx="1689243" cy="15411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CBC8DE-3A4C-4559-B2F5-6609A150538E}"/>
              </a:ext>
            </a:extLst>
          </p:cNvPr>
          <p:cNvSpPr/>
          <p:nvPr/>
        </p:nvSpPr>
        <p:spPr>
          <a:xfrm>
            <a:off x="7624281" y="2360313"/>
            <a:ext cx="3729519" cy="15411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 . 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B71E4-4539-4ADE-A5F4-39C61DA261A0}"/>
              </a:ext>
            </a:extLst>
          </p:cNvPr>
          <p:cNvSpPr/>
          <p:nvPr/>
        </p:nvSpPr>
        <p:spPr>
          <a:xfrm>
            <a:off x="5862477" y="4812229"/>
            <a:ext cx="467045" cy="5354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+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6A325-A36F-4903-A183-78860852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68ABA-589C-405A-A4E8-4AD1A7357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https://github.com/sbaidachni/BuildVancouver_Demo</a:t>
            </a:r>
          </a:p>
        </p:txBody>
      </p:sp>
    </p:spTree>
    <p:extLst>
      <p:ext uri="{BB962C8B-B14F-4D97-AF65-F5344CB8AC3E}">
        <p14:creationId xmlns:p14="http://schemas.microsoft.com/office/powerpoint/2010/main" val="179073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AE169-1A22-47B9-AFDC-A80AC375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96E8F-4E07-4867-81FA-88512E5C1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sbaydach@microsoft.com</a:t>
            </a:r>
          </a:p>
        </p:txBody>
      </p:sp>
    </p:spTree>
    <p:extLst>
      <p:ext uri="{BB962C8B-B14F-4D97-AF65-F5344CB8AC3E}">
        <p14:creationId xmlns:p14="http://schemas.microsoft.com/office/powerpoint/2010/main" val="1790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5F8A17-06ED-413A-9195-9F3381C2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Creators Update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4AC301-C547-4CB9-8649-541E70D4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152954" cy="1500187"/>
          </a:xfrm>
        </p:spPr>
        <p:txBody>
          <a:bodyPr/>
          <a:lstStyle/>
          <a:p>
            <a:r>
              <a:rPr lang="en-US" dirty="0"/>
              <a:t>https://docs.microsoft.com/en-us/windows/uwp/whats-new/windows-10-version-1703</a:t>
            </a:r>
          </a:p>
        </p:txBody>
      </p:sp>
    </p:spTree>
    <p:extLst>
      <p:ext uri="{BB962C8B-B14F-4D97-AF65-F5344CB8AC3E}">
        <p14:creationId xmlns:p14="http://schemas.microsoft.com/office/powerpoint/2010/main" val="23721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950C-C367-4D7A-955B-39AE527B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6AD49-B758-4B43-AFBB-94B5D7F6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1755"/>
          </a:xfrm>
        </p:spPr>
        <p:txBody>
          <a:bodyPr>
            <a:normAutofit/>
          </a:bodyPr>
          <a:lstStyle/>
          <a:p>
            <a:r>
              <a:rPr lang="en-US" dirty="0"/>
              <a:t>Pairing is not a requirement anymore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application can use peripheral role (if your radio supports it)</a:t>
            </a:r>
          </a:p>
          <a:p>
            <a:r>
              <a:rPr lang="en-US" dirty="0"/>
              <a:t>Background and foreground scenarios are supported</a:t>
            </a:r>
          </a:p>
          <a:p>
            <a:r>
              <a:rPr lang="en-US" dirty="0"/>
              <a:t>Find more details in my posts: http://en.baydachnyy.com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21052-9251-4CBD-BBF1-413C0A2D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00" y="2318873"/>
            <a:ext cx="3529348" cy="23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0172-CA78-41FA-A9E3-381771A5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7584-C44C-4867-9E86-6708EBCB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9867"/>
          </a:xfrm>
        </p:spPr>
        <p:txBody>
          <a:bodyPr/>
          <a:lstStyle/>
          <a:p>
            <a:r>
              <a:rPr lang="en-US" dirty="0"/>
              <a:t>Enable Ink using </a:t>
            </a:r>
            <a:r>
              <a:rPr lang="en-US" b="1" dirty="0" err="1"/>
              <a:t>InkToolbar</a:t>
            </a:r>
            <a:r>
              <a:rPr lang="en-US" dirty="0"/>
              <a:t> and </a:t>
            </a:r>
            <a:r>
              <a:rPr lang="en-US" b="1" dirty="0" err="1"/>
              <a:t>InkCanvas</a:t>
            </a:r>
            <a:endParaRPr lang="en-US" b="1" dirty="0"/>
          </a:p>
          <a:p>
            <a:pPr lvl="1"/>
            <a:r>
              <a:rPr lang="en-US" dirty="0"/>
              <a:t>You can add custom buttons and switches if you want</a:t>
            </a:r>
          </a:p>
          <a:p>
            <a:r>
              <a:rPr lang="en-US" dirty="0"/>
              <a:t>Collect new strokes using </a:t>
            </a:r>
            <a:r>
              <a:rPr lang="en-US" b="1" dirty="0" err="1"/>
              <a:t>InkPresenter</a:t>
            </a:r>
            <a:endParaRPr lang="en-US" b="1" dirty="0"/>
          </a:p>
          <a:p>
            <a:r>
              <a:rPr lang="en-US" dirty="0"/>
              <a:t>Analyze input using </a:t>
            </a:r>
            <a:r>
              <a:rPr lang="en-US" b="1" dirty="0" err="1"/>
              <a:t>InkAnalyzer</a:t>
            </a:r>
            <a:endParaRPr lang="en-US" b="1" dirty="0"/>
          </a:p>
          <a:p>
            <a:r>
              <a:rPr lang="en-US" dirty="0"/>
              <a:t>Support Surface Dial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6891C-936C-4A02-A4EA-B283C050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89" y="4561726"/>
            <a:ext cx="7914843" cy="2162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976A5-462B-450E-984F-183C4127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93" y="4771194"/>
            <a:ext cx="2171716" cy="6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41A5-7B23-49CD-8EE6-906FB46D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09A0-446E-462E-B00F-A81ABCDE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images source: </a:t>
            </a:r>
            <a:r>
              <a:rPr lang="en-US" dirty="0" err="1"/>
              <a:t>SvgImageSource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F59AC-F19A-4462-8FC4-49D18B3B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78" y="2495736"/>
            <a:ext cx="9491826" cy="627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7601-B38E-4AFB-93EE-A29A0A45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8" y="3324501"/>
            <a:ext cx="4805523" cy="34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4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39C-5E27-470E-BD2D-BDE94BDD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B14A-E66D-4211-AAC1-C0732AA2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MapBillboard</a:t>
            </a:r>
            <a:r>
              <a:rPr lang="en-US" dirty="0"/>
              <a:t> class - to add images</a:t>
            </a:r>
          </a:p>
          <a:p>
            <a:r>
              <a:rPr lang="en-US" b="1" dirty="0" err="1"/>
              <a:t>FindMapElementAtOffset</a:t>
            </a:r>
            <a:r>
              <a:rPr lang="en-US" dirty="0"/>
              <a:t> method - to find all elements in the area</a:t>
            </a:r>
          </a:p>
          <a:p>
            <a:r>
              <a:rPr lang="en-US" b="1" dirty="0" err="1"/>
              <a:t>StartContinuousPan</a:t>
            </a:r>
            <a:r>
              <a:rPr lang="en-US" dirty="0"/>
              <a:t> method - to pan the map</a:t>
            </a:r>
          </a:p>
          <a:p>
            <a:r>
              <a:rPr lang="en-US" dirty="0"/>
              <a:t>Use style sheets to customize the look and feel</a:t>
            </a:r>
          </a:p>
          <a:p>
            <a:r>
              <a:rPr lang="en-US" dirty="0"/>
              <a:t>Manage offline maps using the </a:t>
            </a:r>
            <a:r>
              <a:rPr lang="en-US" b="1" dirty="0" err="1"/>
              <a:t>OfflineMaps</a:t>
            </a:r>
            <a:r>
              <a:rPr lang="en-US" dirty="0"/>
              <a:t> class</a:t>
            </a:r>
          </a:p>
          <a:p>
            <a:r>
              <a:rPr lang="en-US" dirty="0"/>
              <a:t>Add and manage waypoints using the </a:t>
            </a:r>
            <a:r>
              <a:rPr lang="en-US" b="1" dirty="0" err="1"/>
              <a:t>EnhancedWayPoint</a:t>
            </a:r>
            <a:r>
              <a:rPr lang="en-US" dirty="0"/>
              <a:t> class</a:t>
            </a:r>
          </a:p>
          <a:p>
            <a:r>
              <a:rPr lang="en-US" dirty="0"/>
              <a:t>Get traffic level and estimate travel times without traffic (see the </a:t>
            </a:r>
            <a:r>
              <a:rPr lang="en-US" b="1" dirty="0" err="1"/>
              <a:t>MapRoute</a:t>
            </a:r>
            <a:r>
              <a:rPr lang="en-US" dirty="0"/>
              <a:t> class)</a:t>
            </a:r>
          </a:p>
          <a:p>
            <a:r>
              <a:rPr lang="en-US" dirty="0"/>
              <a:t>Get information about potential issues along a route</a:t>
            </a:r>
          </a:p>
        </p:txBody>
      </p:sp>
    </p:spTree>
    <p:extLst>
      <p:ext uri="{BB962C8B-B14F-4D97-AF65-F5344CB8AC3E}">
        <p14:creationId xmlns:p14="http://schemas.microsoft.com/office/powerpoint/2010/main" val="275991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6A7A-8F4B-4F59-9B90-4252A3A5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Dial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13510-EF88-4C42-9591-DCABDB10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3220" cy="4351338"/>
          </a:xfrm>
        </p:spPr>
        <p:txBody>
          <a:bodyPr>
            <a:normAutofit/>
          </a:bodyPr>
          <a:lstStyle/>
          <a:p>
            <a:r>
              <a:rPr lang="en-US" dirty="0"/>
              <a:t>Surface Dial has own API (but it’s a BLE device)</a:t>
            </a:r>
          </a:p>
          <a:p>
            <a:r>
              <a:rPr lang="en-US" dirty="0"/>
              <a:t>Users may use Wheel window to setup the device</a:t>
            </a:r>
          </a:p>
          <a:p>
            <a:r>
              <a:rPr lang="en-US" dirty="0"/>
              <a:t>Default menu can be suppressed or modified</a:t>
            </a:r>
          </a:p>
          <a:p>
            <a:r>
              <a:rPr lang="en-US" dirty="0" err="1"/>
              <a:t>RadialController</a:t>
            </a:r>
            <a:r>
              <a:rPr lang="en-US" dirty="0"/>
              <a:t> provides access to the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F439-E68B-4EF8-94F3-6E0C09F4A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37" y="2367801"/>
            <a:ext cx="5499763" cy="39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7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A317-7C56-4C3E-AA21-62E91D9B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Release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151CE-B2A2-4DD2-9D66-35D33638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286519" cy="1500187"/>
          </a:xfrm>
        </p:spPr>
        <p:txBody>
          <a:bodyPr/>
          <a:lstStyle/>
          <a:p>
            <a:r>
              <a:rPr lang="en-US" dirty="0"/>
              <a:t>https://docs.microsoft.com/en-us/windows/uwp/whats-new/windows-10-build-16190</a:t>
            </a:r>
          </a:p>
        </p:txBody>
      </p:sp>
    </p:spTree>
    <p:extLst>
      <p:ext uri="{BB962C8B-B14F-4D97-AF65-F5344CB8AC3E}">
        <p14:creationId xmlns:p14="http://schemas.microsoft.com/office/powerpoint/2010/main" val="89011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CDE30-4C73-44ED-A7BD-8A14F2AB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Design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C9BF5A-35F5-4918-BFE4-C50539C4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Acrylic material</a:t>
            </a:r>
          </a:p>
          <a:p>
            <a:pPr lvl="1"/>
            <a:r>
              <a:rPr lang="en-US" dirty="0"/>
              <a:t>Acrylic is a type of Brush that creates a partially transparent texture</a:t>
            </a:r>
          </a:p>
          <a:p>
            <a:pPr lvl="1"/>
            <a:r>
              <a:rPr lang="en-US" b="1" dirty="0" err="1"/>
              <a:t>AcrylicBrush</a:t>
            </a:r>
            <a:r>
              <a:rPr lang="en-US" dirty="0"/>
              <a:t> class</a:t>
            </a:r>
          </a:p>
          <a:p>
            <a:r>
              <a:rPr lang="en-US" dirty="0"/>
              <a:t>Reveal</a:t>
            </a:r>
          </a:p>
          <a:p>
            <a:pPr lvl="1"/>
            <a:r>
              <a:rPr lang="en-US" dirty="0"/>
              <a:t>Reveal is a lighting effect that helps bring depth and focus to your app's interactive elements</a:t>
            </a:r>
          </a:p>
          <a:p>
            <a:pPr lvl="1"/>
            <a:r>
              <a:rPr lang="en-US" b="1" dirty="0" err="1"/>
              <a:t>RevealBrush</a:t>
            </a:r>
            <a:r>
              <a:rPr lang="en-US" dirty="0"/>
              <a:t>, </a:t>
            </a:r>
            <a:r>
              <a:rPr lang="en-US" b="1" dirty="0" err="1"/>
              <a:t>RevealBackgroundBrush</a:t>
            </a:r>
            <a:r>
              <a:rPr lang="en-US" dirty="0"/>
              <a:t> and </a:t>
            </a:r>
            <a:r>
              <a:rPr lang="en-US" b="1" dirty="0" err="1"/>
              <a:t>RevealBorderBrush</a:t>
            </a:r>
            <a:r>
              <a:rPr lang="en-US" b="1" dirty="0"/>
              <a:t> </a:t>
            </a:r>
            <a:r>
              <a:rPr lang="en-US" dirty="0"/>
              <a:t>classes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Parallax</a:t>
            </a:r>
          </a:p>
          <a:p>
            <a:pPr lvl="1"/>
            <a:r>
              <a:rPr lang="en-US" dirty="0"/>
              <a:t>Parallax is a visual effect where items closer to the viewer move faster than items in the background</a:t>
            </a:r>
          </a:p>
          <a:p>
            <a:pPr lvl="1"/>
            <a:r>
              <a:rPr lang="en-US" b="1" dirty="0" err="1"/>
              <a:t>ParallaxView</a:t>
            </a:r>
            <a:r>
              <a:rPr lang="en-US" dirty="0"/>
              <a:t>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6FB3D-152D-40C8-8407-188260FC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42" y="3965334"/>
            <a:ext cx="2276492" cy="99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370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Universal Windows Platform: New Features in Creators Update and beyond</vt:lpstr>
      <vt:lpstr>Creators Update Features</vt:lpstr>
      <vt:lpstr>Bluetooth LE</vt:lpstr>
      <vt:lpstr>Ink</vt:lpstr>
      <vt:lpstr>SVG Support</vt:lpstr>
      <vt:lpstr>Maps</vt:lpstr>
      <vt:lpstr>Surface Dial</vt:lpstr>
      <vt:lpstr>Next Release Features</vt:lpstr>
      <vt:lpstr>Fluent Design Features</vt:lpstr>
      <vt:lpstr>New User Controls</vt:lpstr>
      <vt:lpstr>XAML Standard 1.0 and .NET Standard 2.0</vt:lpstr>
      <vt:lpstr>Demos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Windows Platform: New Features in Creators Update and beyond</dc:title>
  <dc:creator>Sergii Baidachnyi</dc:creator>
  <cp:lastModifiedBy>Sergii Baidachnyi</cp:lastModifiedBy>
  <cp:revision>3</cp:revision>
  <dcterms:created xsi:type="dcterms:W3CDTF">2017-05-22T16:18:20Z</dcterms:created>
  <dcterms:modified xsi:type="dcterms:W3CDTF">2017-05-25T19:21:28Z</dcterms:modified>
</cp:coreProperties>
</file>