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C83583-B612-499D-87AA-F9A777F37829}" v="19" dt="2024-10-19T04:30:14.6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68" d="100"/>
          <a:sy n="68" d="100"/>
        </p:scale>
        <p:origin x="148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abanti baidya" userId="e7d766b92856d202" providerId="LiveId" clId="{89C83583-B612-499D-87AA-F9A777F37829}"/>
    <pc:docChg chg="undo redo custSel addSld delSld modSld addMainMaster delMainMaster">
      <pc:chgData name="shrabanti baidya" userId="e7d766b92856d202" providerId="LiveId" clId="{89C83583-B612-499D-87AA-F9A777F37829}" dt="2024-10-19T04:43:48.193" v="1417" actId="20577"/>
      <pc:docMkLst>
        <pc:docMk/>
      </pc:docMkLst>
      <pc:sldChg chg="addSp delSp modSp mod setBg modClrScheme setClrOvrMap chgLayout">
        <pc:chgData name="shrabanti baidya" userId="e7d766b92856d202" providerId="LiveId" clId="{89C83583-B612-499D-87AA-F9A777F37829}" dt="2024-10-18T08:54:18.809" v="26" actId="26606"/>
        <pc:sldMkLst>
          <pc:docMk/>
          <pc:sldMk cId="1478781002" sldId="256"/>
        </pc:sldMkLst>
        <pc:spChg chg="mod">
          <ac:chgData name="shrabanti baidya" userId="e7d766b92856d202" providerId="LiveId" clId="{89C83583-B612-499D-87AA-F9A777F37829}" dt="2024-10-18T08:54:18.809" v="26" actId="26606"/>
          <ac:spMkLst>
            <pc:docMk/>
            <pc:sldMk cId="1478781002" sldId="256"/>
            <ac:spMk id="2" creationId="{DBAD2D07-378A-CE50-DD00-18F4823CA69C}"/>
          </ac:spMkLst>
        </pc:spChg>
        <pc:spChg chg="mod">
          <ac:chgData name="shrabanti baidya" userId="e7d766b92856d202" providerId="LiveId" clId="{89C83583-B612-499D-87AA-F9A777F37829}" dt="2024-10-18T08:54:18.809" v="26" actId="26606"/>
          <ac:spMkLst>
            <pc:docMk/>
            <pc:sldMk cId="1478781002" sldId="256"/>
            <ac:spMk id="3" creationId="{C4C564C5-3D8A-9356-75A3-81C400C73FAC}"/>
          </ac:spMkLst>
        </pc:spChg>
        <pc:spChg chg="add del">
          <ac:chgData name="shrabanti baidya" userId="e7d766b92856d202" providerId="LiveId" clId="{89C83583-B612-499D-87AA-F9A777F37829}" dt="2024-10-18T08:54:18.809" v="26" actId="26606"/>
          <ac:spMkLst>
            <pc:docMk/>
            <pc:sldMk cId="1478781002" sldId="256"/>
            <ac:spMk id="22" creationId="{657F69E0-C4B0-4BEC-A689-4F8D877F05D4}"/>
          </ac:spMkLst>
        </pc:spChg>
        <pc:spChg chg="add del">
          <ac:chgData name="shrabanti baidya" userId="e7d766b92856d202" providerId="LiveId" clId="{89C83583-B612-499D-87AA-F9A777F37829}" dt="2024-10-18T08:54:18.809" v="26" actId="26606"/>
          <ac:spMkLst>
            <pc:docMk/>
            <pc:sldMk cId="1478781002" sldId="256"/>
            <ac:spMk id="24" creationId="{9F6380B4-6A1C-481E-8408-B4E6C75B9B81}"/>
          </ac:spMkLst>
        </pc:spChg>
        <pc:spChg chg="add del">
          <ac:chgData name="shrabanti baidya" userId="e7d766b92856d202" providerId="LiveId" clId="{89C83583-B612-499D-87AA-F9A777F37829}" dt="2024-10-18T08:53:52.109" v="20" actId="26606"/>
          <ac:spMkLst>
            <pc:docMk/>
            <pc:sldMk cId="1478781002" sldId="256"/>
            <ac:spMk id="29" creationId="{AD294E7E-62D8-48F8-A01E-1A457B5CA04C}"/>
          </ac:spMkLst>
        </pc:spChg>
        <pc:spChg chg="add del">
          <ac:chgData name="shrabanti baidya" userId="e7d766b92856d202" providerId="LiveId" clId="{89C83583-B612-499D-87AA-F9A777F37829}" dt="2024-10-18T08:53:52.109" v="20" actId="26606"/>
          <ac:spMkLst>
            <pc:docMk/>
            <pc:sldMk cId="1478781002" sldId="256"/>
            <ac:spMk id="31" creationId="{FBCADCC9-9C0D-4CE3-8966-44472EFCF348}"/>
          </ac:spMkLst>
        </pc:spChg>
        <pc:spChg chg="add del">
          <ac:chgData name="shrabanti baidya" userId="e7d766b92856d202" providerId="LiveId" clId="{89C83583-B612-499D-87AA-F9A777F37829}" dt="2024-10-18T08:53:52.109" v="20" actId="26606"/>
          <ac:spMkLst>
            <pc:docMk/>
            <pc:sldMk cId="1478781002" sldId="256"/>
            <ac:spMk id="33" creationId="{05FD221C-EDD3-49D9-90A7-260CECEE1C11}"/>
          </ac:spMkLst>
        </pc:spChg>
        <pc:spChg chg="add del">
          <ac:chgData name="shrabanti baidya" userId="e7d766b92856d202" providerId="LiveId" clId="{89C83583-B612-499D-87AA-F9A777F37829}" dt="2024-10-18T08:53:54.656" v="22" actId="26606"/>
          <ac:spMkLst>
            <pc:docMk/>
            <pc:sldMk cId="1478781002" sldId="256"/>
            <ac:spMk id="76" creationId="{63FBB6B2-972C-4C42-91C9-36184E613BFA}"/>
          </ac:spMkLst>
        </pc:spChg>
        <pc:spChg chg="add del">
          <ac:chgData name="shrabanti baidya" userId="e7d766b92856d202" providerId="LiveId" clId="{89C83583-B612-499D-87AA-F9A777F37829}" dt="2024-10-18T08:53:54.656" v="22" actId="26606"/>
          <ac:spMkLst>
            <pc:docMk/>
            <pc:sldMk cId="1478781002" sldId="256"/>
            <ac:spMk id="77" creationId="{C312A434-F7D2-4A14-A037-B9762E209CEF}"/>
          </ac:spMkLst>
        </pc:spChg>
        <pc:spChg chg="add del">
          <ac:chgData name="shrabanti baidya" userId="e7d766b92856d202" providerId="LiveId" clId="{89C83583-B612-499D-87AA-F9A777F37829}" dt="2024-10-18T08:53:54.656" v="22" actId="26606"/>
          <ac:spMkLst>
            <pc:docMk/>
            <pc:sldMk cId="1478781002" sldId="256"/>
            <ac:spMk id="78" creationId="{F9D166EE-E3B4-462F-8588-6273BBC6174C}"/>
          </ac:spMkLst>
        </pc:spChg>
        <pc:spChg chg="add del">
          <ac:chgData name="shrabanti baidya" userId="e7d766b92856d202" providerId="LiveId" clId="{89C83583-B612-499D-87AA-F9A777F37829}" dt="2024-10-18T08:54:03.387" v="24" actId="26606"/>
          <ac:spMkLst>
            <pc:docMk/>
            <pc:sldMk cId="1478781002" sldId="256"/>
            <ac:spMk id="85" creationId="{4EFE82FE-7465-AE46-88DF-34D347E83B84}"/>
          </ac:spMkLst>
        </pc:spChg>
        <pc:spChg chg="add del">
          <ac:chgData name="shrabanti baidya" userId="e7d766b92856d202" providerId="LiveId" clId="{89C83583-B612-499D-87AA-F9A777F37829}" dt="2024-10-18T08:54:18.809" v="26" actId="26606"/>
          <ac:spMkLst>
            <pc:docMk/>
            <pc:sldMk cId="1478781002" sldId="256"/>
            <ac:spMk id="90" creationId="{7A18C9FB-EC4C-4DAE-8F7D-C6E5AF607958}"/>
          </ac:spMkLst>
        </pc:spChg>
        <pc:spChg chg="add del">
          <ac:chgData name="shrabanti baidya" userId="e7d766b92856d202" providerId="LiveId" clId="{89C83583-B612-499D-87AA-F9A777F37829}" dt="2024-10-18T08:54:18.809" v="26" actId="26606"/>
          <ac:spMkLst>
            <pc:docMk/>
            <pc:sldMk cId="1478781002" sldId="256"/>
            <ac:spMk id="91" creationId="{1A0F8916-44ED-4BA2-B4A8-BFF92E4B49BE}"/>
          </ac:spMkLst>
        </pc:spChg>
        <pc:grpChg chg="add del">
          <ac:chgData name="shrabanti baidya" userId="e7d766b92856d202" providerId="LiveId" clId="{89C83583-B612-499D-87AA-F9A777F37829}" dt="2024-10-18T08:53:52.109" v="20" actId="26606"/>
          <ac:grpSpMkLst>
            <pc:docMk/>
            <pc:sldMk cId="1478781002" sldId="256"/>
            <ac:grpSpMk id="35" creationId="{B858DA4F-B13B-4D82-A95F-CBF114BDDD7A}"/>
          </ac:grpSpMkLst>
        </pc:grpChg>
        <pc:grpChg chg="add del">
          <ac:chgData name="shrabanti baidya" userId="e7d766b92856d202" providerId="LiveId" clId="{89C83583-B612-499D-87AA-F9A777F37829}" dt="2024-10-18T08:53:52.109" v="20" actId="26606"/>
          <ac:grpSpMkLst>
            <pc:docMk/>
            <pc:sldMk cId="1478781002" sldId="256"/>
            <ac:grpSpMk id="61" creationId="{D77BF9F5-CA63-42A6-AC93-C2BDF4727665}"/>
          </ac:grpSpMkLst>
        </pc:grpChg>
        <pc:grpChg chg="add del">
          <ac:chgData name="shrabanti baidya" userId="e7d766b92856d202" providerId="LiveId" clId="{89C83583-B612-499D-87AA-F9A777F37829}" dt="2024-10-18T08:53:52.109" v="20" actId="26606"/>
          <ac:grpSpMkLst>
            <pc:docMk/>
            <pc:sldMk cId="1478781002" sldId="256"/>
            <ac:grpSpMk id="72" creationId="{94D09F36-C387-49FA-9BEA-D0427CE84C57}"/>
          </ac:grpSpMkLst>
        </pc:grpChg>
        <pc:grpChg chg="add del">
          <ac:chgData name="shrabanti baidya" userId="e7d766b92856d202" providerId="LiveId" clId="{89C83583-B612-499D-87AA-F9A777F37829}" dt="2024-10-18T08:53:54.656" v="22" actId="26606"/>
          <ac:grpSpMkLst>
            <pc:docMk/>
            <pc:sldMk cId="1478781002" sldId="256"/>
            <ac:grpSpMk id="79" creationId="{28709E2B-5612-4EF3-8505-0270723FD329}"/>
          </ac:grpSpMkLst>
        </pc:grpChg>
        <pc:grpChg chg="add del">
          <ac:chgData name="shrabanti baidya" userId="e7d766b92856d202" providerId="LiveId" clId="{89C83583-B612-499D-87AA-F9A777F37829}" dt="2024-10-18T08:54:03.387" v="24" actId="26606"/>
          <ac:grpSpMkLst>
            <pc:docMk/>
            <pc:sldMk cId="1478781002" sldId="256"/>
            <ac:grpSpMk id="87" creationId="{DE48D4BE-638C-5049-8A9F-D15A86E4EB73}"/>
          </ac:grpSpMkLst>
        </pc:grpChg>
        <pc:picChg chg="mod ord">
          <ac:chgData name="shrabanti baidya" userId="e7d766b92856d202" providerId="LiveId" clId="{89C83583-B612-499D-87AA-F9A777F37829}" dt="2024-10-18T08:54:18.809" v="26" actId="26606"/>
          <ac:picMkLst>
            <pc:docMk/>
            <pc:sldMk cId="1478781002" sldId="256"/>
            <ac:picMk id="4" creationId="{26D0B4ED-FBD9-3FB3-71C6-24F7AB68279D}"/>
          </ac:picMkLst>
        </pc:picChg>
        <pc:cxnChg chg="add del">
          <ac:chgData name="shrabanti baidya" userId="e7d766b92856d202" providerId="LiveId" clId="{89C83583-B612-499D-87AA-F9A777F37829}" dt="2024-10-18T08:54:03.387" v="24" actId="26606"/>
          <ac:cxnSpMkLst>
            <pc:docMk/>
            <pc:sldMk cId="1478781002" sldId="256"/>
            <ac:cxnSpMk id="86" creationId="{EEA70831-9A8D-3B4D-8EA5-EE32F93E94E9}"/>
          </ac:cxnSpMkLst>
        </pc:cxnChg>
      </pc:sldChg>
      <pc:sldChg chg="addSp delSp modSp new del mod setBg">
        <pc:chgData name="shrabanti baidya" userId="e7d766b92856d202" providerId="LiveId" clId="{89C83583-B612-499D-87AA-F9A777F37829}" dt="2024-10-18T08:53:22.262" v="18" actId="680"/>
        <pc:sldMkLst>
          <pc:docMk/>
          <pc:sldMk cId="459245772" sldId="257"/>
        </pc:sldMkLst>
        <pc:spChg chg="mod">
          <ac:chgData name="shrabanti baidya" userId="e7d766b92856d202" providerId="LiveId" clId="{89C83583-B612-499D-87AA-F9A777F37829}" dt="2024-10-18T08:53:21.184" v="17" actId="26606"/>
          <ac:spMkLst>
            <pc:docMk/>
            <pc:sldMk cId="459245772" sldId="257"/>
            <ac:spMk id="2" creationId="{60ABD4B0-67B3-6300-3909-51380F73F1FB}"/>
          </ac:spMkLst>
        </pc:spChg>
        <pc:spChg chg="add del mod">
          <ac:chgData name="shrabanti baidya" userId="e7d766b92856d202" providerId="LiveId" clId="{89C83583-B612-499D-87AA-F9A777F37829}" dt="2024-10-18T08:53:21.184" v="17" actId="26606"/>
          <ac:spMkLst>
            <pc:docMk/>
            <pc:sldMk cId="459245772" sldId="257"/>
            <ac:spMk id="3" creationId="{1A28134C-BDDF-5BE7-25D6-BE0E12DF7D01}"/>
          </ac:spMkLst>
        </pc:spChg>
        <pc:spChg chg="add del">
          <ac:chgData name="shrabanti baidya" userId="e7d766b92856d202" providerId="LiveId" clId="{89C83583-B612-499D-87AA-F9A777F37829}" dt="2024-10-18T08:48:00.732" v="11" actId="26606"/>
          <ac:spMkLst>
            <pc:docMk/>
            <pc:sldMk cId="459245772" sldId="257"/>
            <ac:spMk id="8" creationId="{777A147A-9ED8-46B4-8660-1B3C2AA880B5}"/>
          </ac:spMkLst>
        </pc:spChg>
        <pc:spChg chg="add del">
          <ac:chgData name="shrabanti baidya" userId="e7d766b92856d202" providerId="LiveId" clId="{89C83583-B612-499D-87AA-F9A777F37829}" dt="2024-10-18T08:48:00.732" v="11" actId="26606"/>
          <ac:spMkLst>
            <pc:docMk/>
            <pc:sldMk cId="459245772" sldId="257"/>
            <ac:spMk id="10" creationId="{5D6C15A0-C087-4593-8414-2B4EC1CDC3DE}"/>
          </ac:spMkLst>
        </pc:spChg>
        <pc:spChg chg="add del">
          <ac:chgData name="shrabanti baidya" userId="e7d766b92856d202" providerId="LiveId" clId="{89C83583-B612-499D-87AA-F9A777F37829}" dt="2024-10-18T08:49:01.586" v="13" actId="26606"/>
          <ac:spMkLst>
            <pc:docMk/>
            <pc:sldMk cId="459245772" sldId="257"/>
            <ac:spMk id="12" creationId="{CD2E6170-CCDA-4A8E-93E5-71658BFB535A}"/>
          </ac:spMkLst>
        </pc:spChg>
        <pc:spChg chg="add del">
          <ac:chgData name="shrabanti baidya" userId="e7d766b92856d202" providerId="LiveId" clId="{89C83583-B612-499D-87AA-F9A777F37829}" dt="2024-10-18T08:49:01.586" v="13" actId="26606"/>
          <ac:spMkLst>
            <pc:docMk/>
            <pc:sldMk cId="459245772" sldId="257"/>
            <ac:spMk id="13" creationId="{A80EBCDD-54A3-491E-9753-1240601E7902}"/>
          </ac:spMkLst>
        </pc:spChg>
        <pc:spChg chg="add del">
          <ac:chgData name="shrabanti baidya" userId="e7d766b92856d202" providerId="LiveId" clId="{89C83583-B612-499D-87AA-F9A777F37829}" dt="2024-10-18T08:53:04.264" v="15" actId="26606"/>
          <ac:spMkLst>
            <pc:docMk/>
            <pc:sldMk cId="459245772" sldId="257"/>
            <ac:spMk id="14" creationId="{63DAB858-5A0C-4AFF-AAC6-705EDF8DB733}"/>
          </ac:spMkLst>
        </pc:spChg>
        <pc:spChg chg="add del">
          <ac:chgData name="shrabanti baidya" userId="e7d766b92856d202" providerId="LiveId" clId="{89C83583-B612-499D-87AA-F9A777F37829}" dt="2024-10-18T08:53:04.264" v="15" actId="26606"/>
          <ac:spMkLst>
            <pc:docMk/>
            <pc:sldMk cId="459245772" sldId="257"/>
            <ac:spMk id="15" creationId="{DA381740-063A-41A4-836D-85D14980EEF0}"/>
          </ac:spMkLst>
        </pc:spChg>
        <pc:spChg chg="add del">
          <ac:chgData name="shrabanti baidya" userId="e7d766b92856d202" providerId="LiveId" clId="{89C83583-B612-499D-87AA-F9A777F37829}" dt="2024-10-18T08:53:04.264" v="15" actId="26606"/>
          <ac:spMkLst>
            <pc:docMk/>
            <pc:sldMk cId="459245772" sldId="257"/>
            <ac:spMk id="16" creationId="{53BEA983-EAAB-42FB-84E9-E77708168CB8}"/>
          </ac:spMkLst>
        </pc:spChg>
        <pc:spChg chg="add del">
          <ac:chgData name="shrabanti baidya" userId="e7d766b92856d202" providerId="LiveId" clId="{89C83583-B612-499D-87AA-F9A777F37829}" dt="2024-10-18T08:53:04.264" v="15" actId="26606"/>
          <ac:spMkLst>
            <pc:docMk/>
            <pc:sldMk cId="459245772" sldId="257"/>
            <ac:spMk id="17" creationId="{9B6CD22E-2269-419F-9E81-016EA035D4C1}"/>
          </ac:spMkLst>
        </pc:spChg>
        <pc:spChg chg="add del">
          <ac:chgData name="shrabanti baidya" userId="e7d766b92856d202" providerId="LiveId" clId="{89C83583-B612-499D-87AA-F9A777F37829}" dt="2024-10-18T08:53:04.264" v="15" actId="26606"/>
          <ac:spMkLst>
            <pc:docMk/>
            <pc:sldMk cId="459245772" sldId="257"/>
            <ac:spMk id="18" creationId="{AA607D34-E2A9-4595-9DB2-5472E077CA49}"/>
          </ac:spMkLst>
        </pc:spChg>
        <pc:spChg chg="add del">
          <ac:chgData name="shrabanti baidya" userId="e7d766b92856d202" providerId="LiveId" clId="{89C83583-B612-499D-87AA-F9A777F37829}" dt="2024-10-18T08:53:21.184" v="17" actId="26606"/>
          <ac:spMkLst>
            <pc:docMk/>
            <pc:sldMk cId="459245772" sldId="257"/>
            <ac:spMk id="20" creationId="{D04FE25D-F460-4708-8049-36EACAA848A6}"/>
          </ac:spMkLst>
        </pc:spChg>
        <pc:spChg chg="add del">
          <ac:chgData name="shrabanti baidya" userId="e7d766b92856d202" providerId="LiveId" clId="{89C83583-B612-499D-87AA-F9A777F37829}" dt="2024-10-18T08:53:21.184" v="17" actId="26606"/>
          <ac:spMkLst>
            <pc:docMk/>
            <pc:sldMk cId="459245772" sldId="257"/>
            <ac:spMk id="21" creationId="{CBA98D1C-C469-4D36-8528-231FF6EEFAA2}"/>
          </ac:spMkLst>
        </pc:spChg>
        <pc:spChg chg="add del">
          <ac:chgData name="shrabanti baidya" userId="e7d766b92856d202" providerId="LiveId" clId="{89C83583-B612-499D-87AA-F9A777F37829}" dt="2024-10-18T08:53:21.184" v="17" actId="26606"/>
          <ac:spMkLst>
            <pc:docMk/>
            <pc:sldMk cId="459245772" sldId="257"/>
            <ac:spMk id="22" creationId="{1A28134C-BDDF-5BE7-25D6-BE0E12DF7D01}"/>
          </ac:spMkLst>
        </pc:spChg>
      </pc:sldChg>
      <pc:sldChg chg="addSp delSp modSp new del mod setBg modClrScheme chgLayout">
        <pc:chgData name="shrabanti baidya" userId="e7d766b92856d202" providerId="LiveId" clId="{89C83583-B612-499D-87AA-F9A777F37829}" dt="2024-10-18T08:45:54.831" v="8" actId="680"/>
        <pc:sldMkLst>
          <pc:docMk/>
          <pc:sldMk cId="1164269061" sldId="257"/>
        </pc:sldMkLst>
        <pc:spChg chg="add del mod">
          <ac:chgData name="shrabanti baidya" userId="e7d766b92856d202" providerId="LiveId" clId="{89C83583-B612-499D-87AA-F9A777F37829}" dt="2024-10-18T08:45:48.811" v="7" actId="700"/>
          <ac:spMkLst>
            <pc:docMk/>
            <pc:sldMk cId="1164269061" sldId="257"/>
            <ac:spMk id="2" creationId="{EA4AF922-C1C3-6722-DEB1-B3AA15B456C9}"/>
          </ac:spMkLst>
        </pc:spChg>
        <pc:spChg chg="add del">
          <ac:chgData name="shrabanti baidya" userId="e7d766b92856d202" providerId="LiveId" clId="{89C83583-B612-499D-87AA-F9A777F37829}" dt="2024-10-18T08:45:36.549" v="4" actId="26606"/>
          <ac:spMkLst>
            <pc:docMk/>
            <pc:sldMk cId="1164269061" sldId="257"/>
            <ac:spMk id="7" creationId="{DA381740-063A-41A4-836D-85D14980EEF0}"/>
          </ac:spMkLst>
        </pc:spChg>
        <pc:spChg chg="add del">
          <ac:chgData name="shrabanti baidya" userId="e7d766b92856d202" providerId="LiveId" clId="{89C83583-B612-499D-87AA-F9A777F37829}" dt="2024-10-18T08:45:36.549" v="4" actId="26606"/>
          <ac:spMkLst>
            <pc:docMk/>
            <pc:sldMk cId="1164269061" sldId="257"/>
            <ac:spMk id="9" creationId="{9B6CD22E-2269-419F-9E81-016EA035D4C1}"/>
          </ac:spMkLst>
        </pc:spChg>
        <pc:spChg chg="add del">
          <ac:chgData name="shrabanti baidya" userId="e7d766b92856d202" providerId="LiveId" clId="{89C83583-B612-499D-87AA-F9A777F37829}" dt="2024-10-18T08:45:36.549" v="4" actId="26606"/>
          <ac:spMkLst>
            <pc:docMk/>
            <pc:sldMk cId="1164269061" sldId="257"/>
            <ac:spMk id="11" creationId="{AA607D34-E2A9-4595-9DB2-5472E077CA49}"/>
          </ac:spMkLst>
        </pc:spChg>
        <pc:spChg chg="add del">
          <ac:chgData name="shrabanti baidya" userId="e7d766b92856d202" providerId="LiveId" clId="{89C83583-B612-499D-87AA-F9A777F37829}" dt="2024-10-18T08:45:36.549" v="4" actId="26606"/>
          <ac:spMkLst>
            <pc:docMk/>
            <pc:sldMk cId="1164269061" sldId="257"/>
            <ac:spMk id="13" creationId="{63DAB858-5A0C-4AFF-AAC6-705EDF8DB733}"/>
          </ac:spMkLst>
        </pc:spChg>
        <pc:spChg chg="add del">
          <ac:chgData name="shrabanti baidya" userId="e7d766b92856d202" providerId="LiveId" clId="{89C83583-B612-499D-87AA-F9A777F37829}" dt="2024-10-18T08:45:36.549" v="4" actId="26606"/>
          <ac:spMkLst>
            <pc:docMk/>
            <pc:sldMk cId="1164269061" sldId="257"/>
            <ac:spMk id="15" creationId="{53BEA983-EAAB-42FB-84E9-E77708168CB8}"/>
          </ac:spMkLst>
        </pc:spChg>
      </pc:sldChg>
      <pc:sldChg chg="addSp delSp modSp new mod setBg modClrScheme delDesignElem chgLayout">
        <pc:chgData name="shrabanti baidya" userId="e7d766b92856d202" providerId="LiveId" clId="{89C83583-B612-499D-87AA-F9A777F37829}" dt="2024-10-18T09:18:27.352" v="438" actId="26606"/>
        <pc:sldMkLst>
          <pc:docMk/>
          <pc:sldMk cId="2699326158" sldId="257"/>
        </pc:sldMkLst>
        <pc:spChg chg="add del mod ord">
          <ac:chgData name="shrabanti baidya" userId="e7d766b92856d202" providerId="LiveId" clId="{89C83583-B612-499D-87AA-F9A777F37829}" dt="2024-10-18T08:58:18.794" v="36" actId="700"/>
          <ac:spMkLst>
            <pc:docMk/>
            <pc:sldMk cId="2699326158" sldId="257"/>
            <ac:spMk id="2" creationId="{F50F0D0D-CF86-9641-EA75-391B899AE01A}"/>
          </ac:spMkLst>
        </pc:spChg>
        <pc:spChg chg="add mod ord">
          <ac:chgData name="shrabanti baidya" userId="e7d766b92856d202" providerId="LiveId" clId="{89C83583-B612-499D-87AA-F9A777F37829}" dt="2024-10-18T09:18:27.352" v="438" actId="26606"/>
          <ac:spMkLst>
            <pc:docMk/>
            <pc:sldMk cId="2699326158" sldId="257"/>
            <ac:spMk id="3" creationId="{687727F1-278F-B84F-1714-48DCCEADD194}"/>
          </ac:spMkLst>
        </pc:spChg>
        <pc:spChg chg="add del mod ord">
          <ac:chgData name="shrabanti baidya" userId="e7d766b92856d202" providerId="LiveId" clId="{89C83583-B612-499D-87AA-F9A777F37829}" dt="2024-10-18T09:01:57.988" v="41" actId="931"/>
          <ac:spMkLst>
            <pc:docMk/>
            <pc:sldMk cId="2699326158" sldId="257"/>
            <ac:spMk id="4" creationId="{C37318CB-2E28-1ADC-D1CB-6FD021B44313}"/>
          </ac:spMkLst>
        </pc:spChg>
        <pc:spChg chg="add mod ord">
          <ac:chgData name="shrabanti baidya" userId="e7d766b92856d202" providerId="LiveId" clId="{89C83583-B612-499D-87AA-F9A777F37829}" dt="2024-10-18T09:18:27.352" v="438" actId="26606"/>
          <ac:spMkLst>
            <pc:docMk/>
            <pc:sldMk cId="2699326158" sldId="257"/>
            <ac:spMk id="5" creationId="{C520185B-9096-6DBA-9B66-FD56B7AEEC25}"/>
          </ac:spMkLst>
        </pc:spChg>
        <pc:spChg chg="add del">
          <ac:chgData name="shrabanti baidya" userId="e7d766b92856d202" providerId="LiveId" clId="{89C83583-B612-499D-87AA-F9A777F37829}" dt="2024-10-18T08:58:18.794" v="36" actId="700"/>
          <ac:spMkLst>
            <pc:docMk/>
            <pc:sldMk cId="2699326158" sldId="257"/>
            <ac:spMk id="7" creationId="{DA381740-063A-41A4-836D-85D14980EEF0}"/>
          </ac:spMkLst>
        </pc:spChg>
        <pc:spChg chg="add del">
          <ac:chgData name="shrabanti baidya" userId="e7d766b92856d202" providerId="LiveId" clId="{89C83583-B612-499D-87AA-F9A777F37829}" dt="2024-10-18T08:58:18.794" v="36" actId="700"/>
          <ac:spMkLst>
            <pc:docMk/>
            <pc:sldMk cId="2699326158" sldId="257"/>
            <ac:spMk id="9" creationId="{9B6CD22E-2269-419F-9E81-016EA035D4C1}"/>
          </ac:spMkLst>
        </pc:spChg>
        <pc:spChg chg="add del">
          <ac:chgData name="shrabanti baidya" userId="e7d766b92856d202" providerId="LiveId" clId="{89C83583-B612-499D-87AA-F9A777F37829}" dt="2024-10-18T08:58:18.794" v="36" actId="700"/>
          <ac:spMkLst>
            <pc:docMk/>
            <pc:sldMk cId="2699326158" sldId="257"/>
            <ac:spMk id="11" creationId="{AA607D34-E2A9-4595-9DB2-5472E077CA49}"/>
          </ac:spMkLst>
        </pc:spChg>
        <pc:spChg chg="add del">
          <ac:chgData name="shrabanti baidya" userId="e7d766b92856d202" providerId="LiveId" clId="{89C83583-B612-499D-87AA-F9A777F37829}" dt="2024-10-18T08:58:18.794" v="36" actId="700"/>
          <ac:spMkLst>
            <pc:docMk/>
            <pc:sldMk cId="2699326158" sldId="257"/>
            <ac:spMk id="13" creationId="{63DAB858-5A0C-4AFF-AAC6-705EDF8DB733}"/>
          </ac:spMkLst>
        </pc:spChg>
        <pc:spChg chg="add del">
          <ac:chgData name="shrabanti baidya" userId="e7d766b92856d202" providerId="LiveId" clId="{89C83583-B612-499D-87AA-F9A777F37829}" dt="2024-10-18T08:58:18.794" v="36" actId="700"/>
          <ac:spMkLst>
            <pc:docMk/>
            <pc:sldMk cId="2699326158" sldId="257"/>
            <ac:spMk id="15" creationId="{53BEA983-EAAB-42FB-84E9-E77708168CB8}"/>
          </ac:spMkLst>
        </pc:spChg>
        <pc:spChg chg="add del">
          <ac:chgData name="shrabanti baidya" userId="e7d766b92856d202" providerId="LiveId" clId="{89C83583-B612-499D-87AA-F9A777F37829}" dt="2024-10-18T09:00:12.822" v="39" actId="26606"/>
          <ac:spMkLst>
            <pc:docMk/>
            <pc:sldMk cId="2699326158" sldId="257"/>
            <ac:spMk id="17" creationId="{EBDD1931-9E86-4402-9A68-33A2D9EFB198}"/>
          </ac:spMkLst>
        </pc:spChg>
        <pc:spChg chg="add del">
          <ac:chgData name="shrabanti baidya" userId="e7d766b92856d202" providerId="LiveId" clId="{89C83583-B612-499D-87AA-F9A777F37829}" dt="2024-10-18T09:02:06.693" v="43" actId="26606"/>
          <ac:spMkLst>
            <pc:docMk/>
            <pc:sldMk cId="2699326158" sldId="257"/>
            <ac:spMk id="18" creationId="{EBDD1931-9E86-4402-9A68-33A2D9EFB198}"/>
          </ac:spMkLst>
        </pc:spChg>
        <pc:spChg chg="add del">
          <ac:chgData name="shrabanti baidya" userId="e7d766b92856d202" providerId="LiveId" clId="{89C83583-B612-499D-87AA-F9A777F37829}" dt="2024-10-18T09:00:12.822" v="39" actId="26606"/>
          <ac:spMkLst>
            <pc:docMk/>
            <pc:sldMk cId="2699326158" sldId="257"/>
            <ac:spMk id="19" creationId="{394842B0-684D-44CC-B4BC-D13331CFD290}"/>
          </ac:spMkLst>
        </pc:spChg>
        <pc:spChg chg="add del mod">
          <ac:chgData name="shrabanti baidya" userId="e7d766b92856d202" providerId="LiveId" clId="{89C83583-B612-499D-87AA-F9A777F37829}" dt="2024-10-18T09:18:27.352" v="438" actId="26606"/>
          <ac:spMkLst>
            <pc:docMk/>
            <pc:sldMk cId="2699326158" sldId="257"/>
            <ac:spMk id="20" creationId="{5AD77BF6-BF3D-862A-9664-62C2D7381F21}"/>
          </ac:spMkLst>
        </pc:spChg>
        <pc:spChg chg="add del">
          <ac:chgData name="shrabanti baidya" userId="e7d766b92856d202" providerId="LiveId" clId="{89C83583-B612-499D-87AA-F9A777F37829}" dt="2024-10-18T09:00:12.822" v="39" actId="26606"/>
          <ac:spMkLst>
            <pc:docMk/>
            <pc:sldMk cId="2699326158" sldId="257"/>
            <ac:spMk id="21" creationId="{3FCFB1DE-0B7E-48CC-BA90-B2AB0889F9D6}"/>
          </ac:spMkLst>
        </pc:spChg>
        <pc:spChg chg="add del">
          <ac:chgData name="shrabanti baidya" userId="e7d766b92856d202" providerId="LiveId" clId="{89C83583-B612-499D-87AA-F9A777F37829}" dt="2024-10-18T09:02:06.693" v="43" actId="26606"/>
          <ac:spMkLst>
            <pc:docMk/>
            <pc:sldMk cId="2699326158" sldId="257"/>
            <ac:spMk id="23" creationId="{F13C74B1-5B17-4795-BED0-7140497B445A}"/>
          </ac:spMkLst>
        </pc:spChg>
        <pc:spChg chg="add del">
          <ac:chgData name="shrabanti baidya" userId="e7d766b92856d202" providerId="LiveId" clId="{89C83583-B612-499D-87AA-F9A777F37829}" dt="2024-10-18T09:02:06.693" v="43" actId="26606"/>
          <ac:spMkLst>
            <pc:docMk/>
            <pc:sldMk cId="2699326158" sldId="257"/>
            <ac:spMk id="25" creationId="{3FCFB1DE-0B7E-48CC-BA90-B2AB0889F9D6}"/>
          </ac:spMkLst>
        </pc:spChg>
        <pc:spChg chg="add del">
          <ac:chgData name="shrabanti baidya" userId="e7d766b92856d202" providerId="LiveId" clId="{89C83583-B612-499D-87AA-F9A777F37829}" dt="2024-10-18T09:02:17.476" v="45" actId="26606"/>
          <ac:spMkLst>
            <pc:docMk/>
            <pc:sldMk cId="2699326158" sldId="257"/>
            <ac:spMk id="27" creationId="{DA381740-063A-41A4-836D-85D14980EEF0}"/>
          </ac:spMkLst>
        </pc:spChg>
        <pc:spChg chg="add del">
          <ac:chgData name="shrabanti baidya" userId="e7d766b92856d202" providerId="LiveId" clId="{89C83583-B612-499D-87AA-F9A777F37829}" dt="2024-10-18T09:02:17.476" v="45" actId="26606"/>
          <ac:spMkLst>
            <pc:docMk/>
            <pc:sldMk cId="2699326158" sldId="257"/>
            <ac:spMk id="28" creationId="{9B7AD9F6-8CE7-4299-8FC6-328F4DCD3FF9}"/>
          </ac:spMkLst>
        </pc:spChg>
        <pc:spChg chg="add del">
          <ac:chgData name="shrabanti baidya" userId="e7d766b92856d202" providerId="LiveId" clId="{89C83583-B612-499D-87AA-F9A777F37829}" dt="2024-10-18T09:02:17.476" v="45" actId="26606"/>
          <ac:spMkLst>
            <pc:docMk/>
            <pc:sldMk cId="2699326158" sldId="257"/>
            <ac:spMk id="29" creationId="{F49775AF-8896-43EE-92C6-83497D6DC56F}"/>
          </ac:spMkLst>
        </pc:spChg>
        <pc:spChg chg="add del">
          <ac:chgData name="shrabanti baidya" userId="e7d766b92856d202" providerId="LiveId" clId="{89C83583-B612-499D-87AA-F9A777F37829}" dt="2024-10-18T09:02:20.365" v="47" actId="26606"/>
          <ac:spMkLst>
            <pc:docMk/>
            <pc:sldMk cId="2699326158" sldId="257"/>
            <ac:spMk id="31" creationId="{EBDD1931-9E86-4402-9A68-33A2D9EFB198}"/>
          </ac:spMkLst>
        </pc:spChg>
        <pc:spChg chg="add del">
          <ac:chgData name="shrabanti baidya" userId="e7d766b92856d202" providerId="LiveId" clId="{89C83583-B612-499D-87AA-F9A777F37829}" dt="2024-10-18T09:02:20.365" v="47" actId="26606"/>
          <ac:spMkLst>
            <pc:docMk/>
            <pc:sldMk cId="2699326158" sldId="257"/>
            <ac:spMk id="32" creationId="{F13C74B1-5B17-4795-BED0-7140497B445A}"/>
          </ac:spMkLst>
        </pc:spChg>
        <pc:spChg chg="add del">
          <ac:chgData name="shrabanti baidya" userId="e7d766b92856d202" providerId="LiveId" clId="{89C83583-B612-499D-87AA-F9A777F37829}" dt="2024-10-18T09:02:20.365" v="47" actId="26606"/>
          <ac:spMkLst>
            <pc:docMk/>
            <pc:sldMk cId="2699326158" sldId="257"/>
            <ac:spMk id="33" creationId="{3FCFB1DE-0B7E-48CC-BA90-B2AB0889F9D6}"/>
          </ac:spMkLst>
        </pc:spChg>
        <pc:spChg chg="add del">
          <ac:chgData name="shrabanti baidya" userId="e7d766b92856d202" providerId="LiveId" clId="{89C83583-B612-499D-87AA-F9A777F37829}" dt="2024-10-18T09:02:23.224" v="49" actId="26606"/>
          <ac:spMkLst>
            <pc:docMk/>
            <pc:sldMk cId="2699326158" sldId="257"/>
            <ac:spMk id="35" creationId="{DA381740-063A-41A4-836D-85D14980EEF0}"/>
          </ac:spMkLst>
        </pc:spChg>
        <pc:spChg chg="add del">
          <ac:chgData name="shrabanti baidya" userId="e7d766b92856d202" providerId="LiveId" clId="{89C83583-B612-499D-87AA-F9A777F37829}" dt="2024-10-18T09:02:23.224" v="49" actId="26606"/>
          <ac:spMkLst>
            <pc:docMk/>
            <pc:sldMk cId="2699326158" sldId="257"/>
            <ac:spMk id="36" creationId="{9B7AD9F6-8CE7-4299-8FC6-328F4DCD3FF9}"/>
          </ac:spMkLst>
        </pc:spChg>
        <pc:spChg chg="add del">
          <ac:chgData name="shrabanti baidya" userId="e7d766b92856d202" providerId="LiveId" clId="{89C83583-B612-499D-87AA-F9A777F37829}" dt="2024-10-18T09:02:23.224" v="49" actId="26606"/>
          <ac:spMkLst>
            <pc:docMk/>
            <pc:sldMk cId="2699326158" sldId="257"/>
            <ac:spMk id="37" creationId="{F49775AF-8896-43EE-92C6-83497D6DC56F}"/>
          </ac:spMkLst>
        </pc:spChg>
        <pc:spChg chg="add del">
          <ac:chgData name="shrabanti baidya" userId="e7d766b92856d202" providerId="LiveId" clId="{89C83583-B612-499D-87AA-F9A777F37829}" dt="2024-10-18T09:12:55.303" v="431" actId="26606"/>
          <ac:spMkLst>
            <pc:docMk/>
            <pc:sldMk cId="2699326158" sldId="257"/>
            <ac:spMk id="39" creationId="{EBDD1931-9E86-4402-9A68-33A2D9EFB198}"/>
          </ac:spMkLst>
        </pc:spChg>
        <pc:spChg chg="add del">
          <ac:chgData name="shrabanti baidya" userId="e7d766b92856d202" providerId="LiveId" clId="{89C83583-B612-499D-87AA-F9A777F37829}" dt="2024-10-18T09:12:55.303" v="431" actId="26606"/>
          <ac:spMkLst>
            <pc:docMk/>
            <pc:sldMk cId="2699326158" sldId="257"/>
            <ac:spMk id="40" creationId="{F13C74B1-5B17-4795-BED0-7140497B445A}"/>
          </ac:spMkLst>
        </pc:spChg>
        <pc:spChg chg="add del">
          <ac:chgData name="shrabanti baidya" userId="e7d766b92856d202" providerId="LiveId" clId="{89C83583-B612-499D-87AA-F9A777F37829}" dt="2024-10-18T09:12:55.303" v="431" actId="26606"/>
          <ac:spMkLst>
            <pc:docMk/>
            <pc:sldMk cId="2699326158" sldId="257"/>
            <ac:spMk id="41" creationId="{3FCFB1DE-0B7E-48CC-BA90-B2AB0889F9D6}"/>
          </ac:spMkLst>
        </pc:spChg>
        <pc:spChg chg="add del">
          <ac:chgData name="shrabanti baidya" userId="e7d766b92856d202" providerId="LiveId" clId="{89C83583-B612-499D-87AA-F9A777F37829}" dt="2024-10-18T09:12:47.098" v="428" actId="26606"/>
          <ac:spMkLst>
            <pc:docMk/>
            <pc:sldMk cId="2699326158" sldId="257"/>
            <ac:spMk id="46" creationId="{EBDD1931-9E86-4402-9A68-33A2D9EFB198}"/>
          </ac:spMkLst>
        </pc:spChg>
        <pc:spChg chg="add del">
          <ac:chgData name="shrabanti baidya" userId="e7d766b92856d202" providerId="LiveId" clId="{89C83583-B612-499D-87AA-F9A777F37829}" dt="2024-10-18T09:12:47.098" v="428" actId="26606"/>
          <ac:spMkLst>
            <pc:docMk/>
            <pc:sldMk cId="2699326158" sldId="257"/>
            <ac:spMk id="48" creationId="{F13C74B1-5B17-4795-BED0-7140497B445A}"/>
          </ac:spMkLst>
        </pc:spChg>
        <pc:spChg chg="add del">
          <ac:chgData name="shrabanti baidya" userId="e7d766b92856d202" providerId="LiveId" clId="{89C83583-B612-499D-87AA-F9A777F37829}" dt="2024-10-18T09:12:47.098" v="428" actId="26606"/>
          <ac:spMkLst>
            <pc:docMk/>
            <pc:sldMk cId="2699326158" sldId="257"/>
            <ac:spMk id="50" creationId="{3FCFB1DE-0B7E-48CC-BA90-B2AB0889F9D6}"/>
          </ac:spMkLst>
        </pc:spChg>
        <pc:spChg chg="add del">
          <ac:chgData name="shrabanti baidya" userId="e7d766b92856d202" providerId="LiveId" clId="{89C83583-B612-499D-87AA-F9A777F37829}" dt="2024-10-18T09:12:55.297" v="430" actId="26606"/>
          <ac:spMkLst>
            <pc:docMk/>
            <pc:sldMk cId="2699326158" sldId="257"/>
            <ac:spMk id="52" creationId="{EBDD1931-9E86-4402-9A68-33A2D9EFB198}"/>
          </ac:spMkLst>
        </pc:spChg>
        <pc:spChg chg="add del">
          <ac:chgData name="shrabanti baidya" userId="e7d766b92856d202" providerId="LiveId" clId="{89C83583-B612-499D-87AA-F9A777F37829}" dt="2024-10-18T09:12:55.297" v="430" actId="26606"/>
          <ac:spMkLst>
            <pc:docMk/>
            <pc:sldMk cId="2699326158" sldId="257"/>
            <ac:spMk id="53" creationId="{45D37F4E-DDB4-456B-97E0-9937730A039F}"/>
          </ac:spMkLst>
        </pc:spChg>
        <pc:spChg chg="add del">
          <ac:chgData name="shrabanti baidya" userId="e7d766b92856d202" providerId="LiveId" clId="{89C83583-B612-499D-87AA-F9A777F37829}" dt="2024-10-18T09:12:55.297" v="430" actId="26606"/>
          <ac:spMkLst>
            <pc:docMk/>
            <pc:sldMk cId="2699326158" sldId="257"/>
            <ac:spMk id="54" creationId="{3CE8AF5E-D374-4CF1-90CC-35CF73B81C3E}"/>
          </ac:spMkLst>
        </pc:spChg>
        <pc:spChg chg="add del">
          <ac:chgData name="shrabanti baidya" userId="e7d766b92856d202" providerId="LiveId" clId="{89C83583-B612-499D-87AA-F9A777F37829}" dt="2024-10-18T09:18:27.352" v="438" actId="26606"/>
          <ac:spMkLst>
            <pc:docMk/>
            <pc:sldMk cId="2699326158" sldId="257"/>
            <ac:spMk id="56" creationId="{EBDD1931-9E86-4402-9A68-33A2D9EFB198}"/>
          </ac:spMkLst>
        </pc:spChg>
        <pc:spChg chg="add del">
          <ac:chgData name="shrabanti baidya" userId="e7d766b92856d202" providerId="LiveId" clId="{89C83583-B612-499D-87AA-F9A777F37829}" dt="2024-10-18T09:18:27.352" v="438" actId="26606"/>
          <ac:spMkLst>
            <pc:docMk/>
            <pc:sldMk cId="2699326158" sldId="257"/>
            <ac:spMk id="57" creationId="{F13C74B1-5B17-4795-BED0-7140497B445A}"/>
          </ac:spMkLst>
        </pc:spChg>
        <pc:spChg chg="add del">
          <ac:chgData name="shrabanti baidya" userId="e7d766b92856d202" providerId="LiveId" clId="{89C83583-B612-499D-87AA-F9A777F37829}" dt="2024-10-18T09:18:27.352" v="438" actId="26606"/>
          <ac:spMkLst>
            <pc:docMk/>
            <pc:sldMk cId="2699326158" sldId="257"/>
            <ac:spMk id="58" creationId="{3FCFB1DE-0B7E-48CC-BA90-B2AB0889F9D6}"/>
          </ac:spMkLst>
        </pc:spChg>
        <pc:spChg chg="add">
          <ac:chgData name="shrabanti baidya" userId="e7d766b92856d202" providerId="LiveId" clId="{89C83583-B612-499D-87AA-F9A777F37829}" dt="2024-10-18T09:18:27.352" v="438" actId="26606"/>
          <ac:spMkLst>
            <pc:docMk/>
            <pc:sldMk cId="2699326158" sldId="257"/>
            <ac:spMk id="60" creationId="{EBDD1931-9E86-4402-9A68-33A2D9EFB198}"/>
          </ac:spMkLst>
        </pc:spChg>
        <pc:spChg chg="add">
          <ac:chgData name="shrabanti baidya" userId="e7d766b92856d202" providerId="LiveId" clId="{89C83583-B612-499D-87AA-F9A777F37829}" dt="2024-10-18T09:18:27.352" v="438" actId="26606"/>
          <ac:spMkLst>
            <pc:docMk/>
            <pc:sldMk cId="2699326158" sldId="257"/>
            <ac:spMk id="61" creationId="{45D37F4E-DDB4-456B-97E0-9937730A039F}"/>
          </ac:spMkLst>
        </pc:spChg>
        <pc:spChg chg="add">
          <ac:chgData name="shrabanti baidya" userId="e7d766b92856d202" providerId="LiveId" clId="{89C83583-B612-499D-87AA-F9A777F37829}" dt="2024-10-18T09:18:27.352" v="438" actId="26606"/>
          <ac:spMkLst>
            <pc:docMk/>
            <pc:sldMk cId="2699326158" sldId="257"/>
            <ac:spMk id="62" creationId="{3CE8AF5E-D374-4CF1-90CC-35CF73B81C3E}"/>
          </ac:spMkLst>
        </pc:spChg>
        <pc:spChg chg="add del">
          <ac:chgData name="shrabanti baidya" userId="e7d766b92856d202" providerId="LiveId" clId="{89C83583-B612-499D-87AA-F9A777F37829}" dt="2024-10-18T09:17:31.215" v="436" actId="26606"/>
          <ac:spMkLst>
            <pc:docMk/>
            <pc:sldMk cId="2699326158" sldId="257"/>
            <ac:spMk id="63" creationId="{EBDD1931-9E86-4402-9A68-33A2D9EFB198}"/>
          </ac:spMkLst>
        </pc:spChg>
        <pc:spChg chg="add del">
          <ac:chgData name="shrabanti baidya" userId="e7d766b92856d202" providerId="LiveId" clId="{89C83583-B612-499D-87AA-F9A777F37829}" dt="2024-10-18T09:17:31.215" v="436" actId="26606"/>
          <ac:spMkLst>
            <pc:docMk/>
            <pc:sldMk cId="2699326158" sldId="257"/>
            <ac:spMk id="65" creationId="{2C61293E-6EBE-43EF-A52C-9BEBFD7679D4}"/>
          </ac:spMkLst>
        </pc:spChg>
        <pc:spChg chg="add del">
          <ac:chgData name="shrabanti baidya" userId="e7d766b92856d202" providerId="LiveId" clId="{89C83583-B612-499D-87AA-F9A777F37829}" dt="2024-10-18T09:17:31.215" v="436" actId="26606"/>
          <ac:spMkLst>
            <pc:docMk/>
            <pc:sldMk cId="2699326158" sldId="257"/>
            <ac:spMk id="67" creationId="{8D5AAC53-3624-41C3-A6B5-1DA97F2901B1}"/>
          </ac:spMkLst>
        </pc:spChg>
        <pc:spChg chg="add del">
          <ac:chgData name="shrabanti baidya" userId="e7d766b92856d202" providerId="LiveId" clId="{89C83583-B612-499D-87AA-F9A777F37829}" dt="2024-10-18T09:17:31.215" v="436" actId="26606"/>
          <ac:spMkLst>
            <pc:docMk/>
            <pc:sldMk cId="2699326158" sldId="257"/>
            <ac:spMk id="69" creationId="{3FCFB1DE-0B7E-48CC-BA90-B2AB0889F9D6}"/>
          </ac:spMkLst>
        </pc:spChg>
        <pc:picChg chg="add mod ord">
          <ac:chgData name="shrabanti baidya" userId="e7d766b92856d202" providerId="LiveId" clId="{89C83583-B612-499D-87AA-F9A777F37829}" dt="2024-10-18T09:00:17.843" v="40" actId="931"/>
          <ac:picMkLst>
            <pc:docMk/>
            <pc:sldMk cId="2699326158" sldId="257"/>
            <ac:picMk id="8" creationId="{020C7C25-B7D7-BE75-5955-D3C415F34CD9}"/>
          </ac:picMkLst>
        </pc:picChg>
        <pc:picChg chg="add mod">
          <ac:chgData name="shrabanti baidya" userId="e7d766b92856d202" providerId="LiveId" clId="{89C83583-B612-499D-87AA-F9A777F37829}" dt="2024-10-18T09:00:12.822" v="39" actId="26606"/>
          <ac:picMkLst>
            <pc:docMk/>
            <pc:sldMk cId="2699326158" sldId="257"/>
            <ac:picMk id="12" creationId="{A6D5F4E1-1D2B-8F3E-2CAC-C05E87219B40}"/>
          </ac:picMkLst>
        </pc:picChg>
        <pc:picChg chg="add mod ord">
          <ac:chgData name="shrabanti baidya" userId="e7d766b92856d202" providerId="LiveId" clId="{89C83583-B612-499D-87AA-F9A777F37829}" dt="2024-10-18T09:18:27.352" v="438" actId="26606"/>
          <ac:picMkLst>
            <pc:docMk/>
            <pc:sldMk cId="2699326158" sldId="257"/>
            <ac:picMk id="16" creationId="{AF2B7315-D3C8-2B36-E821-83C736DA91E2}"/>
          </ac:picMkLst>
        </pc:picChg>
      </pc:sldChg>
      <pc:sldChg chg="addSp delSp modSp new del mod setBg">
        <pc:chgData name="shrabanti baidya" userId="e7d766b92856d202" providerId="LiveId" clId="{89C83583-B612-499D-87AA-F9A777F37829}" dt="2024-10-18T08:55:39.677" v="32" actId="680"/>
        <pc:sldMkLst>
          <pc:docMk/>
          <pc:sldMk cId="3061695813" sldId="257"/>
        </pc:sldMkLst>
        <pc:spChg chg="mod">
          <ac:chgData name="shrabanti baidya" userId="e7d766b92856d202" providerId="LiveId" clId="{89C83583-B612-499D-87AA-F9A777F37829}" dt="2024-10-18T08:55:38.803" v="31" actId="26606"/>
          <ac:spMkLst>
            <pc:docMk/>
            <pc:sldMk cId="3061695813" sldId="257"/>
            <ac:spMk id="2" creationId="{0AC68F30-94BB-B4CA-00A2-20FF7A381734}"/>
          </ac:spMkLst>
        </pc:spChg>
        <pc:spChg chg="add del">
          <ac:chgData name="shrabanti baidya" userId="e7d766b92856d202" providerId="LiveId" clId="{89C83583-B612-499D-87AA-F9A777F37829}" dt="2024-10-18T08:55:38.803" v="31" actId="26606"/>
          <ac:spMkLst>
            <pc:docMk/>
            <pc:sldMk cId="3061695813" sldId="257"/>
            <ac:spMk id="3" creationId="{0A9E6131-DC75-1B43-4C05-433E81BED265}"/>
          </ac:spMkLst>
        </pc:spChg>
        <pc:spChg chg="add del">
          <ac:chgData name="shrabanti baidya" userId="e7d766b92856d202" providerId="LiveId" clId="{89C83583-B612-499D-87AA-F9A777F37829}" dt="2024-10-18T08:55:38.803" v="31" actId="26606"/>
          <ac:spMkLst>
            <pc:docMk/>
            <pc:sldMk cId="3061695813" sldId="257"/>
            <ac:spMk id="5" creationId="{DA381740-063A-41A4-836D-85D14980EEF0}"/>
          </ac:spMkLst>
        </pc:spChg>
        <pc:spChg chg="add del">
          <ac:chgData name="shrabanti baidya" userId="e7d766b92856d202" providerId="LiveId" clId="{89C83583-B612-499D-87AA-F9A777F37829}" dt="2024-10-18T08:55:38.803" v="31" actId="26606"/>
          <ac:spMkLst>
            <pc:docMk/>
            <pc:sldMk cId="3061695813" sldId="257"/>
            <ac:spMk id="6" creationId="{32D45EE4-C4F0-4F72-B1C6-39F596D138A9}"/>
          </ac:spMkLst>
        </pc:spChg>
        <pc:spChg chg="add del">
          <ac:chgData name="shrabanti baidya" userId="e7d766b92856d202" providerId="LiveId" clId="{89C83583-B612-499D-87AA-F9A777F37829}" dt="2024-10-18T08:55:38.803" v="31" actId="26606"/>
          <ac:spMkLst>
            <pc:docMk/>
            <pc:sldMk cId="3061695813" sldId="257"/>
            <ac:spMk id="7" creationId="{8C459BAD-4279-4A9D-B0C5-662C5F5ED21F}"/>
          </ac:spMkLst>
        </pc:spChg>
        <pc:spChg chg="add del">
          <ac:chgData name="shrabanti baidya" userId="e7d766b92856d202" providerId="LiveId" clId="{89C83583-B612-499D-87AA-F9A777F37829}" dt="2024-10-18T08:55:23.723" v="29" actId="26606"/>
          <ac:spMkLst>
            <pc:docMk/>
            <pc:sldMk cId="3061695813" sldId="257"/>
            <ac:spMk id="8" creationId="{DA381740-063A-41A4-836D-85D14980EEF0}"/>
          </ac:spMkLst>
        </pc:spChg>
        <pc:spChg chg="add del">
          <ac:chgData name="shrabanti baidya" userId="e7d766b92856d202" providerId="LiveId" clId="{89C83583-B612-499D-87AA-F9A777F37829}" dt="2024-10-18T08:55:38.803" v="31" actId="26606"/>
          <ac:spMkLst>
            <pc:docMk/>
            <pc:sldMk cId="3061695813" sldId="257"/>
            <ac:spMk id="9" creationId="{0953BC39-9D68-40BE-BF3C-5C4EB782AF94}"/>
          </ac:spMkLst>
        </pc:spChg>
        <pc:spChg chg="add del">
          <ac:chgData name="shrabanti baidya" userId="e7d766b92856d202" providerId="LiveId" clId="{89C83583-B612-499D-87AA-F9A777F37829}" dt="2024-10-18T08:55:23.723" v="29" actId="26606"/>
          <ac:spMkLst>
            <pc:docMk/>
            <pc:sldMk cId="3061695813" sldId="257"/>
            <ac:spMk id="10" creationId="{4D24BFD5-D814-402B-B6C4-EEF6AE14B0F2}"/>
          </ac:spMkLst>
        </pc:spChg>
        <pc:spChg chg="add del">
          <ac:chgData name="shrabanti baidya" userId="e7d766b92856d202" providerId="LiveId" clId="{89C83583-B612-499D-87AA-F9A777F37829}" dt="2024-10-18T08:55:23.723" v="29" actId="26606"/>
          <ac:spMkLst>
            <pc:docMk/>
            <pc:sldMk cId="3061695813" sldId="257"/>
            <ac:spMk id="12" creationId="{36FED7E8-9A97-475F-9FA4-113410D4433B}"/>
          </ac:spMkLst>
        </pc:spChg>
        <pc:spChg chg="add del">
          <ac:chgData name="shrabanti baidya" userId="e7d766b92856d202" providerId="LiveId" clId="{89C83583-B612-499D-87AA-F9A777F37829}" dt="2024-10-18T08:55:23.723" v="29" actId="26606"/>
          <ac:spMkLst>
            <pc:docMk/>
            <pc:sldMk cId="3061695813" sldId="257"/>
            <ac:spMk id="14" creationId="{2A39B854-4B6C-4F7F-A602-6F97770CED70}"/>
          </ac:spMkLst>
        </pc:spChg>
      </pc:sldChg>
      <pc:sldChg chg="addSp delSp modSp new mod setBg modClrScheme chgLayout">
        <pc:chgData name="shrabanti baidya" userId="e7d766b92856d202" providerId="LiveId" clId="{89C83583-B612-499D-87AA-F9A777F37829}" dt="2024-10-18T09:31:22.232" v="539" actId="14100"/>
        <pc:sldMkLst>
          <pc:docMk/>
          <pc:sldMk cId="2760634008" sldId="258"/>
        </pc:sldMkLst>
        <pc:spChg chg="add del mod">
          <ac:chgData name="shrabanti baidya" userId="e7d766b92856d202" providerId="LiveId" clId="{89C83583-B612-499D-87AA-F9A777F37829}" dt="2024-10-18T09:19:54.513" v="441" actId="700"/>
          <ac:spMkLst>
            <pc:docMk/>
            <pc:sldMk cId="2760634008" sldId="258"/>
            <ac:spMk id="2" creationId="{450EB16B-6431-EDE2-5F83-EB9AF5144AE9}"/>
          </ac:spMkLst>
        </pc:spChg>
        <pc:spChg chg="add del mod">
          <ac:chgData name="shrabanti baidya" userId="e7d766b92856d202" providerId="LiveId" clId="{89C83583-B612-499D-87AA-F9A777F37829}" dt="2024-10-18T09:19:54.513" v="441" actId="700"/>
          <ac:spMkLst>
            <pc:docMk/>
            <pc:sldMk cId="2760634008" sldId="258"/>
            <ac:spMk id="3" creationId="{F57E2A54-C78D-DA4C-AAF3-7A1DDCC0CDBC}"/>
          </ac:spMkLst>
        </pc:spChg>
        <pc:spChg chg="add del mod">
          <ac:chgData name="shrabanti baidya" userId="e7d766b92856d202" providerId="LiveId" clId="{89C83583-B612-499D-87AA-F9A777F37829}" dt="2024-10-18T09:19:54.513" v="441" actId="700"/>
          <ac:spMkLst>
            <pc:docMk/>
            <pc:sldMk cId="2760634008" sldId="258"/>
            <ac:spMk id="4" creationId="{1F982AFA-BCCA-EFD2-6B36-0BC6007D02D3}"/>
          </ac:spMkLst>
        </pc:spChg>
        <pc:spChg chg="add mod">
          <ac:chgData name="shrabanti baidya" userId="e7d766b92856d202" providerId="LiveId" clId="{89C83583-B612-499D-87AA-F9A777F37829}" dt="2024-10-18T09:30:48.442" v="536" actId="113"/>
          <ac:spMkLst>
            <pc:docMk/>
            <pc:sldMk cId="2760634008" sldId="258"/>
            <ac:spMk id="5" creationId="{1C2E9BFA-A461-33B3-B3D4-8920DACDD663}"/>
          </ac:spMkLst>
        </pc:spChg>
        <pc:spChg chg="add del mod">
          <ac:chgData name="shrabanti baidya" userId="e7d766b92856d202" providerId="LiveId" clId="{89C83583-B612-499D-87AA-F9A777F37829}" dt="2024-10-18T09:24:02.002" v="443" actId="931"/>
          <ac:spMkLst>
            <pc:docMk/>
            <pc:sldMk cId="2760634008" sldId="258"/>
            <ac:spMk id="6" creationId="{89C932A0-7DEB-3809-8F1A-8B433A5DF90B}"/>
          </ac:spMkLst>
        </pc:spChg>
        <pc:spChg chg="add mod">
          <ac:chgData name="shrabanti baidya" userId="e7d766b92856d202" providerId="LiveId" clId="{89C83583-B612-499D-87AA-F9A777F37829}" dt="2024-10-18T09:31:06.334" v="537" actId="113"/>
          <ac:spMkLst>
            <pc:docMk/>
            <pc:sldMk cId="2760634008" sldId="258"/>
            <ac:spMk id="7" creationId="{7AF6DD0B-EB36-6E7C-CF4C-D1EB4BCE83B3}"/>
          </ac:spMkLst>
        </pc:spChg>
        <pc:spChg chg="add">
          <ac:chgData name="shrabanti baidya" userId="e7d766b92856d202" providerId="LiveId" clId="{89C83583-B612-499D-87AA-F9A777F37829}" dt="2024-10-18T09:24:06.435" v="444" actId="26606"/>
          <ac:spMkLst>
            <pc:docMk/>
            <pc:sldMk cId="2760634008" sldId="258"/>
            <ac:spMk id="14" creationId="{EBDD1931-9E86-4402-9A68-33A2D9EFB198}"/>
          </ac:spMkLst>
        </pc:spChg>
        <pc:spChg chg="add">
          <ac:chgData name="shrabanti baidya" userId="e7d766b92856d202" providerId="LiveId" clId="{89C83583-B612-499D-87AA-F9A777F37829}" dt="2024-10-18T09:24:06.435" v="444" actId="26606"/>
          <ac:spMkLst>
            <pc:docMk/>
            <pc:sldMk cId="2760634008" sldId="258"/>
            <ac:spMk id="16" creationId="{F13C74B1-5B17-4795-BED0-7140497B445A}"/>
          </ac:spMkLst>
        </pc:spChg>
        <pc:spChg chg="add">
          <ac:chgData name="shrabanti baidya" userId="e7d766b92856d202" providerId="LiveId" clId="{89C83583-B612-499D-87AA-F9A777F37829}" dt="2024-10-18T09:24:06.435" v="444" actId="26606"/>
          <ac:spMkLst>
            <pc:docMk/>
            <pc:sldMk cId="2760634008" sldId="258"/>
            <ac:spMk id="18" creationId="{3FCFB1DE-0B7E-48CC-BA90-B2AB0889F9D6}"/>
          </ac:spMkLst>
        </pc:spChg>
        <pc:picChg chg="add mod ord">
          <ac:chgData name="shrabanti baidya" userId="e7d766b92856d202" providerId="LiveId" clId="{89C83583-B612-499D-87AA-F9A777F37829}" dt="2024-10-18T09:31:22.232" v="539" actId="14100"/>
          <ac:picMkLst>
            <pc:docMk/>
            <pc:sldMk cId="2760634008" sldId="258"/>
            <ac:picMk id="9" creationId="{772D61C2-FDF6-7A50-FF1A-79FE3D7570F7}"/>
          </ac:picMkLst>
        </pc:picChg>
      </pc:sldChg>
      <pc:sldChg chg="addSp delSp modSp new mod modClrScheme chgLayout">
        <pc:chgData name="shrabanti baidya" userId="e7d766b92856d202" providerId="LiveId" clId="{89C83583-B612-499D-87AA-F9A777F37829}" dt="2024-10-19T03:58:44.289" v="636" actId="14100"/>
        <pc:sldMkLst>
          <pc:docMk/>
          <pc:sldMk cId="1371408610" sldId="259"/>
        </pc:sldMkLst>
        <pc:spChg chg="add mod">
          <ac:chgData name="shrabanti baidya" userId="e7d766b92856d202" providerId="LiveId" clId="{89C83583-B612-499D-87AA-F9A777F37829}" dt="2024-10-19T03:52:02.653" v="611" actId="27636"/>
          <ac:spMkLst>
            <pc:docMk/>
            <pc:sldMk cId="1371408610" sldId="259"/>
            <ac:spMk id="2" creationId="{479F73F4-DF71-17AE-2805-C3B93F05F69F}"/>
          </ac:spMkLst>
        </pc:spChg>
        <pc:spChg chg="add mod">
          <ac:chgData name="shrabanti baidya" userId="e7d766b92856d202" providerId="LiveId" clId="{89C83583-B612-499D-87AA-F9A777F37829}" dt="2024-10-19T03:58:37.176" v="635" actId="14100"/>
          <ac:spMkLst>
            <pc:docMk/>
            <pc:sldMk cId="1371408610" sldId="259"/>
            <ac:spMk id="3" creationId="{7EC733FB-837D-C1D1-345C-A5DBC3B5093E}"/>
          </ac:spMkLst>
        </pc:spChg>
        <pc:spChg chg="add del mod">
          <ac:chgData name="shrabanti baidya" userId="e7d766b92856d202" providerId="LiveId" clId="{89C83583-B612-499D-87AA-F9A777F37829}" dt="2024-10-19T03:53:43.263" v="612" actId="931"/>
          <ac:spMkLst>
            <pc:docMk/>
            <pc:sldMk cId="1371408610" sldId="259"/>
            <ac:spMk id="4" creationId="{E4A26427-08F0-4E1E-7C16-8B2F625888DC}"/>
          </ac:spMkLst>
        </pc:spChg>
        <pc:spChg chg="add del mod">
          <ac:chgData name="shrabanti baidya" userId="e7d766b92856d202" providerId="LiveId" clId="{89C83583-B612-499D-87AA-F9A777F37829}" dt="2024-10-19T03:57:35.117" v="630" actId="478"/>
          <ac:spMkLst>
            <pc:docMk/>
            <pc:sldMk cId="1371408610" sldId="259"/>
            <ac:spMk id="5" creationId="{A66ACD34-1DBA-625A-56F2-BD63699F2435}"/>
          </ac:spMkLst>
        </pc:spChg>
        <pc:spChg chg="add del mod">
          <ac:chgData name="shrabanti baidya" userId="e7d766b92856d202" providerId="LiveId" clId="{89C83583-B612-499D-87AA-F9A777F37829}" dt="2024-10-19T03:57:43.870" v="631" actId="478"/>
          <ac:spMkLst>
            <pc:docMk/>
            <pc:sldMk cId="1371408610" sldId="259"/>
            <ac:spMk id="6" creationId="{467A964C-53AD-37F0-20BF-883CFBB1BC9E}"/>
          </ac:spMkLst>
        </pc:spChg>
        <pc:picChg chg="add mod">
          <ac:chgData name="shrabanti baidya" userId="e7d766b92856d202" providerId="LiveId" clId="{89C83583-B612-499D-87AA-F9A777F37829}" dt="2024-10-19T03:58:44.289" v="636" actId="14100"/>
          <ac:picMkLst>
            <pc:docMk/>
            <pc:sldMk cId="1371408610" sldId="259"/>
            <ac:picMk id="8" creationId="{894445F2-AAB6-3862-8DA9-ADD214DFBE09}"/>
          </ac:picMkLst>
        </pc:picChg>
      </pc:sldChg>
      <pc:sldChg chg="addSp delSp modSp new mod setBg modClrScheme chgLayout">
        <pc:chgData name="shrabanti baidya" userId="e7d766b92856d202" providerId="LiveId" clId="{89C83583-B612-499D-87AA-F9A777F37829}" dt="2024-10-19T04:13:27.158" v="870" actId="1076"/>
        <pc:sldMkLst>
          <pc:docMk/>
          <pc:sldMk cId="2226934178" sldId="260"/>
        </pc:sldMkLst>
        <pc:spChg chg="del mod ord">
          <ac:chgData name="shrabanti baidya" userId="e7d766b92856d202" providerId="LiveId" clId="{89C83583-B612-499D-87AA-F9A777F37829}" dt="2024-10-19T03:59:05.461" v="638" actId="700"/>
          <ac:spMkLst>
            <pc:docMk/>
            <pc:sldMk cId="2226934178" sldId="260"/>
            <ac:spMk id="2" creationId="{BF22A91B-A7EC-4554-7808-3066695237F3}"/>
          </ac:spMkLst>
        </pc:spChg>
        <pc:spChg chg="del">
          <ac:chgData name="shrabanti baidya" userId="e7d766b92856d202" providerId="LiveId" clId="{89C83583-B612-499D-87AA-F9A777F37829}" dt="2024-10-19T03:59:05.461" v="638" actId="700"/>
          <ac:spMkLst>
            <pc:docMk/>
            <pc:sldMk cId="2226934178" sldId="260"/>
            <ac:spMk id="3" creationId="{7EC82781-1FD8-5AB5-9DE5-2B56096A049F}"/>
          </ac:spMkLst>
        </pc:spChg>
        <pc:spChg chg="del mod ord">
          <ac:chgData name="shrabanti baidya" userId="e7d766b92856d202" providerId="LiveId" clId="{89C83583-B612-499D-87AA-F9A777F37829}" dt="2024-10-19T03:59:05.461" v="638" actId="700"/>
          <ac:spMkLst>
            <pc:docMk/>
            <pc:sldMk cId="2226934178" sldId="260"/>
            <ac:spMk id="4" creationId="{7FD926EF-59FA-67AD-C5E3-5089DE1A5A30}"/>
          </ac:spMkLst>
        </pc:spChg>
        <pc:spChg chg="del">
          <ac:chgData name="shrabanti baidya" userId="e7d766b92856d202" providerId="LiveId" clId="{89C83583-B612-499D-87AA-F9A777F37829}" dt="2024-10-19T03:59:05.461" v="638" actId="700"/>
          <ac:spMkLst>
            <pc:docMk/>
            <pc:sldMk cId="2226934178" sldId="260"/>
            <ac:spMk id="5" creationId="{EB11F5CF-33BD-080D-92B2-C3B16E03DF0A}"/>
          </ac:spMkLst>
        </pc:spChg>
        <pc:spChg chg="del">
          <ac:chgData name="shrabanti baidya" userId="e7d766b92856d202" providerId="LiveId" clId="{89C83583-B612-499D-87AA-F9A777F37829}" dt="2024-10-19T03:59:05.461" v="638" actId="700"/>
          <ac:spMkLst>
            <pc:docMk/>
            <pc:sldMk cId="2226934178" sldId="260"/>
            <ac:spMk id="6" creationId="{62C2A8CF-0182-08B9-5939-AE28BE079BBC}"/>
          </ac:spMkLst>
        </pc:spChg>
        <pc:spChg chg="add mod ord">
          <ac:chgData name="shrabanti baidya" userId="e7d766b92856d202" providerId="LiveId" clId="{89C83583-B612-499D-87AA-F9A777F37829}" dt="2024-10-19T04:13:17.890" v="869" actId="14100"/>
          <ac:spMkLst>
            <pc:docMk/>
            <pc:sldMk cId="2226934178" sldId="260"/>
            <ac:spMk id="7" creationId="{DFC751D0-C66A-1793-72A2-20F40214CA3A}"/>
          </ac:spMkLst>
        </pc:spChg>
        <pc:spChg chg="add del mod ord">
          <ac:chgData name="shrabanti baidya" userId="e7d766b92856d202" providerId="LiveId" clId="{89C83583-B612-499D-87AA-F9A777F37829}" dt="2024-10-19T04:02:50.013" v="694" actId="3680"/>
          <ac:spMkLst>
            <pc:docMk/>
            <pc:sldMk cId="2226934178" sldId="260"/>
            <ac:spMk id="8" creationId="{42C1A8FE-8FB9-63C7-A22D-7289A71C3FAE}"/>
          </ac:spMkLst>
        </pc:spChg>
        <pc:spChg chg="add">
          <ac:chgData name="shrabanti baidya" userId="e7d766b92856d202" providerId="LiveId" clId="{89C83583-B612-499D-87AA-F9A777F37829}" dt="2024-10-19T04:00:37.962" v="684" actId="26606"/>
          <ac:spMkLst>
            <pc:docMk/>
            <pc:sldMk cId="2226934178" sldId="260"/>
            <ac:spMk id="14" creationId="{F13C74B1-5B17-4795-BED0-7140497B445A}"/>
          </ac:spMkLst>
        </pc:spChg>
        <pc:spChg chg="add">
          <ac:chgData name="shrabanti baidya" userId="e7d766b92856d202" providerId="LiveId" clId="{89C83583-B612-499D-87AA-F9A777F37829}" dt="2024-10-19T04:00:37.962" v="684" actId="26606"/>
          <ac:spMkLst>
            <pc:docMk/>
            <pc:sldMk cId="2226934178" sldId="260"/>
            <ac:spMk id="16" creationId="{3FCFB1DE-0B7E-48CC-BA90-B2AB0889F9D6}"/>
          </ac:spMkLst>
        </pc:spChg>
        <pc:graphicFrameChg chg="add mod ord modGraphic">
          <ac:chgData name="shrabanti baidya" userId="e7d766b92856d202" providerId="LiveId" clId="{89C83583-B612-499D-87AA-F9A777F37829}" dt="2024-10-19T04:10:42.772" v="839" actId="14100"/>
          <ac:graphicFrameMkLst>
            <pc:docMk/>
            <pc:sldMk cId="2226934178" sldId="260"/>
            <ac:graphicFrameMk id="9" creationId="{80482165-B858-ECB6-6B65-32718B6932DA}"/>
          </ac:graphicFrameMkLst>
        </pc:graphicFrameChg>
        <pc:picChg chg="add mod">
          <ac:chgData name="shrabanti baidya" userId="e7d766b92856d202" providerId="LiveId" clId="{89C83583-B612-499D-87AA-F9A777F37829}" dt="2024-10-19T04:13:27.158" v="870" actId="1076"/>
          <ac:picMkLst>
            <pc:docMk/>
            <pc:sldMk cId="2226934178" sldId="260"/>
            <ac:picMk id="10" creationId="{DC469630-071F-BAEC-3B64-04C96C0FBEBD}"/>
          </ac:picMkLst>
        </pc:picChg>
      </pc:sldChg>
      <pc:sldChg chg="addSp delSp modSp new mod modClrScheme chgLayout">
        <pc:chgData name="shrabanti baidya" userId="e7d766b92856d202" providerId="LiveId" clId="{89C83583-B612-499D-87AA-F9A777F37829}" dt="2024-10-19T04:21:41.419" v="947" actId="14100"/>
        <pc:sldMkLst>
          <pc:docMk/>
          <pc:sldMk cId="2738956791" sldId="261"/>
        </pc:sldMkLst>
        <pc:spChg chg="del mod ord">
          <ac:chgData name="shrabanti baidya" userId="e7d766b92856d202" providerId="LiveId" clId="{89C83583-B612-499D-87AA-F9A777F37829}" dt="2024-10-19T04:14:57.638" v="872" actId="700"/>
          <ac:spMkLst>
            <pc:docMk/>
            <pc:sldMk cId="2738956791" sldId="261"/>
            <ac:spMk id="2" creationId="{9DC7CE54-79D1-0422-D631-5DE20FC95167}"/>
          </ac:spMkLst>
        </pc:spChg>
        <pc:spChg chg="del mod ord">
          <ac:chgData name="shrabanti baidya" userId="e7d766b92856d202" providerId="LiveId" clId="{89C83583-B612-499D-87AA-F9A777F37829}" dt="2024-10-19T04:14:57.638" v="872" actId="700"/>
          <ac:spMkLst>
            <pc:docMk/>
            <pc:sldMk cId="2738956791" sldId="261"/>
            <ac:spMk id="3" creationId="{8BC2AC17-1C60-8BBA-0ED3-4BDA6E989387}"/>
          </ac:spMkLst>
        </pc:spChg>
        <pc:spChg chg="add mod ord">
          <ac:chgData name="shrabanti baidya" userId="e7d766b92856d202" providerId="LiveId" clId="{89C83583-B612-499D-87AA-F9A777F37829}" dt="2024-10-19T04:16:06.548" v="928" actId="20577"/>
          <ac:spMkLst>
            <pc:docMk/>
            <pc:sldMk cId="2738956791" sldId="261"/>
            <ac:spMk id="4" creationId="{DAC5195F-4D2A-A98D-7E0D-A9DBF04AA54F}"/>
          </ac:spMkLst>
        </pc:spChg>
        <pc:spChg chg="add mod ord">
          <ac:chgData name="shrabanti baidya" userId="e7d766b92856d202" providerId="LiveId" clId="{89C83583-B612-499D-87AA-F9A777F37829}" dt="2024-10-19T04:20:43.619" v="937" actId="27636"/>
          <ac:spMkLst>
            <pc:docMk/>
            <pc:sldMk cId="2738956791" sldId="261"/>
            <ac:spMk id="5" creationId="{F7890159-498B-8EC3-5FC9-6AEE7A559FD3}"/>
          </ac:spMkLst>
        </pc:spChg>
        <pc:spChg chg="add del mod ord">
          <ac:chgData name="shrabanti baidya" userId="e7d766b92856d202" providerId="LiveId" clId="{89C83583-B612-499D-87AA-F9A777F37829}" dt="2024-10-19T04:19:08.346" v="932" actId="931"/>
          <ac:spMkLst>
            <pc:docMk/>
            <pc:sldMk cId="2738956791" sldId="261"/>
            <ac:spMk id="6" creationId="{0A3C5816-820D-53B5-D972-F23355BF34A7}"/>
          </ac:spMkLst>
        </pc:spChg>
        <pc:spChg chg="add mod ord">
          <ac:chgData name="shrabanti baidya" userId="e7d766b92856d202" providerId="LiveId" clId="{89C83583-B612-499D-87AA-F9A777F37829}" dt="2024-10-19T04:20:43.620" v="938" actId="27636"/>
          <ac:spMkLst>
            <pc:docMk/>
            <pc:sldMk cId="2738956791" sldId="261"/>
            <ac:spMk id="7" creationId="{98115B78-F64E-DCF7-B1FF-F35791DB752B}"/>
          </ac:spMkLst>
        </pc:spChg>
        <pc:spChg chg="add del mod ord">
          <ac:chgData name="shrabanti baidya" userId="e7d766b92856d202" providerId="LiveId" clId="{89C83583-B612-499D-87AA-F9A777F37829}" dt="2024-10-19T04:20:53.841" v="939" actId="931"/>
          <ac:spMkLst>
            <pc:docMk/>
            <pc:sldMk cId="2738956791" sldId="261"/>
            <ac:spMk id="8" creationId="{868DFDFE-CF1F-18F7-97C1-59C1A5D79B80}"/>
          </ac:spMkLst>
        </pc:spChg>
        <pc:picChg chg="add mod">
          <ac:chgData name="shrabanti baidya" userId="e7d766b92856d202" providerId="LiveId" clId="{89C83583-B612-499D-87AA-F9A777F37829}" dt="2024-10-19T04:21:34.714" v="945" actId="14100"/>
          <ac:picMkLst>
            <pc:docMk/>
            <pc:sldMk cId="2738956791" sldId="261"/>
            <ac:picMk id="10" creationId="{0592130F-BBCB-52CB-7F41-8811ACDA8086}"/>
          </ac:picMkLst>
        </pc:picChg>
        <pc:picChg chg="add mod">
          <ac:chgData name="shrabanti baidya" userId="e7d766b92856d202" providerId="LiveId" clId="{89C83583-B612-499D-87AA-F9A777F37829}" dt="2024-10-19T04:21:41.419" v="947" actId="14100"/>
          <ac:picMkLst>
            <pc:docMk/>
            <pc:sldMk cId="2738956791" sldId="261"/>
            <ac:picMk id="12" creationId="{2361769C-B43A-B435-16A4-CE01B208D761}"/>
          </ac:picMkLst>
        </pc:picChg>
      </pc:sldChg>
      <pc:sldChg chg="addSp delSp modSp new mod">
        <pc:chgData name="shrabanti baidya" userId="e7d766b92856d202" providerId="LiveId" clId="{89C83583-B612-499D-87AA-F9A777F37829}" dt="2024-10-19T04:39:18.892" v="1396" actId="14100"/>
        <pc:sldMkLst>
          <pc:docMk/>
          <pc:sldMk cId="2612346896" sldId="262"/>
        </pc:sldMkLst>
        <pc:spChg chg="mod">
          <ac:chgData name="shrabanti baidya" userId="e7d766b92856d202" providerId="LiveId" clId="{89C83583-B612-499D-87AA-F9A777F37829}" dt="2024-10-19T04:23:31.317" v="997" actId="255"/>
          <ac:spMkLst>
            <pc:docMk/>
            <pc:sldMk cId="2612346896" sldId="262"/>
            <ac:spMk id="2" creationId="{C27DFCBB-205C-D83C-7DDA-16ABE01D7A90}"/>
          </ac:spMkLst>
        </pc:spChg>
        <pc:spChg chg="mod">
          <ac:chgData name="shrabanti baidya" userId="e7d766b92856d202" providerId="LiveId" clId="{89C83583-B612-499D-87AA-F9A777F37829}" dt="2024-10-19T04:38:54.662" v="1393" actId="27636"/>
          <ac:spMkLst>
            <pc:docMk/>
            <pc:sldMk cId="2612346896" sldId="262"/>
            <ac:spMk id="3" creationId="{AEEC994F-79E7-84E1-E19B-268476057698}"/>
          </ac:spMkLst>
        </pc:spChg>
        <pc:spChg chg="del mod">
          <ac:chgData name="shrabanti baidya" userId="e7d766b92856d202" providerId="LiveId" clId="{89C83583-B612-499D-87AA-F9A777F37829}" dt="2024-10-19T04:26:02.924" v="1099" actId="931"/>
          <ac:spMkLst>
            <pc:docMk/>
            <pc:sldMk cId="2612346896" sldId="262"/>
            <ac:spMk id="4" creationId="{312A563A-7804-492D-43AD-208729C8EC59}"/>
          </ac:spMkLst>
        </pc:spChg>
        <pc:spChg chg="del mod">
          <ac:chgData name="shrabanti baidya" userId="e7d766b92856d202" providerId="LiveId" clId="{89C83583-B612-499D-87AA-F9A777F37829}" dt="2024-10-19T04:38:39.962" v="1391" actId="478"/>
          <ac:spMkLst>
            <pc:docMk/>
            <pc:sldMk cId="2612346896" sldId="262"/>
            <ac:spMk id="5" creationId="{8450D87F-7FB8-1DC9-67E6-393E5FF5AA93}"/>
          </ac:spMkLst>
        </pc:spChg>
        <pc:spChg chg="del">
          <ac:chgData name="shrabanti baidya" userId="e7d766b92856d202" providerId="LiveId" clId="{89C83583-B612-499D-87AA-F9A777F37829}" dt="2024-10-19T04:30:14.674" v="1195"/>
          <ac:spMkLst>
            <pc:docMk/>
            <pc:sldMk cId="2612346896" sldId="262"/>
            <ac:spMk id="6" creationId="{E9B02132-0F16-E249-E095-6E2277D3BA6E}"/>
          </ac:spMkLst>
        </pc:spChg>
        <pc:spChg chg="add mod">
          <ac:chgData name="shrabanti baidya" userId="e7d766b92856d202" providerId="LiveId" clId="{89C83583-B612-499D-87AA-F9A777F37829}" dt="2024-10-19T04:31:19.550" v="1207" actId="14100"/>
          <ac:spMkLst>
            <pc:docMk/>
            <pc:sldMk cId="2612346896" sldId="262"/>
            <ac:spMk id="10" creationId="{83015A74-3EF2-6928-86DE-122C3399F0DC}"/>
          </ac:spMkLst>
        </pc:spChg>
        <pc:graphicFrameChg chg="add mod modGraphic">
          <ac:chgData name="shrabanti baidya" userId="e7d766b92856d202" providerId="LiveId" clId="{89C83583-B612-499D-87AA-F9A777F37829}" dt="2024-10-19T04:37:52.533" v="1384" actId="20577"/>
          <ac:graphicFrameMkLst>
            <pc:docMk/>
            <pc:sldMk cId="2612346896" sldId="262"/>
            <ac:graphicFrameMk id="13" creationId="{45754AD2-C4BE-AC77-F5D3-A54569ABABA2}"/>
          </ac:graphicFrameMkLst>
        </pc:graphicFrameChg>
        <pc:picChg chg="add del mod">
          <ac:chgData name="shrabanti baidya" userId="e7d766b92856d202" providerId="LiveId" clId="{89C83583-B612-499D-87AA-F9A777F37829}" dt="2024-10-19T04:26:56.550" v="1130" actId="478"/>
          <ac:picMkLst>
            <pc:docMk/>
            <pc:sldMk cId="2612346896" sldId="262"/>
            <ac:picMk id="8" creationId="{9181B1AD-A505-08CA-ECC9-3E5C8D238D3F}"/>
          </ac:picMkLst>
        </pc:picChg>
        <pc:picChg chg="add mod">
          <ac:chgData name="shrabanti baidya" userId="e7d766b92856d202" providerId="LiveId" clId="{89C83583-B612-499D-87AA-F9A777F37829}" dt="2024-10-19T04:39:18.892" v="1396" actId="14100"/>
          <ac:picMkLst>
            <pc:docMk/>
            <pc:sldMk cId="2612346896" sldId="262"/>
            <ac:picMk id="12" creationId="{10E8CAE3-9382-A33F-F44F-7EB61B4A78AD}"/>
          </ac:picMkLst>
        </pc:picChg>
      </pc:sldChg>
      <pc:sldChg chg="addSp delSp modSp new mod setBg modClrScheme chgLayout">
        <pc:chgData name="shrabanti baidya" userId="e7d766b92856d202" providerId="LiveId" clId="{89C83583-B612-499D-87AA-F9A777F37829}" dt="2024-10-19T04:43:48.193" v="1417" actId="20577"/>
        <pc:sldMkLst>
          <pc:docMk/>
          <pc:sldMk cId="1704631720" sldId="263"/>
        </pc:sldMkLst>
        <pc:spChg chg="del">
          <ac:chgData name="shrabanti baidya" userId="e7d766b92856d202" providerId="LiveId" clId="{89C83583-B612-499D-87AA-F9A777F37829}" dt="2024-10-19T04:39:54.369" v="1398" actId="700"/>
          <ac:spMkLst>
            <pc:docMk/>
            <pc:sldMk cId="1704631720" sldId="263"/>
            <ac:spMk id="2" creationId="{D1A401E9-475E-2E73-C8AD-ECD27451A854}"/>
          </ac:spMkLst>
        </pc:spChg>
        <pc:spChg chg="del">
          <ac:chgData name="shrabanti baidya" userId="e7d766b92856d202" providerId="LiveId" clId="{89C83583-B612-499D-87AA-F9A777F37829}" dt="2024-10-19T04:39:54.369" v="1398" actId="700"/>
          <ac:spMkLst>
            <pc:docMk/>
            <pc:sldMk cId="1704631720" sldId="263"/>
            <ac:spMk id="3" creationId="{FEA0570C-ACCC-0C50-0A4C-538665EBFF2A}"/>
          </ac:spMkLst>
        </pc:spChg>
        <pc:spChg chg="del">
          <ac:chgData name="shrabanti baidya" userId="e7d766b92856d202" providerId="LiveId" clId="{89C83583-B612-499D-87AA-F9A777F37829}" dt="2024-10-19T04:39:54.369" v="1398" actId="700"/>
          <ac:spMkLst>
            <pc:docMk/>
            <pc:sldMk cId="1704631720" sldId="263"/>
            <ac:spMk id="4" creationId="{655DAF4B-8BFE-417F-96FA-6F4892E0B3C5}"/>
          </ac:spMkLst>
        </pc:spChg>
        <pc:spChg chg="del">
          <ac:chgData name="shrabanti baidya" userId="e7d766b92856d202" providerId="LiveId" clId="{89C83583-B612-499D-87AA-F9A777F37829}" dt="2024-10-19T04:39:54.369" v="1398" actId="700"/>
          <ac:spMkLst>
            <pc:docMk/>
            <pc:sldMk cId="1704631720" sldId="263"/>
            <ac:spMk id="5" creationId="{543A9B19-5FCC-A28D-D147-9B22EC481BA8}"/>
          </ac:spMkLst>
        </pc:spChg>
        <pc:spChg chg="del">
          <ac:chgData name="shrabanti baidya" userId="e7d766b92856d202" providerId="LiveId" clId="{89C83583-B612-499D-87AA-F9A777F37829}" dt="2024-10-19T04:39:54.369" v="1398" actId="700"/>
          <ac:spMkLst>
            <pc:docMk/>
            <pc:sldMk cId="1704631720" sldId="263"/>
            <ac:spMk id="6" creationId="{FE5C3AE6-BBDD-67E1-F4B4-036317CEC731}"/>
          </ac:spMkLst>
        </pc:spChg>
        <pc:spChg chg="add mod">
          <ac:chgData name="shrabanti baidya" userId="e7d766b92856d202" providerId="LiveId" clId="{89C83583-B612-499D-87AA-F9A777F37829}" dt="2024-10-19T04:42:30.115" v="1414" actId="255"/>
          <ac:spMkLst>
            <pc:docMk/>
            <pc:sldMk cId="1704631720" sldId="263"/>
            <ac:spMk id="7" creationId="{25704116-AA0E-DDD3-E7D6-487114B7B084}"/>
          </ac:spMkLst>
        </pc:spChg>
        <pc:spChg chg="add mod">
          <ac:chgData name="shrabanti baidya" userId="e7d766b92856d202" providerId="LiveId" clId="{89C83583-B612-499D-87AA-F9A777F37829}" dt="2024-10-19T04:43:48.193" v="1417" actId="20577"/>
          <ac:spMkLst>
            <pc:docMk/>
            <pc:sldMk cId="1704631720" sldId="263"/>
            <ac:spMk id="8" creationId="{AEC71B54-28EF-ED4E-5EE3-00278DDCBAC7}"/>
          </ac:spMkLst>
        </pc:spChg>
        <pc:spChg chg="add">
          <ac:chgData name="shrabanti baidya" userId="e7d766b92856d202" providerId="LiveId" clId="{89C83583-B612-499D-87AA-F9A777F37829}" dt="2024-10-19T04:42:05.591" v="1400" actId="26606"/>
          <ac:spMkLst>
            <pc:docMk/>
            <pc:sldMk cId="1704631720" sldId="263"/>
            <ac:spMk id="13" creationId="{100EDD19-6802-4EC3-95CE-CFFAB042CFD6}"/>
          </ac:spMkLst>
        </pc:spChg>
        <pc:spChg chg="add">
          <ac:chgData name="shrabanti baidya" userId="e7d766b92856d202" providerId="LiveId" clId="{89C83583-B612-499D-87AA-F9A777F37829}" dt="2024-10-19T04:42:05.591" v="1400" actId="26606"/>
          <ac:spMkLst>
            <pc:docMk/>
            <pc:sldMk cId="1704631720" sldId="263"/>
            <ac:spMk id="15" creationId="{DB17E863-922E-4C26-BD64-E8FD41D28661}"/>
          </ac:spMkLst>
        </pc:spChg>
      </pc:sldChg>
      <pc:sldMasterChg chg="add del addSldLayout delSldLayout">
        <pc:chgData name="shrabanti baidya" userId="e7d766b92856d202" providerId="LiveId" clId="{89C83583-B612-499D-87AA-F9A777F37829}" dt="2024-10-18T08:54:18.809" v="26" actId="26606"/>
        <pc:sldMasterMkLst>
          <pc:docMk/>
          <pc:sldMasterMk cId="4256571298" sldId="2147483708"/>
        </pc:sldMasterMkLst>
        <pc:sldLayoutChg chg="add del">
          <pc:chgData name="shrabanti baidya" userId="e7d766b92856d202" providerId="LiveId" clId="{89C83583-B612-499D-87AA-F9A777F37829}" dt="2024-10-18T08:54:18.809" v="26" actId="26606"/>
          <pc:sldLayoutMkLst>
            <pc:docMk/>
            <pc:sldMasterMk cId="4256571298" sldId="2147483708"/>
            <pc:sldLayoutMk cId="1803471101" sldId="2147483697"/>
          </pc:sldLayoutMkLst>
        </pc:sldLayoutChg>
        <pc:sldLayoutChg chg="add del">
          <pc:chgData name="shrabanti baidya" userId="e7d766b92856d202" providerId="LiveId" clId="{89C83583-B612-499D-87AA-F9A777F37829}" dt="2024-10-18T08:54:18.809" v="26" actId="26606"/>
          <pc:sldLayoutMkLst>
            <pc:docMk/>
            <pc:sldMasterMk cId="4256571298" sldId="2147483708"/>
            <pc:sldLayoutMk cId="1778701216" sldId="2147483698"/>
          </pc:sldLayoutMkLst>
        </pc:sldLayoutChg>
        <pc:sldLayoutChg chg="add del">
          <pc:chgData name="shrabanti baidya" userId="e7d766b92856d202" providerId="LiveId" clId="{89C83583-B612-499D-87AA-F9A777F37829}" dt="2024-10-18T08:54:18.809" v="26" actId="26606"/>
          <pc:sldLayoutMkLst>
            <pc:docMk/>
            <pc:sldMasterMk cId="4256571298" sldId="2147483708"/>
            <pc:sldLayoutMk cId="2892697931" sldId="2147483699"/>
          </pc:sldLayoutMkLst>
        </pc:sldLayoutChg>
        <pc:sldLayoutChg chg="add del">
          <pc:chgData name="shrabanti baidya" userId="e7d766b92856d202" providerId="LiveId" clId="{89C83583-B612-499D-87AA-F9A777F37829}" dt="2024-10-18T08:54:18.809" v="26" actId="26606"/>
          <pc:sldLayoutMkLst>
            <pc:docMk/>
            <pc:sldMasterMk cId="4256571298" sldId="2147483708"/>
            <pc:sldLayoutMk cId="2337458198" sldId="2147483700"/>
          </pc:sldLayoutMkLst>
        </pc:sldLayoutChg>
        <pc:sldLayoutChg chg="add del">
          <pc:chgData name="shrabanti baidya" userId="e7d766b92856d202" providerId="LiveId" clId="{89C83583-B612-499D-87AA-F9A777F37829}" dt="2024-10-18T08:54:18.809" v="26" actId="26606"/>
          <pc:sldLayoutMkLst>
            <pc:docMk/>
            <pc:sldMasterMk cId="4256571298" sldId="2147483708"/>
            <pc:sldLayoutMk cId="1358111645" sldId="2147483701"/>
          </pc:sldLayoutMkLst>
        </pc:sldLayoutChg>
        <pc:sldLayoutChg chg="add del">
          <pc:chgData name="shrabanti baidya" userId="e7d766b92856d202" providerId="LiveId" clId="{89C83583-B612-499D-87AA-F9A777F37829}" dt="2024-10-18T08:54:18.809" v="26" actId="26606"/>
          <pc:sldLayoutMkLst>
            <pc:docMk/>
            <pc:sldMasterMk cId="4256571298" sldId="2147483708"/>
            <pc:sldLayoutMk cId="4234362808" sldId="2147483702"/>
          </pc:sldLayoutMkLst>
        </pc:sldLayoutChg>
        <pc:sldLayoutChg chg="add del">
          <pc:chgData name="shrabanti baidya" userId="e7d766b92856d202" providerId="LiveId" clId="{89C83583-B612-499D-87AA-F9A777F37829}" dt="2024-10-18T08:54:18.809" v="26" actId="26606"/>
          <pc:sldLayoutMkLst>
            <pc:docMk/>
            <pc:sldMasterMk cId="4256571298" sldId="2147483708"/>
            <pc:sldLayoutMk cId="2717999225" sldId="2147483703"/>
          </pc:sldLayoutMkLst>
        </pc:sldLayoutChg>
        <pc:sldLayoutChg chg="add del">
          <pc:chgData name="shrabanti baidya" userId="e7d766b92856d202" providerId="LiveId" clId="{89C83583-B612-499D-87AA-F9A777F37829}" dt="2024-10-18T08:54:18.809" v="26" actId="26606"/>
          <pc:sldLayoutMkLst>
            <pc:docMk/>
            <pc:sldMasterMk cId="4256571298" sldId="2147483708"/>
            <pc:sldLayoutMk cId="1479801311" sldId="2147483704"/>
          </pc:sldLayoutMkLst>
        </pc:sldLayoutChg>
        <pc:sldLayoutChg chg="add del">
          <pc:chgData name="shrabanti baidya" userId="e7d766b92856d202" providerId="LiveId" clId="{89C83583-B612-499D-87AA-F9A777F37829}" dt="2024-10-18T08:54:18.809" v="26" actId="26606"/>
          <pc:sldLayoutMkLst>
            <pc:docMk/>
            <pc:sldMasterMk cId="4256571298" sldId="2147483708"/>
            <pc:sldLayoutMk cId="4244922679" sldId="2147483705"/>
          </pc:sldLayoutMkLst>
        </pc:sldLayoutChg>
        <pc:sldLayoutChg chg="add del">
          <pc:chgData name="shrabanti baidya" userId="e7d766b92856d202" providerId="LiveId" clId="{89C83583-B612-499D-87AA-F9A777F37829}" dt="2024-10-18T08:54:18.809" v="26" actId="26606"/>
          <pc:sldLayoutMkLst>
            <pc:docMk/>
            <pc:sldMasterMk cId="4256571298" sldId="2147483708"/>
            <pc:sldLayoutMk cId="1130827801" sldId="2147483706"/>
          </pc:sldLayoutMkLst>
        </pc:sldLayoutChg>
        <pc:sldLayoutChg chg="add del">
          <pc:chgData name="shrabanti baidya" userId="e7d766b92856d202" providerId="LiveId" clId="{89C83583-B612-499D-87AA-F9A777F37829}" dt="2024-10-18T08:54:18.809" v="26" actId="26606"/>
          <pc:sldLayoutMkLst>
            <pc:docMk/>
            <pc:sldMasterMk cId="4256571298" sldId="2147483708"/>
            <pc:sldLayoutMk cId="4020965447" sldId="2147483707"/>
          </pc:sldLayoutMkLst>
        </pc:sldLayoutChg>
      </pc:sldMasterChg>
      <pc:sldMasterChg chg="add del addSldLayout delSldLayout">
        <pc:chgData name="shrabanti baidya" userId="e7d766b92856d202" providerId="LiveId" clId="{89C83583-B612-499D-87AA-F9A777F37829}" dt="2024-10-18T08:53:52.109" v="20" actId="26606"/>
        <pc:sldMasterMkLst>
          <pc:docMk/>
          <pc:sldMasterMk cId="240621773" sldId="2147483745"/>
        </pc:sldMasterMkLst>
        <pc:sldLayoutChg chg="add del">
          <pc:chgData name="shrabanti baidya" userId="e7d766b92856d202" providerId="LiveId" clId="{89C83583-B612-499D-87AA-F9A777F37829}" dt="2024-10-18T08:53:52.109" v="20" actId="26606"/>
          <pc:sldLayoutMkLst>
            <pc:docMk/>
            <pc:sldMasterMk cId="240621773" sldId="2147483745"/>
            <pc:sldLayoutMk cId="1805353055" sldId="2147483734"/>
          </pc:sldLayoutMkLst>
        </pc:sldLayoutChg>
        <pc:sldLayoutChg chg="add del">
          <pc:chgData name="shrabanti baidya" userId="e7d766b92856d202" providerId="LiveId" clId="{89C83583-B612-499D-87AA-F9A777F37829}" dt="2024-10-18T08:53:52.109" v="20" actId="26606"/>
          <pc:sldLayoutMkLst>
            <pc:docMk/>
            <pc:sldMasterMk cId="240621773" sldId="2147483745"/>
            <pc:sldLayoutMk cId="3453127875" sldId="2147483735"/>
          </pc:sldLayoutMkLst>
        </pc:sldLayoutChg>
        <pc:sldLayoutChg chg="add del">
          <pc:chgData name="shrabanti baidya" userId="e7d766b92856d202" providerId="LiveId" clId="{89C83583-B612-499D-87AA-F9A777F37829}" dt="2024-10-18T08:53:52.109" v="20" actId="26606"/>
          <pc:sldLayoutMkLst>
            <pc:docMk/>
            <pc:sldMasterMk cId="240621773" sldId="2147483745"/>
            <pc:sldLayoutMk cId="599492479" sldId="2147483736"/>
          </pc:sldLayoutMkLst>
        </pc:sldLayoutChg>
        <pc:sldLayoutChg chg="add del">
          <pc:chgData name="shrabanti baidya" userId="e7d766b92856d202" providerId="LiveId" clId="{89C83583-B612-499D-87AA-F9A777F37829}" dt="2024-10-18T08:53:52.109" v="20" actId="26606"/>
          <pc:sldLayoutMkLst>
            <pc:docMk/>
            <pc:sldMasterMk cId="240621773" sldId="2147483745"/>
            <pc:sldLayoutMk cId="2310885154" sldId="2147483737"/>
          </pc:sldLayoutMkLst>
        </pc:sldLayoutChg>
        <pc:sldLayoutChg chg="add del">
          <pc:chgData name="shrabanti baidya" userId="e7d766b92856d202" providerId="LiveId" clId="{89C83583-B612-499D-87AA-F9A777F37829}" dt="2024-10-18T08:53:52.109" v="20" actId="26606"/>
          <pc:sldLayoutMkLst>
            <pc:docMk/>
            <pc:sldMasterMk cId="240621773" sldId="2147483745"/>
            <pc:sldLayoutMk cId="4138551840" sldId="2147483738"/>
          </pc:sldLayoutMkLst>
        </pc:sldLayoutChg>
        <pc:sldLayoutChg chg="add del">
          <pc:chgData name="shrabanti baidya" userId="e7d766b92856d202" providerId="LiveId" clId="{89C83583-B612-499D-87AA-F9A777F37829}" dt="2024-10-18T08:53:52.109" v="20" actId="26606"/>
          <pc:sldLayoutMkLst>
            <pc:docMk/>
            <pc:sldMasterMk cId="240621773" sldId="2147483745"/>
            <pc:sldLayoutMk cId="4070838368" sldId="2147483739"/>
          </pc:sldLayoutMkLst>
        </pc:sldLayoutChg>
        <pc:sldLayoutChg chg="add del">
          <pc:chgData name="shrabanti baidya" userId="e7d766b92856d202" providerId="LiveId" clId="{89C83583-B612-499D-87AA-F9A777F37829}" dt="2024-10-18T08:53:52.109" v="20" actId="26606"/>
          <pc:sldLayoutMkLst>
            <pc:docMk/>
            <pc:sldMasterMk cId="240621773" sldId="2147483745"/>
            <pc:sldLayoutMk cId="2803625020" sldId="2147483740"/>
          </pc:sldLayoutMkLst>
        </pc:sldLayoutChg>
        <pc:sldLayoutChg chg="add del">
          <pc:chgData name="shrabanti baidya" userId="e7d766b92856d202" providerId="LiveId" clId="{89C83583-B612-499D-87AA-F9A777F37829}" dt="2024-10-18T08:53:52.109" v="20" actId="26606"/>
          <pc:sldLayoutMkLst>
            <pc:docMk/>
            <pc:sldMasterMk cId="240621773" sldId="2147483745"/>
            <pc:sldLayoutMk cId="20118696" sldId="2147483741"/>
          </pc:sldLayoutMkLst>
        </pc:sldLayoutChg>
        <pc:sldLayoutChg chg="add del">
          <pc:chgData name="shrabanti baidya" userId="e7d766b92856d202" providerId="LiveId" clId="{89C83583-B612-499D-87AA-F9A777F37829}" dt="2024-10-18T08:53:52.109" v="20" actId="26606"/>
          <pc:sldLayoutMkLst>
            <pc:docMk/>
            <pc:sldMasterMk cId="240621773" sldId="2147483745"/>
            <pc:sldLayoutMk cId="3295263731" sldId="2147483742"/>
          </pc:sldLayoutMkLst>
        </pc:sldLayoutChg>
        <pc:sldLayoutChg chg="add del">
          <pc:chgData name="shrabanti baidya" userId="e7d766b92856d202" providerId="LiveId" clId="{89C83583-B612-499D-87AA-F9A777F37829}" dt="2024-10-18T08:53:52.109" v="20" actId="26606"/>
          <pc:sldLayoutMkLst>
            <pc:docMk/>
            <pc:sldMasterMk cId="240621773" sldId="2147483745"/>
            <pc:sldLayoutMk cId="2122273355" sldId="2147483743"/>
          </pc:sldLayoutMkLst>
        </pc:sldLayoutChg>
        <pc:sldLayoutChg chg="add del">
          <pc:chgData name="shrabanti baidya" userId="e7d766b92856d202" providerId="LiveId" clId="{89C83583-B612-499D-87AA-F9A777F37829}" dt="2024-10-18T08:53:52.109" v="20" actId="26606"/>
          <pc:sldLayoutMkLst>
            <pc:docMk/>
            <pc:sldMasterMk cId="240621773" sldId="2147483745"/>
            <pc:sldLayoutMk cId="379444895" sldId="2147483744"/>
          </pc:sldLayoutMkLst>
        </pc:sldLayoutChg>
      </pc:sldMasterChg>
      <pc:sldMasterChg chg="add del addSldLayout delSldLayout">
        <pc:chgData name="shrabanti baidya" userId="e7d766b92856d202" providerId="LiveId" clId="{89C83583-B612-499D-87AA-F9A777F37829}" dt="2024-10-18T08:53:54.656" v="22" actId="26606"/>
        <pc:sldMasterMkLst>
          <pc:docMk/>
          <pc:sldMasterMk cId="270518104" sldId="2147483758"/>
        </pc:sldMasterMkLst>
        <pc:sldLayoutChg chg="add del">
          <pc:chgData name="shrabanti baidya" userId="e7d766b92856d202" providerId="LiveId" clId="{89C83583-B612-499D-87AA-F9A777F37829}" dt="2024-10-18T08:53:54.656" v="22" actId="26606"/>
          <pc:sldLayoutMkLst>
            <pc:docMk/>
            <pc:sldMasterMk cId="270518104" sldId="2147483758"/>
            <pc:sldLayoutMk cId="507471049" sldId="2147483747"/>
          </pc:sldLayoutMkLst>
        </pc:sldLayoutChg>
        <pc:sldLayoutChg chg="add del">
          <pc:chgData name="shrabanti baidya" userId="e7d766b92856d202" providerId="LiveId" clId="{89C83583-B612-499D-87AA-F9A777F37829}" dt="2024-10-18T08:53:54.656" v="22" actId="26606"/>
          <pc:sldLayoutMkLst>
            <pc:docMk/>
            <pc:sldMasterMk cId="270518104" sldId="2147483758"/>
            <pc:sldLayoutMk cId="2385497724" sldId="2147483748"/>
          </pc:sldLayoutMkLst>
        </pc:sldLayoutChg>
        <pc:sldLayoutChg chg="add del">
          <pc:chgData name="shrabanti baidya" userId="e7d766b92856d202" providerId="LiveId" clId="{89C83583-B612-499D-87AA-F9A777F37829}" dt="2024-10-18T08:53:54.656" v="22" actId="26606"/>
          <pc:sldLayoutMkLst>
            <pc:docMk/>
            <pc:sldMasterMk cId="270518104" sldId="2147483758"/>
            <pc:sldLayoutMk cId="138078049" sldId="2147483749"/>
          </pc:sldLayoutMkLst>
        </pc:sldLayoutChg>
        <pc:sldLayoutChg chg="add del">
          <pc:chgData name="shrabanti baidya" userId="e7d766b92856d202" providerId="LiveId" clId="{89C83583-B612-499D-87AA-F9A777F37829}" dt="2024-10-18T08:53:54.656" v="22" actId="26606"/>
          <pc:sldLayoutMkLst>
            <pc:docMk/>
            <pc:sldMasterMk cId="270518104" sldId="2147483758"/>
            <pc:sldLayoutMk cId="4095233112" sldId="2147483750"/>
          </pc:sldLayoutMkLst>
        </pc:sldLayoutChg>
        <pc:sldLayoutChg chg="add del">
          <pc:chgData name="shrabanti baidya" userId="e7d766b92856d202" providerId="LiveId" clId="{89C83583-B612-499D-87AA-F9A777F37829}" dt="2024-10-18T08:53:54.656" v="22" actId="26606"/>
          <pc:sldLayoutMkLst>
            <pc:docMk/>
            <pc:sldMasterMk cId="270518104" sldId="2147483758"/>
            <pc:sldLayoutMk cId="927498034" sldId="2147483751"/>
          </pc:sldLayoutMkLst>
        </pc:sldLayoutChg>
        <pc:sldLayoutChg chg="add del">
          <pc:chgData name="shrabanti baidya" userId="e7d766b92856d202" providerId="LiveId" clId="{89C83583-B612-499D-87AA-F9A777F37829}" dt="2024-10-18T08:53:54.656" v="22" actId="26606"/>
          <pc:sldLayoutMkLst>
            <pc:docMk/>
            <pc:sldMasterMk cId="270518104" sldId="2147483758"/>
            <pc:sldLayoutMk cId="3085296975" sldId="2147483752"/>
          </pc:sldLayoutMkLst>
        </pc:sldLayoutChg>
        <pc:sldLayoutChg chg="add del">
          <pc:chgData name="shrabanti baidya" userId="e7d766b92856d202" providerId="LiveId" clId="{89C83583-B612-499D-87AA-F9A777F37829}" dt="2024-10-18T08:53:54.656" v="22" actId="26606"/>
          <pc:sldLayoutMkLst>
            <pc:docMk/>
            <pc:sldMasterMk cId="270518104" sldId="2147483758"/>
            <pc:sldLayoutMk cId="2377485775" sldId="2147483753"/>
          </pc:sldLayoutMkLst>
        </pc:sldLayoutChg>
        <pc:sldLayoutChg chg="add del">
          <pc:chgData name="shrabanti baidya" userId="e7d766b92856d202" providerId="LiveId" clId="{89C83583-B612-499D-87AA-F9A777F37829}" dt="2024-10-18T08:53:54.656" v="22" actId="26606"/>
          <pc:sldLayoutMkLst>
            <pc:docMk/>
            <pc:sldMasterMk cId="270518104" sldId="2147483758"/>
            <pc:sldLayoutMk cId="2609520233" sldId="2147483754"/>
          </pc:sldLayoutMkLst>
        </pc:sldLayoutChg>
        <pc:sldLayoutChg chg="add del">
          <pc:chgData name="shrabanti baidya" userId="e7d766b92856d202" providerId="LiveId" clId="{89C83583-B612-499D-87AA-F9A777F37829}" dt="2024-10-18T08:53:54.656" v="22" actId="26606"/>
          <pc:sldLayoutMkLst>
            <pc:docMk/>
            <pc:sldMasterMk cId="270518104" sldId="2147483758"/>
            <pc:sldLayoutMk cId="784286713" sldId="2147483755"/>
          </pc:sldLayoutMkLst>
        </pc:sldLayoutChg>
        <pc:sldLayoutChg chg="add del">
          <pc:chgData name="shrabanti baidya" userId="e7d766b92856d202" providerId="LiveId" clId="{89C83583-B612-499D-87AA-F9A777F37829}" dt="2024-10-18T08:53:54.656" v="22" actId="26606"/>
          <pc:sldLayoutMkLst>
            <pc:docMk/>
            <pc:sldMasterMk cId="270518104" sldId="2147483758"/>
            <pc:sldLayoutMk cId="2089237031" sldId="2147483756"/>
          </pc:sldLayoutMkLst>
        </pc:sldLayoutChg>
        <pc:sldLayoutChg chg="add del">
          <pc:chgData name="shrabanti baidya" userId="e7d766b92856d202" providerId="LiveId" clId="{89C83583-B612-499D-87AA-F9A777F37829}" dt="2024-10-18T08:53:54.656" v="22" actId="26606"/>
          <pc:sldLayoutMkLst>
            <pc:docMk/>
            <pc:sldMasterMk cId="270518104" sldId="2147483758"/>
            <pc:sldLayoutMk cId="3309891451" sldId="2147483757"/>
          </pc:sldLayoutMkLst>
        </pc:sldLayoutChg>
      </pc:sldMasterChg>
      <pc:sldMasterChg chg="add del addSldLayout delSldLayout">
        <pc:chgData name="shrabanti baidya" userId="e7d766b92856d202" providerId="LiveId" clId="{89C83583-B612-499D-87AA-F9A777F37829}" dt="2024-10-18T08:54:03.387" v="24" actId="26606"/>
        <pc:sldMasterMkLst>
          <pc:docMk/>
          <pc:sldMasterMk cId="874929176" sldId="2147483771"/>
        </pc:sldMasterMkLst>
        <pc:sldLayoutChg chg="add del">
          <pc:chgData name="shrabanti baidya" userId="e7d766b92856d202" providerId="LiveId" clId="{89C83583-B612-499D-87AA-F9A777F37829}" dt="2024-10-18T08:54:03.387" v="24" actId="26606"/>
          <pc:sldLayoutMkLst>
            <pc:docMk/>
            <pc:sldMasterMk cId="874929176" sldId="2147483771"/>
            <pc:sldLayoutMk cId="76940677" sldId="2147483760"/>
          </pc:sldLayoutMkLst>
        </pc:sldLayoutChg>
        <pc:sldLayoutChg chg="add del">
          <pc:chgData name="shrabanti baidya" userId="e7d766b92856d202" providerId="LiveId" clId="{89C83583-B612-499D-87AA-F9A777F37829}" dt="2024-10-18T08:54:03.387" v="24" actId="26606"/>
          <pc:sldLayoutMkLst>
            <pc:docMk/>
            <pc:sldMasterMk cId="874929176" sldId="2147483771"/>
            <pc:sldLayoutMk cId="3615847377" sldId="2147483761"/>
          </pc:sldLayoutMkLst>
        </pc:sldLayoutChg>
        <pc:sldLayoutChg chg="add del">
          <pc:chgData name="shrabanti baidya" userId="e7d766b92856d202" providerId="LiveId" clId="{89C83583-B612-499D-87AA-F9A777F37829}" dt="2024-10-18T08:54:03.387" v="24" actId="26606"/>
          <pc:sldLayoutMkLst>
            <pc:docMk/>
            <pc:sldMasterMk cId="874929176" sldId="2147483771"/>
            <pc:sldLayoutMk cId="3519427226" sldId="2147483762"/>
          </pc:sldLayoutMkLst>
        </pc:sldLayoutChg>
        <pc:sldLayoutChg chg="add del">
          <pc:chgData name="shrabanti baidya" userId="e7d766b92856d202" providerId="LiveId" clId="{89C83583-B612-499D-87AA-F9A777F37829}" dt="2024-10-18T08:54:03.387" v="24" actId="26606"/>
          <pc:sldLayoutMkLst>
            <pc:docMk/>
            <pc:sldMasterMk cId="874929176" sldId="2147483771"/>
            <pc:sldLayoutMk cId="2800125448" sldId="2147483763"/>
          </pc:sldLayoutMkLst>
        </pc:sldLayoutChg>
        <pc:sldLayoutChg chg="add del">
          <pc:chgData name="shrabanti baidya" userId="e7d766b92856d202" providerId="LiveId" clId="{89C83583-B612-499D-87AA-F9A777F37829}" dt="2024-10-18T08:54:03.387" v="24" actId="26606"/>
          <pc:sldLayoutMkLst>
            <pc:docMk/>
            <pc:sldMasterMk cId="874929176" sldId="2147483771"/>
            <pc:sldLayoutMk cId="3603798098" sldId="2147483764"/>
          </pc:sldLayoutMkLst>
        </pc:sldLayoutChg>
        <pc:sldLayoutChg chg="add del">
          <pc:chgData name="shrabanti baidya" userId="e7d766b92856d202" providerId="LiveId" clId="{89C83583-B612-499D-87AA-F9A777F37829}" dt="2024-10-18T08:54:03.387" v="24" actId="26606"/>
          <pc:sldLayoutMkLst>
            <pc:docMk/>
            <pc:sldMasterMk cId="874929176" sldId="2147483771"/>
            <pc:sldLayoutMk cId="1920284257" sldId="2147483765"/>
          </pc:sldLayoutMkLst>
        </pc:sldLayoutChg>
        <pc:sldLayoutChg chg="add del">
          <pc:chgData name="shrabanti baidya" userId="e7d766b92856d202" providerId="LiveId" clId="{89C83583-B612-499D-87AA-F9A777F37829}" dt="2024-10-18T08:54:03.387" v="24" actId="26606"/>
          <pc:sldLayoutMkLst>
            <pc:docMk/>
            <pc:sldMasterMk cId="874929176" sldId="2147483771"/>
            <pc:sldLayoutMk cId="1073644347" sldId="2147483766"/>
          </pc:sldLayoutMkLst>
        </pc:sldLayoutChg>
        <pc:sldLayoutChg chg="add del">
          <pc:chgData name="shrabanti baidya" userId="e7d766b92856d202" providerId="LiveId" clId="{89C83583-B612-499D-87AA-F9A777F37829}" dt="2024-10-18T08:54:03.387" v="24" actId="26606"/>
          <pc:sldLayoutMkLst>
            <pc:docMk/>
            <pc:sldMasterMk cId="874929176" sldId="2147483771"/>
            <pc:sldLayoutMk cId="1978125093" sldId="2147483767"/>
          </pc:sldLayoutMkLst>
        </pc:sldLayoutChg>
        <pc:sldLayoutChg chg="add del">
          <pc:chgData name="shrabanti baidya" userId="e7d766b92856d202" providerId="LiveId" clId="{89C83583-B612-499D-87AA-F9A777F37829}" dt="2024-10-18T08:54:03.387" v="24" actId="26606"/>
          <pc:sldLayoutMkLst>
            <pc:docMk/>
            <pc:sldMasterMk cId="874929176" sldId="2147483771"/>
            <pc:sldLayoutMk cId="2252265544" sldId="2147483768"/>
          </pc:sldLayoutMkLst>
        </pc:sldLayoutChg>
        <pc:sldLayoutChg chg="add del">
          <pc:chgData name="shrabanti baidya" userId="e7d766b92856d202" providerId="LiveId" clId="{89C83583-B612-499D-87AA-F9A777F37829}" dt="2024-10-18T08:54:03.387" v="24" actId="26606"/>
          <pc:sldLayoutMkLst>
            <pc:docMk/>
            <pc:sldMasterMk cId="874929176" sldId="2147483771"/>
            <pc:sldLayoutMk cId="1770214344" sldId="2147483769"/>
          </pc:sldLayoutMkLst>
        </pc:sldLayoutChg>
        <pc:sldLayoutChg chg="add del">
          <pc:chgData name="shrabanti baidya" userId="e7d766b92856d202" providerId="LiveId" clId="{89C83583-B612-499D-87AA-F9A777F37829}" dt="2024-10-18T08:54:03.387" v="24" actId="26606"/>
          <pc:sldLayoutMkLst>
            <pc:docMk/>
            <pc:sldMasterMk cId="874929176" sldId="2147483771"/>
            <pc:sldLayoutMk cId="578192175" sldId="2147483770"/>
          </pc:sldLayoutMkLst>
        </pc:sldLayoutChg>
      </pc:sldMasterChg>
      <pc:sldMasterChg chg="add del addSldLayout delSldLayout">
        <pc:chgData name="shrabanti baidya" userId="e7d766b92856d202" providerId="LiveId" clId="{89C83583-B612-499D-87AA-F9A777F37829}" dt="2024-10-18T08:54:18.809" v="26" actId="26606"/>
        <pc:sldMasterMkLst>
          <pc:docMk/>
          <pc:sldMasterMk cId="4144488084" sldId="2147483810"/>
        </pc:sldMasterMkLst>
        <pc:sldLayoutChg chg="add del">
          <pc:chgData name="shrabanti baidya" userId="e7d766b92856d202" providerId="LiveId" clId="{89C83583-B612-499D-87AA-F9A777F37829}" dt="2024-10-18T08:54:18.809" v="26" actId="26606"/>
          <pc:sldLayoutMkLst>
            <pc:docMk/>
            <pc:sldMasterMk cId="4144488084" sldId="2147483810"/>
            <pc:sldLayoutMk cId="568676082" sldId="2147483799"/>
          </pc:sldLayoutMkLst>
        </pc:sldLayoutChg>
        <pc:sldLayoutChg chg="add del">
          <pc:chgData name="shrabanti baidya" userId="e7d766b92856d202" providerId="LiveId" clId="{89C83583-B612-499D-87AA-F9A777F37829}" dt="2024-10-18T08:54:18.809" v="26" actId="26606"/>
          <pc:sldLayoutMkLst>
            <pc:docMk/>
            <pc:sldMasterMk cId="4144488084" sldId="2147483810"/>
            <pc:sldLayoutMk cId="3433883122" sldId="2147483800"/>
          </pc:sldLayoutMkLst>
        </pc:sldLayoutChg>
        <pc:sldLayoutChg chg="add del">
          <pc:chgData name="shrabanti baidya" userId="e7d766b92856d202" providerId="LiveId" clId="{89C83583-B612-499D-87AA-F9A777F37829}" dt="2024-10-18T08:54:18.809" v="26" actId="26606"/>
          <pc:sldLayoutMkLst>
            <pc:docMk/>
            <pc:sldMasterMk cId="4144488084" sldId="2147483810"/>
            <pc:sldLayoutMk cId="3505707136" sldId="2147483801"/>
          </pc:sldLayoutMkLst>
        </pc:sldLayoutChg>
        <pc:sldLayoutChg chg="add del">
          <pc:chgData name="shrabanti baidya" userId="e7d766b92856d202" providerId="LiveId" clId="{89C83583-B612-499D-87AA-F9A777F37829}" dt="2024-10-18T08:54:18.809" v="26" actId="26606"/>
          <pc:sldLayoutMkLst>
            <pc:docMk/>
            <pc:sldMasterMk cId="4144488084" sldId="2147483810"/>
            <pc:sldLayoutMk cId="3869442812" sldId="2147483802"/>
          </pc:sldLayoutMkLst>
        </pc:sldLayoutChg>
        <pc:sldLayoutChg chg="add del">
          <pc:chgData name="shrabanti baidya" userId="e7d766b92856d202" providerId="LiveId" clId="{89C83583-B612-499D-87AA-F9A777F37829}" dt="2024-10-18T08:54:18.809" v="26" actId="26606"/>
          <pc:sldLayoutMkLst>
            <pc:docMk/>
            <pc:sldMasterMk cId="4144488084" sldId="2147483810"/>
            <pc:sldLayoutMk cId="497418507" sldId="2147483803"/>
          </pc:sldLayoutMkLst>
        </pc:sldLayoutChg>
        <pc:sldLayoutChg chg="add del">
          <pc:chgData name="shrabanti baidya" userId="e7d766b92856d202" providerId="LiveId" clId="{89C83583-B612-499D-87AA-F9A777F37829}" dt="2024-10-18T08:54:18.809" v="26" actId="26606"/>
          <pc:sldLayoutMkLst>
            <pc:docMk/>
            <pc:sldMasterMk cId="4144488084" sldId="2147483810"/>
            <pc:sldLayoutMk cId="2722666270" sldId="2147483804"/>
          </pc:sldLayoutMkLst>
        </pc:sldLayoutChg>
        <pc:sldLayoutChg chg="add del">
          <pc:chgData name="shrabanti baidya" userId="e7d766b92856d202" providerId="LiveId" clId="{89C83583-B612-499D-87AA-F9A777F37829}" dt="2024-10-18T08:54:18.809" v="26" actId="26606"/>
          <pc:sldLayoutMkLst>
            <pc:docMk/>
            <pc:sldMasterMk cId="4144488084" sldId="2147483810"/>
            <pc:sldLayoutMk cId="2546168224" sldId="2147483805"/>
          </pc:sldLayoutMkLst>
        </pc:sldLayoutChg>
        <pc:sldLayoutChg chg="add del">
          <pc:chgData name="shrabanti baidya" userId="e7d766b92856d202" providerId="LiveId" clId="{89C83583-B612-499D-87AA-F9A777F37829}" dt="2024-10-18T08:54:18.809" v="26" actId="26606"/>
          <pc:sldLayoutMkLst>
            <pc:docMk/>
            <pc:sldMasterMk cId="4144488084" sldId="2147483810"/>
            <pc:sldLayoutMk cId="3575439026" sldId="2147483806"/>
          </pc:sldLayoutMkLst>
        </pc:sldLayoutChg>
        <pc:sldLayoutChg chg="add del">
          <pc:chgData name="shrabanti baidya" userId="e7d766b92856d202" providerId="LiveId" clId="{89C83583-B612-499D-87AA-F9A777F37829}" dt="2024-10-18T08:54:18.809" v="26" actId="26606"/>
          <pc:sldLayoutMkLst>
            <pc:docMk/>
            <pc:sldMasterMk cId="4144488084" sldId="2147483810"/>
            <pc:sldLayoutMk cId="1947671286" sldId="2147483807"/>
          </pc:sldLayoutMkLst>
        </pc:sldLayoutChg>
        <pc:sldLayoutChg chg="add del">
          <pc:chgData name="shrabanti baidya" userId="e7d766b92856d202" providerId="LiveId" clId="{89C83583-B612-499D-87AA-F9A777F37829}" dt="2024-10-18T08:54:18.809" v="26" actId="26606"/>
          <pc:sldLayoutMkLst>
            <pc:docMk/>
            <pc:sldMasterMk cId="4144488084" sldId="2147483810"/>
            <pc:sldLayoutMk cId="346188085" sldId="2147483808"/>
          </pc:sldLayoutMkLst>
        </pc:sldLayoutChg>
        <pc:sldLayoutChg chg="add del">
          <pc:chgData name="shrabanti baidya" userId="e7d766b92856d202" providerId="LiveId" clId="{89C83583-B612-499D-87AA-F9A777F37829}" dt="2024-10-18T08:54:18.809" v="26" actId="26606"/>
          <pc:sldLayoutMkLst>
            <pc:docMk/>
            <pc:sldMasterMk cId="4144488084" sldId="2147483810"/>
            <pc:sldLayoutMk cId="1237187774" sldId="214748380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5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6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0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92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82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96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11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7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0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9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7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quirksofenglish.blogspot.com/2018/10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go-a-raga.blogspot.com/2015/1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5125/sepia-film-stri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0B4ED-FBD9-3FB3-71C6-24F7AB682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491" b="12491"/>
          <a:stretch/>
        </p:blipFill>
        <p:spPr>
          <a:xfrm>
            <a:off x="0" y="81698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AD2D07-378A-CE50-DD00-18F4823CA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5869" y="180906"/>
            <a:ext cx="6655633" cy="1082940"/>
          </a:xfrm>
        </p:spPr>
        <p:txBody>
          <a:bodyPr>
            <a:noAutofit/>
          </a:bodyPr>
          <a:lstStyle/>
          <a:p>
            <a:r>
              <a:rPr lang="de-DE" sz="6000" b="1" dirty="0">
                <a:solidFill>
                  <a:schemeClr val="accent3">
                    <a:lumMod val="75000"/>
                  </a:schemeClr>
                </a:solidFill>
              </a:rPr>
              <a:t>   ROCKBUSTER STELTH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64C5-3D8A-9356-75A3-81C400C73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5356" y="963079"/>
            <a:ext cx="9144000" cy="153619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de-DE" sz="6000" b="1">
                <a:solidFill>
                  <a:schemeClr val="accent3">
                    <a:lumMod val="75000"/>
                  </a:schemeClr>
                </a:solidFill>
              </a:rPr>
              <a:t>DATA ANALYSIS</a:t>
            </a:r>
          </a:p>
          <a:p>
            <a:pPr algn="ctr"/>
            <a:r>
              <a:rPr lang="de-DE" sz="3200" b="1">
                <a:solidFill>
                  <a:schemeClr val="accent3">
                    <a:lumMod val="75000"/>
                  </a:schemeClr>
                </a:solidFill>
              </a:rPr>
              <a:t>Shrabanti Baidya</a:t>
            </a:r>
            <a:endParaRPr lang="de-DE" sz="3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81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7727F1-278F-B84F-1714-48DCCEAD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INTRODUCTION</a:t>
            </a:r>
          </a:p>
        </p:txBody>
      </p:sp>
      <p:sp>
        <p:nvSpPr>
          <p:cNvPr id="6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FFD5AB"/>
          </a:solidFill>
          <a:ln w="38100" cap="rnd">
            <a:solidFill>
              <a:srgbClr val="FFD5A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0185B-9096-6DBA-9B66-FD56B7AEE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b="1"/>
              <a:t>Rockbuster Stealth  LLC is a movie rental company that used to have stores around the world . Facing stiff competition from streaming services such as Netflix  and amazon prime , the Rockbuster Stealth management team is planning to use its existing movie licences to launch an online video rental service in order to stay competitive.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AF2B7315-D3C8-2B36-E821-83C736DA91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814" r="4886" b="-9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AD77BF6-BF3D-862A-9664-62C2D7381F21}"/>
              </a:ext>
            </a:extLst>
          </p:cNvPr>
          <p:cNvSpPr txBox="1"/>
          <p:nvPr/>
        </p:nvSpPr>
        <p:spPr>
          <a:xfrm>
            <a:off x="10088740" y="5990433"/>
            <a:ext cx="152798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DE" sz="700">
                <a:solidFill>
                  <a:srgbClr val="FFFFFF"/>
                </a:solidFill>
                <a:hlinkClick r:id="rId3" tooltip="https://bago-a-raga.blogspot.com/2015/1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de-DE" sz="700">
                <a:solidFill>
                  <a:srgbClr val="FFFFFF"/>
                </a:solidFill>
              </a:rPr>
              <a:t> by Unknown Author is licensed under </a:t>
            </a:r>
            <a:r>
              <a:rPr lang="de-DE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de-DE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32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2E9BFA-A461-33B3-B3D4-8920DACDD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25369"/>
            <a:ext cx="4170483" cy="115244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b="1" dirty="0"/>
              <a:t>The Business questions </a:t>
            </a:r>
            <a:r>
              <a:rPr lang="de-DE" sz="3600" b="1" dirty="0" err="1"/>
              <a:t>guiding</a:t>
            </a:r>
            <a:r>
              <a:rPr lang="de-DE" sz="3600" b="1" dirty="0"/>
              <a:t> </a:t>
            </a:r>
            <a:r>
              <a:rPr lang="de-DE" sz="3600" b="1" dirty="0" err="1"/>
              <a:t>the</a:t>
            </a:r>
            <a:r>
              <a:rPr lang="de-DE" sz="3600" b="1" dirty="0"/>
              <a:t> </a:t>
            </a:r>
            <a:r>
              <a:rPr lang="de-DE" sz="3600" b="1" dirty="0" err="1"/>
              <a:t>following</a:t>
            </a:r>
            <a:r>
              <a:rPr lang="de-DE" sz="3600" b="1" dirty="0"/>
              <a:t> </a:t>
            </a:r>
            <a:r>
              <a:rPr lang="de-DE" sz="3600" b="1" dirty="0" err="1"/>
              <a:t>analysis</a:t>
            </a:r>
            <a:r>
              <a:rPr lang="de-DE" sz="3600" b="1" dirty="0"/>
              <a:t> </a:t>
            </a:r>
            <a:r>
              <a:rPr lang="de-DE" sz="3600" b="1" dirty="0" err="1"/>
              <a:t>are</a:t>
            </a:r>
            <a:r>
              <a:rPr lang="de-DE" sz="3600" b="1" dirty="0"/>
              <a:t> :</a:t>
            </a:r>
            <a:endParaRPr lang="en-US" sz="3600" b="1" dirty="0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FFC56E"/>
          </a:solidFill>
          <a:ln w="38100" cap="rnd">
            <a:solidFill>
              <a:srgbClr val="FFC56E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F6DD0B-EB36-6E7C-CF4C-D1EB4BCE8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8811" y="1477813"/>
            <a:ext cx="5584875" cy="419146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/>
              <a:t>Which movies contributed the most/least to revenue gain?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/>
              <a:t>What was the average rental duration for all videos?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/>
              <a:t>Which countries are </a:t>
            </a:r>
            <a:r>
              <a:rPr lang="en-US" b="1" dirty="0" err="1"/>
              <a:t>Rockbuster</a:t>
            </a:r>
            <a:r>
              <a:rPr lang="en-US" b="1" dirty="0"/>
              <a:t> customers based in?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/>
              <a:t>Where are customers with a high lifetime value based in ?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b="1" dirty="0"/>
              <a:t>Do sales figures vary between geographic regions? </a:t>
            </a:r>
          </a:p>
        </p:txBody>
      </p:sp>
      <p:pic>
        <p:nvPicPr>
          <p:cNvPr id="9" name="Content Placeholder 8" descr="Close-up of photographic film">
            <a:extLst>
              <a:ext uri="{FF2B5EF4-FFF2-40B4-BE49-F238E27FC236}">
                <a16:creationId xmlns:a16="http://schemas.microsoft.com/office/drawing/2014/main" id="{772D61C2-FDF6-7A50-FF1A-79FE3D757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1" r="15502"/>
          <a:stretch/>
        </p:blipFill>
        <p:spPr>
          <a:xfrm>
            <a:off x="6227232" y="213834"/>
            <a:ext cx="5923511" cy="5905612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6063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73F4-DF71-17AE-2805-C3B93F05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err="1"/>
              <a:t>Which</a:t>
            </a:r>
            <a:r>
              <a:rPr lang="de-DE" sz="4000" dirty="0"/>
              <a:t> </a:t>
            </a:r>
            <a:r>
              <a:rPr lang="de-DE" sz="4000" dirty="0" err="1"/>
              <a:t>movie</a:t>
            </a:r>
            <a:r>
              <a:rPr lang="de-DE" sz="4000" dirty="0"/>
              <a:t> </a:t>
            </a:r>
            <a:r>
              <a:rPr lang="de-DE" sz="4000" dirty="0" err="1"/>
              <a:t>contributed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most</a:t>
            </a:r>
            <a:r>
              <a:rPr lang="de-DE" sz="4000" dirty="0"/>
              <a:t>/least </a:t>
            </a:r>
            <a:r>
              <a:rPr lang="de-DE" sz="4000" dirty="0" err="1"/>
              <a:t>to</a:t>
            </a:r>
            <a:r>
              <a:rPr lang="de-DE" sz="4000" dirty="0"/>
              <a:t> </a:t>
            </a:r>
            <a:r>
              <a:rPr lang="de-DE" sz="4000" dirty="0" err="1"/>
              <a:t>revenue</a:t>
            </a:r>
            <a:r>
              <a:rPr lang="de-DE" sz="4000" dirty="0"/>
              <a:t> </a:t>
            </a:r>
            <a:r>
              <a:rPr lang="de-DE" sz="4000" dirty="0" err="1"/>
              <a:t>gain</a:t>
            </a:r>
            <a:r>
              <a:rPr lang="de-DE" sz="4000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733FB-837D-C1D1-345C-A5DBC3B50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7227887" cy="347472"/>
          </a:xfrm>
        </p:spPr>
        <p:txBody>
          <a:bodyPr>
            <a:normAutofit/>
          </a:bodyPr>
          <a:lstStyle/>
          <a:p>
            <a:r>
              <a:rPr lang="de-DE" sz="1400" dirty="0"/>
              <a:t>https://public.tableau.com/views/exercise3_10genrerevenue/genre?:language=en-US&amp;publish=yes&amp;:sid=&amp;:redirect=auth&amp;:display_count=n&amp;:origin=viz_share_link</a:t>
            </a:r>
          </a:p>
        </p:txBody>
      </p:sp>
      <p:pic>
        <p:nvPicPr>
          <p:cNvPr id="8" name="Content Placeholder 7" descr="A close-up of a color palette&#10;&#10;Description automatically generated">
            <a:extLst>
              <a:ext uri="{FF2B5EF4-FFF2-40B4-BE49-F238E27FC236}">
                <a16:creationId xmlns:a16="http://schemas.microsoft.com/office/drawing/2014/main" id="{894445F2-AAB6-3862-8DA9-ADD214DFBE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28" y="2286000"/>
            <a:ext cx="8587622" cy="4295775"/>
          </a:xfrm>
        </p:spPr>
      </p:pic>
    </p:spTree>
    <p:extLst>
      <p:ext uri="{BB962C8B-B14F-4D97-AF65-F5344CB8AC3E}">
        <p14:creationId xmlns:p14="http://schemas.microsoft.com/office/powerpoint/2010/main" val="137140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FC751D0-C66A-1793-72A2-20F40214C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8722996" cy="1284356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4000" dirty="0" err="1"/>
              <a:t>What</a:t>
            </a:r>
            <a:r>
              <a:rPr lang="de-DE" sz="4000" dirty="0"/>
              <a:t> was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average</a:t>
            </a:r>
            <a:r>
              <a:rPr lang="de-DE" sz="4000" dirty="0"/>
              <a:t> </a:t>
            </a:r>
            <a:r>
              <a:rPr lang="de-DE" sz="4000" dirty="0" err="1"/>
              <a:t>rental</a:t>
            </a:r>
            <a:r>
              <a:rPr lang="de-DE" sz="4000" dirty="0"/>
              <a:t> </a:t>
            </a:r>
            <a:r>
              <a:rPr lang="de-DE" sz="4000" dirty="0" err="1"/>
              <a:t>duration</a:t>
            </a:r>
            <a:r>
              <a:rPr lang="de-DE" sz="4000" dirty="0"/>
              <a:t> </a:t>
            </a:r>
            <a:r>
              <a:rPr lang="de-DE" sz="4000" dirty="0" err="1"/>
              <a:t>of</a:t>
            </a:r>
            <a:r>
              <a:rPr lang="de-DE" sz="4000" dirty="0"/>
              <a:t> all </a:t>
            </a:r>
            <a:r>
              <a:rPr lang="de-DE" sz="4000" dirty="0" err="1"/>
              <a:t>movies</a:t>
            </a:r>
            <a:r>
              <a:rPr lang="de-DE" sz="4000" dirty="0"/>
              <a:t>?</a:t>
            </a:r>
            <a:br>
              <a:rPr lang="de-DE" sz="4000" dirty="0"/>
            </a:br>
            <a:endParaRPr lang="de-DE" sz="4000" dirty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969254"/>
          </a:solidFill>
          <a:ln w="38100" cap="rnd">
            <a:solidFill>
              <a:srgbClr val="96925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0482165-B858-ECB6-6B65-32718B6932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915152"/>
              </p:ext>
            </p:extLst>
          </p:nvPr>
        </p:nvGraphicFramePr>
        <p:xfrm>
          <a:off x="731520" y="2790825"/>
          <a:ext cx="7840979" cy="2794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699">
                  <a:extLst>
                    <a:ext uri="{9D8B030D-6E8A-4147-A177-3AD203B41FA5}">
                      <a16:colId xmlns:a16="http://schemas.microsoft.com/office/drawing/2014/main" val="256865241"/>
                    </a:ext>
                  </a:extLst>
                </a:gridCol>
                <a:gridCol w="2644140">
                  <a:extLst>
                    <a:ext uri="{9D8B030D-6E8A-4147-A177-3AD203B41FA5}">
                      <a16:colId xmlns:a16="http://schemas.microsoft.com/office/drawing/2014/main" val="3068841902"/>
                    </a:ext>
                  </a:extLst>
                </a:gridCol>
                <a:gridCol w="2644140">
                  <a:extLst>
                    <a:ext uri="{9D8B030D-6E8A-4147-A177-3AD203B41FA5}">
                      <a16:colId xmlns:a16="http://schemas.microsoft.com/office/drawing/2014/main" val="794445925"/>
                    </a:ext>
                  </a:extLst>
                </a:gridCol>
              </a:tblGrid>
              <a:tr h="697706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Rental </a:t>
                      </a:r>
                      <a:r>
                        <a:rPr lang="de-DE" sz="4000" dirty="0" err="1"/>
                        <a:t>duration</a:t>
                      </a:r>
                      <a:endParaRPr lang="de-DE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4000" dirty="0"/>
                        <a:t>Rental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150059"/>
                  </a:ext>
                </a:extLst>
              </a:tr>
              <a:tr h="697706">
                <a:tc>
                  <a:txBody>
                    <a:bodyPr/>
                    <a:lstStyle/>
                    <a:p>
                      <a:r>
                        <a:rPr lang="de-DE" sz="3200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/>
                        <a:t>4.98 </a:t>
                      </a:r>
                      <a:r>
                        <a:rPr lang="de-DE" sz="3200" dirty="0" err="1"/>
                        <a:t>days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/>
                        <a:t>$2.98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402945"/>
                  </a:ext>
                </a:extLst>
              </a:tr>
              <a:tr h="697706">
                <a:tc>
                  <a:txBody>
                    <a:bodyPr/>
                    <a:lstStyle/>
                    <a:p>
                      <a:r>
                        <a:rPr lang="de-DE" sz="3200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/>
                        <a:t>3 </a:t>
                      </a:r>
                      <a:r>
                        <a:rPr lang="de-DE" sz="3200" dirty="0" err="1"/>
                        <a:t>days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/>
                        <a:t>$0.99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274842"/>
                  </a:ext>
                </a:extLst>
              </a:tr>
              <a:tr h="697706">
                <a:tc>
                  <a:txBody>
                    <a:bodyPr/>
                    <a:lstStyle/>
                    <a:p>
                      <a:r>
                        <a:rPr lang="de-DE" sz="3200" dirty="0"/>
                        <a:t>Maximum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/>
                        <a:t>7 </a:t>
                      </a:r>
                      <a:r>
                        <a:rPr lang="de-DE" sz="3200" dirty="0" err="1"/>
                        <a:t>days</a:t>
                      </a:r>
                      <a:endParaRPr lang="de-DE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3200" dirty="0"/>
                        <a:t>$4.99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276910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DC469630-071F-BAEC-3B64-04C96C0FB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9252" r="29252"/>
          <a:stretch/>
        </p:blipFill>
        <p:spPr>
          <a:xfrm>
            <a:off x="9467849" y="297938"/>
            <a:ext cx="2722627" cy="581643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2693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C5195F-4D2A-A98D-7E0D-A9DBF04A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 err="1"/>
              <a:t>Which</a:t>
            </a:r>
            <a:r>
              <a:rPr lang="de-DE" sz="3600" dirty="0"/>
              <a:t> countries </a:t>
            </a:r>
            <a:r>
              <a:rPr lang="de-DE" sz="3600" dirty="0" err="1"/>
              <a:t>are</a:t>
            </a:r>
            <a:r>
              <a:rPr lang="de-DE" sz="3600" dirty="0"/>
              <a:t> </a:t>
            </a:r>
            <a:r>
              <a:rPr lang="de-DE" sz="3600" dirty="0" err="1"/>
              <a:t>rockbuster</a:t>
            </a:r>
            <a:r>
              <a:rPr lang="de-DE" sz="3600" dirty="0"/>
              <a:t> </a:t>
            </a:r>
            <a:r>
              <a:rPr lang="de-DE" sz="3600" dirty="0" err="1"/>
              <a:t>customers</a:t>
            </a:r>
            <a:r>
              <a:rPr lang="de-DE" sz="3600" dirty="0"/>
              <a:t> </a:t>
            </a:r>
            <a:r>
              <a:rPr lang="de-DE" sz="3600" dirty="0" err="1"/>
              <a:t>based</a:t>
            </a:r>
            <a:r>
              <a:rPr lang="de-DE" sz="3600" dirty="0"/>
              <a:t> in ?</a:t>
            </a:r>
            <a:br>
              <a:rPr lang="de-DE" sz="3600" dirty="0"/>
            </a:br>
            <a:endParaRPr lang="de-DE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90159-498B-8EC3-5FC9-6AEE7A559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/>
              <a:t>https://public.tableau.com/shared/KN7H8B65Z?:display_count=n&amp;:origin=viz_share_link</a:t>
            </a:r>
          </a:p>
        </p:txBody>
      </p:sp>
      <p:pic>
        <p:nvPicPr>
          <p:cNvPr id="10" name="Content Placeholder 9" descr="A map of the world with different countries/regions&#10;&#10;Description automatically generated">
            <a:extLst>
              <a:ext uri="{FF2B5EF4-FFF2-40B4-BE49-F238E27FC236}">
                <a16:creationId xmlns:a16="http://schemas.microsoft.com/office/drawing/2014/main" id="{0592130F-BBCB-52CB-7F41-8811ACDA80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6" y="2925763"/>
            <a:ext cx="4653394" cy="345598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8115B78-F64E-DCF7-B1FF-F35791DB7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/>
              <a:t>https://public.tableau.com/views/exercise3_10_1/Exercise3_10_1?:language=en-US&amp;:sid=&amp;:redirect=auth&amp;:display_count=n&amp;:origin=viz_share_link</a:t>
            </a:r>
          </a:p>
        </p:txBody>
      </p:sp>
      <p:pic>
        <p:nvPicPr>
          <p:cNvPr id="12" name="Content Placeholder 11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361769C-B43A-B435-16A4-CE01B208D76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84" y="2925763"/>
            <a:ext cx="4801960" cy="3455987"/>
          </a:xfrm>
        </p:spPr>
      </p:pic>
    </p:spTree>
    <p:extLst>
      <p:ext uri="{BB962C8B-B14F-4D97-AF65-F5344CB8AC3E}">
        <p14:creationId xmlns:p14="http://schemas.microsoft.com/office/powerpoint/2010/main" val="273895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FCBB-205C-D83C-7DDA-16ABE01D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Do </a:t>
            </a:r>
            <a:r>
              <a:rPr lang="de-DE" sz="3600" dirty="0" err="1"/>
              <a:t>sales</a:t>
            </a:r>
            <a:r>
              <a:rPr lang="de-DE" sz="3600" dirty="0"/>
              <a:t> </a:t>
            </a:r>
            <a:r>
              <a:rPr lang="de-DE" sz="3600" dirty="0" err="1"/>
              <a:t>figure</a:t>
            </a:r>
            <a:r>
              <a:rPr lang="de-DE" sz="3600" dirty="0"/>
              <a:t> </a:t>
            </a:r>
            <a:r>
              <a:rPr lang="de-DE" sz="3600" dirty="0" err="1"/>
              <a:t>vary</a:t>
            </a:r>
            <a:r>
              <a:rPr lang="de-DE" sz="3600" dirty="0"/>
              <a:t> </a:t>
            </a:r>
            <a:r>
              <a:rPr lang="de-DE" sz="3600" dirty="0" err="1"/>
              <a:t>between</a:t>
            </a:r>
            <a:r>
              <a:rPr lang="de-DE" sz="3600" dirty="0"/>
              <a:t> </a:t>
            </a:r>
            <a:r>
              <a:rPr lang="de-DE" sz="3600" dirty="0" err="1"/>
              <a:t>geographic</a:t>
            </a:r>
            <a:r>
              <a:rPr lang="de-DE" sz="3600" dirty="0"/>
              <a:t> </a:t>
            </a:r>
            <a:r>
              <a:rPr lang="de-DE" sz="3600" dirty="0" err="1"/>
              <a:t>regions</a:t>
            </a:r>
            <a:r>
              <a:rPr lang="de-DE" sz="3600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994F-79E7-84E1-E19B-268476057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88" y="1938527"/>
            <a:ext cx="5625712" cy="458153"/>
          </a:xfrm>
        </p:spPr>
        <p:txBody>
          <a:bodyPr>
            <a:normAutofit/>
          </a:bodyPr>
          <a:lstStyle/>
          <a:p>
            <a:r>
              <a:rPr lang="de-DE" sz="1600" dirty="0"/>
              <a:t>https://public.tableau.com/shared/RWQXTRK5T?:display_count=n&amp;:origin=viz_share_link</a:t>
            </a:r>
          </a:p>
        </p:txBody>
      </p:sp>
      <p:pic>
        <p:nvPicPr>
          <p:cNvPr id="12" name="Content Placeholder 11" descr="A map of the world">
            <a:extLst>
              <a:ext uri="{FF2B5EF4-FFF2-40B4-BE49-F238E27FC236}">
                <a16:creationId xmlns:a16="http://schemas.microsoft.com/office/drawing/2014/main" id="{10E8CAE3-9382-A33F-F44F-7EB61B4A78A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88" y="2997200"/>
            <a:ext cx="5905112" cy="3495675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3015A74-3EF2-6928-86DE-122C3399F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0288" y="2533840"/>
            <a:ext cx="5527287" cy="3656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dirty="0" err="1"/>
              <a:t>Where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customers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high </a:t>
            </a:r>
            <a:r>
              <a:rPr lang="de-DE" sz="1800" dirty="0" err="1"/>
              <a:t>lifetime</a:t>
            </a:r>
            <a:r>
              <a:rPr lang="de-DE" sz="1800" dirty="0"/>
              <a:t> </a:t>
            </a:r>
            <a:r>
              <a:rPr lang="de-DE" sz="1800" dirty="0" err="1"/>
              <a:t>value</a:t>
            </a:r>
            <a:r>
              <a:rPr lang="de-DE" sz="1800" dirty="0"/>
              <a:t> </a:t>
            </a:r>
            <a:r>
              <a:rPr lang="de-DE" sz="1800" dirty="0" err="1"/>
              <a:t>based</a:t>
            </a:r>
            <a:r>
              <a:rPr lang="de-DE" sz="1800" dirty="0"/>
              <a:t> in?</a:t>
            </a:r>
          </a:p>
          <a:p>
            <a:pPr marL="0" indent="0">
              <a:buNone/>
            </a:pPr>
            <a:endParaRPr lang="de-DE" sz="18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5754AD2-C4BE-AC77-F5D3-A54569ABA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437716"/>
              </p:ext>
            </p:extLst>
          </p:nvPr>
        </p:nvGraphicFramePr>
        <p:xfrm>
          <a:off x="7258049" y="2038350"/>
          <a:ext cx="3692526" cy="3943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6263">
                  <a:extLst>
                    <a:ext uri="{9D8B030D-6E8A-4147-A177-3AD203B41FA5}">
                      <a16:colId xmlns:a16="http://schemas.microsoft.com/office/drawing/2014/main" val="46270117"/>
                    </a:ext>
                  </a:extLst>
                </a:gridCol>
                <a:gridCol w="1846263">
                  <a:extLst>
                    <a:ext uri="{9D8B030D-6E8A-4147-A177-3AD203B41FA5}">
                      <a16:colId xmlns:a16="http://schemas.microsoft.com/office/drawing/2014/main" val="1839512976"/>
                    </a:ext>
                  </a:extLst>
                </a:gridCol>
              </a:tblGrid>
              <a:tr h="394134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Lifetime </a:t>
                      </a:r>
                      <a:r>
                        <a:rPr lang="de-DE" dirty="0" err="1"/>
                        <a:t>values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128997"/>
                  </a:ext>
                </a:extLst>
              </a:tr>
              <a:tr h="394134">
                <a:tc>
                  <a:txBody>
                    <a:bodyPr/>
                    <a:lstStyle/>
                    <a:p>
                      <a:r>
                        <a:rPr lang="de-DE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$603279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850930"/>
                  </a:ext>
                </a:extLst>
              </a:tr>
              <a:tr h="394134">
                <a:tc>
                  <a:txBody>
                    <a:bodyPr/>
                    <a:lstStyle/>
                    <a:p>
                      <a:r>
                        <a:rPr lang="de-DE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$524704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355376"/>
                  </a:ext>
                </a:extLst>
              </a:tr>
              <a:tr h="394134">
                <a:tc>
                  <a:txBody>
                    <a:bodyPr/>
                    <a:lstStyle/>
                    <a:p>
                      <a:r>
                        <a:rPr lang="de-DE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$369427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992488"/>
                  </a:ext>
                </a:extLst>
              </a:tr>
              <a:tr h="394134">
                <a:tc>
                  <a:txBody>
                    <a:bodyPr/>
                    <a:lstStyle/>
                    <a:p>
                      <a:r>
                        <a:rPr lang="de-DE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$312152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796912"/>
                  </a:ext>
                </a:extLst>
              </a:tr>
              <a:tr h="394134">
                <a:tc>
                  <a:txBody>
                    <a:bodyPr/>
                    <a:lstStyle/>
                    <a:p>
                      <a:r>
                        <a:rPr lang="de-DE" dirty="0"/>
                        <a:t>Mexico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$298482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26"/>
                  </a:ext>
                </a:extLst>
              </a:tr>
              <a:tr h="394134">
                <a:tc>
                  <a:txBody>
                    <a:bodyPr/>
                    <a:lstStyle/>
                    <a:p>
                      <a:r>
                        <a:rPr lang="de-DE" dirty="0"/>
                        <a:t>Brazil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$291919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669335"/>
                  </a:ext>
                </a:extLst>
              </a:tr>
              <a:tr h="394134">
                <a:tc>
                  <a:txBody>
                    <a:bodyPr/>
                    <a:lstStyle/>
                    <a:p>
                      <a:r>
                        <a:rPr lang="de-DE" dirty="0"/>
                        <a:t>Russian </a:t>
                      </a:r>
                      <a:r>
                        <a:rPr lang="de-DE" dirty="0" err="1"/>
                        <a:t>Federation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$276562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641913"/>
                  </a:ext>
                </a:extLst>
              </a:tr>
              <a:tr h="394134">
                <a:tc>
                  <a:txBody>
                    <a:bodyPr/>
                    <a:lstStyle/>
                    <a:p>
                      <a:r>
                        <a:rPr lang="de-DE" dirty="0"/>
                        <a:t>Philippines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$221970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81255"/>
                  </a:ext>
                </a:extLst>
              </a:tr>
              <a:tr h="394134">
                <a:tc>
                  <a:txBody>
                    <a:bodyPr/>
                    <a:lstStyle/>
                    <a:p>
                      <a:r>
                        <a:rPr lang="de-DE" dirty="0"/>
                        <a:t>Turkey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$149849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405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34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5704116-AA0E-DDD3-E7D6-487114B7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 err="1"/>
              <a:t>Recomendation</a:t>
            </a:r>
            <a:endParaRPr lang="de-DE" sz="4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EC71B54-28EF-ED4E-5EE3-00278DDCB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 err="1"/>
              <a:t>Rockbuster</a:t>
            </a:r>
            <a:r>
              <a:rPr lang="en-US" dirty="0"/>
              <a:t> Stealth should focus it’s efforts on the markets in India and China, because they have both the most customers and the most lifetime value brought in. </a:t>
            </a:r>
          </a:p>
          <a:p>
            <a:r>
              <a:rPr lang="en-US" dirty="0"/>
              <a:t>Regarding the genres - sports, sci-fi, animation and drama bring in the most revenue gain and new movies should mostly come from these genres. </a:t>
            </a:r>
            <a:r>
              <a:rPr lang="en-US" dirty="0" err="1"/>
              <a:t>Rockuster</a:t>
            </a:r>
            <a:r>
              <a:rPr lang="en-US" dirty="0"/>
              <a:t> could do another analysis into the specific viewing </a:t>
            </a:r>
            <a:r>
              <a:rPr lang="en-US" dirty="0" err="1"/>
              <a:t>prefrences</a:t>
            </a:r>
            <a:r>
              <a:rPr lang="en-US" dirty="0"/>
              <a:t> of the customers which bring in the most revenue and cater the online offers to </a:t>
            </a:r>
            <a:r>
              <a:rPr lang="en-US"/>
              <a:t>them.</a:t>
            </a:r>
          </a:p>
          <a:p>
            <a:r>
              <a:rPr lang="en-US"/>
              <a:t> </a:t>
            </a:r>
            <a:r>
              <a:rPr lang="en-US" dirty="0"/>
              <a:t>Loyal customers should be rewarded by for example gift codes, which they can use to get rewards (for example a reduced rate for a movie) on their online account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463172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The Hand Bold</vt:lpstr>
      <vt:lpstr>The Serif Hand Black</vt:lpstr>
      <vt:lpstr>SketchyVTI</vt:lpstr>
      <vt:lpstr>   ROCKBUSTER STELTH</vt:lpstr>
      <vt:lpstr>INTRODUCTION</vt:lpstr>
      <vt:lpstr>The Business questions guiding the following analysis are :</vt:lpstr>
      <vt:lpstr>Which movie contributed the most/least to revenue gain?</vt:lpstr>
      <vt:lpstr>What was the average rental duration of all movies? </vt:lpstr>
      <vt:lpstr>Which countries are rockbuster customers based in ? </vt:lpstr>
      <vt:lpstr>Do sales figure vary between geographic regions?</vt:lpstr>
      <vt:lpstr>Recomendation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shrabanti baidya</dc:creator>
  <cp:lastModifiedBy>shrabanti baidya</cp:lastModifiedBy>
  <cp:revision>1</cp:revision>
  <dcterms:created xsi:type="dcterms:W3CDTF">2024-10-18T07:27:34Z</dcterms:created>
  <dcterms:modified xsi:type="dcterms:W3CDTF">2024-10-19T04:43:49Z</dcterms:modified>
</cp:coreProperties>
</file>