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2FA382C-D58C-4167-B334-DA2FC8CA0BC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NYC_Citibike_Challenge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0EB8A05-2ADC-4EB9-BD62-2B8EF63514E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12/19/2020 1:39:42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43B7DB10-6BB5-4407-A19F-F59FE14F19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3" name="slide3">
            <a:extLst>
              <a:ext uri="{FF2B5EF4-FFF2-40B4-BE49-F238E27FC236}">
                <a16:creationId xmlns:a16="http://schemas.microsoft.com/office/drawing/2014/main" id="{2D316222-EBEC-47B4-A920-05D7882B94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4" name="slide4">
            <a:extLst>
              <a:ext uri="{FF2B5EF4-FFF2-40B4-BE49-F238E27FC236}">
                <a16:creationId xmlns:a16="http://schemas.microsoft.com/office/drawing/2014/main" id="{CF84CAC9-5B45-4DAB-B924-B21017005D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5" name="slide5">
            <a:extLst>
              <a:ext uri="{FF2B5EF4-FFF2-40B4-BE49-F238E27FC236}">
                <a16:creationId xmlns:a16="http://schemas.microsoft.com/office/drawing/2014/main" id="{C102524A-11CC-4566-9FCF-5419B6CFC4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6" name="slide6">
            <a:extLst>
              <a:ext uri="{FF2B5EF4-FFF2-40B4-BE49-F238E27FC236}">
                <a16:creationId xmlns:a16="http://schemas.microsoft.com/office/drawing/2014/main" id="{73DB5804-603D-4E55-A966-57FB39EC67A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0" id="7" name="slide7">
            <a:extLst>
              <a:ext uri="{FF2B5EF4-FFF2-40B4-BE49-F238E27FC236}">
                <a16:creationId xmlns:a16="http://schemas.microsoft.com/office/drawing/2014/main" id="{44054EE2-1694-4130-B542-BAD522A908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2020-12-19T19:39:44Z</dcterms:created>
  <dcterms:modified xsi:type="dcterms:W3CDTF">2020-12-19T19:39:44Z</dcterms:modified>
</cp:coreProperties>
</file>